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2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3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756" r:id="rId5"/>
    <p:sldMasterId id="2147483859" r:id="rId6"/>
    <p:sldMasterId id="2147483883" r:id="rId7"/>
  </p:sldMasterIdLst>
  <p:notesMasterIdLst>
    <p:notesMasterId r:id="rId11"/>
  </p:notesMasterIdLst>
  <p:handoutMasterIdLst>
    <p:handoutMasterId r:id="rId12"/>
  </p:handoutMasterIdLst>
  <p:sldIdLst>
    <p:sldId id="2147376650" r:id="rId8"/>
    <p:sldId id="2147376699" r:id="rId9"/>
    <p:sldId id="21473766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C2EB52-E4FB-3F13-0EDF-866B7B5E9444}" name="BAHIM Christophe (DIGIT-EXT)" initials="B(" userId="S::christophe.bahim@ext.ec.europa.eu::cd3094a6-c713-4db0-bf5f-05af17725e1a" providerId="AD"/>
  <p188:author id="{90936DB2-7A83-E9E2-E52A-680740F7C712}" name="Lluís Alfons Ariño Martín" initials="LAAM" userId="S::43712586-m@epp.urv.cat::f222a18f-c696-4374-92c1-387691ab55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6B1"/>
    <a:srgbClr val="FFCCE4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4" autoAdjust="0"/>
    <p:restoredTop sz="94625"/>
  </p:normalViewPr>
  <p:slideViewPr>
    <p:cSldViewPr snapToGrid="0">
      <p:cViewPr varScale="1">
        <p:scale>
          <a:sx n="65" d="100"/>
          <a:sy n="65" d="100"/>
        </p:scale>
        <p:origin x="1332" y="7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 Fernandez Garcia" userId="27ee0858-e590-4b14-b221-6abb72f1c35b" providerId="ADAL" clId="{6AC3B508-460F-4495-8603-9FDA51890F1E}"/>
    <pc:docChg chg="custSel modSld">
      <pc:chgData name="Albert Fernandez Garcia" userId="27ee0858-e590-4b14-b221-6abb72f1c35b" providerId="ADAL" clId="{6AC3B508-460F-4495-8603-9FDA51890F1E}" dt="2023-11-14T09:41:20.476" v="4" actId="1076"/>
      <pc:docMkLst>
        <pc:docMk/>
      </pc:docMkLst>
      <pc:sldChg chg="delSp modSp mod">
        <pc:chgData name="Albert Fernandez Garcia" userId="27ee0858-e590-4b14-b221-6abb72f1c35b" providerId="ADAL" clId="{6AC3B508-460F-4495-8603-9FDA51890F1E}" dt="2023-11-14T09:41:20.476" v="4" actId="1076"/>
        <pc:sldMkLst>
          <pc:docMk/>
          <pc:sldMk cId="1266511565" sldId="2147376697"/>
        </pc:sldMkLst>
        <pc:spChg chg="mod">
          <ac:chgData name="Albert Fernandez Garcia" userId="27ee0858-e590-4b14-b221-6abb72f1c35b" providerId="ADAL" clId="{6AC3B508-460F-4495-8603-9FDA51890F1E}" dt="2023-11-14T09:41:20.476" v="4" actId="1076"/>
          <ac:spMkLst>
            <pc:docMk/>
            <pc:sldMk cId="1266511565" sldId="2147376697"/>
            <ac:spMk id="19" creationId="{7D0DA0E7-C368-0EC1-3569-AA0B0CB8054A}"/>
          </ac:spMkLst>
        </pc:spChg>
        <pc:spChg chg="mod">
          <ac:chgData name="Albert Fernandez Garcia" userId="27ee0858-e590-4b14-b221-6abb72f1c35b" providerId="ADAL" clId="{6AC3B508-460F-4495-8603-9FDA51890F1E}" dt="2023-11-14T09:41:20.476" v="4" actId="1076"/>
          <ac:spMkLst>
            <pc:docMk/>
            <pc:sldMk cId="1266511565" sldId="2147376697"/>
            <ac:spMk id="20" creationId="{6A4E9F09-0B71-23F9-FB75-2B9FD50A01CF}"/>
          </ac:spMkLst>
        </pc:spChg>
        <pc:spChg chg="mod">
          <ac:chgData name="Albert Fernandez Garcia" userId="27ee0858-e590-4b14-b221-6abb72f1c35b" providerId="ADAL" clId="{6AC3B508-460F-4495-8603-9FDA51890F1E}" dt="2023-11-14T09:41:20.476" v="4" actId="1076"/>
          <ac:spMkLst>
            <pc:docMk/>
            <pc:sldMk cId="1266511565" sldId="2147376697"/>
            <ac:spMk id="24" creationId="{EC52D9D6-351D-F72F-A130-583605E86AF5}"/>
          </ac:spMkLst>
        </pc:spChg>
        <pc:spChg chg="mod">
          <ac:chgData name="Albert Fernandez Garcia" userId="27ee0858-e590-4b14-b221-6abb72f1c35b" providerId="ADAL" clId="{6AC3B508-460F-4495-8603-9FDA51890F1E}" dt="2023-11-14T09:41:04.470" v="3" actId="1076"/>
          <ac:spMkLst>
            <pc:docMk/>
            <pc:sldMk cId="1266511565" sldId="2147376697"/>
            <ac:spMk id="25" creationId="{4B18FC77-0461-9440-8B8F-2C0DC39B7BBE}"/>
          </ac:spMkLst>
        </pc:spChg>
        <pc:spChg chg="mod">
          <ac:chgData name="Albert Fernandez Garcia" userId="27ee0858-e590-4b14-b221-6abb72f1c35b" providerId="ADAL" clId="{6AC3B508-460F-4495-8603-9FDA51890F1E}" dt="2023-11-14T09:41:20.476" v="4" actId="1076"/>
          <ac:spMkLst>
            <pc:docMk/>
            <pc:sldMk cId="1266511565" sldId="2147376697"/>
            <ac:spMk id="50" creationId="{F1266652-8816-A776-08FD-4D04117018C5}"/>
          </ac:spMkLst>
        </pc:spChg>
        <pc:spChg chg="mod">
          <ac:chgData name="Albert Fernandez Garcia" userId="27ee0858-e590-4b14-b221-6abb72f1c35b" providerId="ADAL" clId="{6AC3B508-460F-4495-8603-9FDA51890F1E}" dt="2023-11-14T09:41:04.470" v="3" actId="1076"/>
          <ac:spMkLst>
            <pc:docMk/>
            <pc:sldMk cId="1266511565" sldId="2147376697"/>
            <ac:spMk id="128" creationId="{8336BD52-9E6D-4AE8-BBB6-A1FC17E3CE02}"/>
          </ac:spMkLst>
        </pc:spChg>
        <pc:spChg chg="mod">
          <ac:chgData name="Albert Fernandez Garcia" userId="27ee0858-e590-4b14-b221-6abb72f1c35b" providerId="ADAL" clId="{6AC3B508-460F-4495-8603-9FDA51890F1E}" dt="2023-11-14T09:41:04.470" v="3" actId="1076"/>
          <ac:spMkLst>
            <pc:docMk/>
            <pc:sldMk cId="1266511565" sldId="2147376697"/>
            <ac:spMk id="130" creationId="{A22539CC-3AE8-FE0E-B418-7670606ED0B0}"/>
          </ac:spMkLst>
        </pc:spChg>
        <pc:spChg chg="mod">
          <ac:chgData name="Albert Fernandez Garcia" userId="27ee0858-e590-4b14-b221-6abb72f1c35b" providerId="ADAL" clId="{6AC3B508-460F-4495-8603-9FDA51890F1E}" dt="2023-11-14T09:41:04.470" v="3" actId="1076"/>
          <ac:spMkLst>
            <pc:docMk/>
            <pc:sldMk cId="1266511565" sldId="2147376697"/>
            <ac:spMk id="132" creationId="{B4F6E708-EF2F-8C91-E83B-A90C8E40DF30}"/>
          </ac:spMkLst>
        </pc:spChg>
        <pc:spChg chg="del">
          <ac:chgData name="Albert Fernandez Garcia" userId="27ee0858-e590-4b14-b221-6abb72f1c35b" providerId="ADAL" clId="{6AC3B508-460F-4495-8603-9FDA51890F1E}" dt="2023-11-14T09:40:47.152" v="2" actId="478"/>
          <ac:spMkLst>
            <pc:docMk/>
            <pc:sldMk cId="1266511565" sldId="2147376697"/>
            <ac:spMk id="134" creationId="{EE6749AB-EB33-F98A-A7E3-25CC37DD35D3}"/>
          </ac:spMkLst>
        </pc:spChg>
        <pc:spChg chg="del">
          <ac:chgData name="Albert Fernandez Garcia" userId="27ee0858-e590-4b14-b221-6abb72f1c35b" providerId="ADAL" clId="{6AC3B508-460F-4495-8603-9FDA51890F1E}" dt="2023-11-14T09:40:47.152" v="2" actId="478"/>
          <ac:spMkLst>
            <pc:docMk/>
            <pc:sldMk cId="1266511565" sldId="2147376697"/>
            <ac:spMk id="136" creationId="{79955F49-C4B4-2B25-84E0-2F0119BEEE97}"/>
          </ac:spMkLst>
        </pc:spChg>
        <pc:spChg chg="del">
          <ac:chgData name="Albert Fernandez Garcia" userId="27ee0858-e590-4b14-b221-6abb72f1c35b" providerId="ADAL" clId="{6AC3B508-460F-4495-8603-9FDA51890F1E}" dt="2023-11-14T09:40:47.152" v="2" actId="478"/>
          <ac:spMkLst>
            <pc:docMk/>
            <pc:sldMk cId="1266511565" sldId="2147376697"/>
            <ac:spMk id="138" creationId="{E9319E4C-A1B1-D624-23A4-943945DDBAE0}"/>
          </ac:spMkLst>
        </pc:spChg>
        <pc:cxnChg chg="mod">
          <ac:chgData name="Albert Fernandez Garcia" userId="27ee0858-e590-4b14-b221-6abb72f1c35b" providerId="ADAL" clId="{6AC3B508-460F-4495-8603-9FDA51890F1E}" dt="2023-11-14T09:41:04.470" v="3" actId="1076"/>
          <ac:cxnSpMkLst>
            <pc:docMk/>
            <pc:sldMk cId="1266511565" sldId="2147376697"/>
            <ac:cxnSpMk id="28" creationId="{1DAC3272-EFCA-F774-F57F-A3C4320AD9E8}"/>
          </ac:cxnSpMkLst>
        </pc:cxnChg>
        <pc:cxnChg chg="mod">
          <ac:chgData name="Albert Fernandez Garcia" userId="27ee0858-e590-4b14-b221-6abb72f1c35b" providerId="ADAL" clId="{6AC3B508-460F-4495-8603-9FDA51890F1E}" dt="2023-11-14T09:41:20.476" v="4" actId="1076"/>
          <ac:cxnSpMkLst>
            <pc:docMk/>
            <pc:sldMk cId="1266511565" sldId="2147376697"/>
            <ac:cxnSpMk id="31" creationId="{7BFDC95D-BBD9-A389-9EEA-AE34B9C93FCE}"/>
          </ac:cxnSpMkLst>
        </pc:cxnChg>
        <pc:cxnChg chg="mod">
          <ac:chgData name="Albert Fernandez Garcia" userId="27ee0858-e590-4b14-b221-6abb72f1c35b" providerId="ADAL" clId="{6AC3B508-460F-4495-8603-9FDA51890F1E}" dt="2023-11-14T09:41:20.476" v="4" actId="1076"/>
          <ac:cxnSpMkLst>
            <pc:docMk/>
            <pc:sldMk cId="1266511565" sldId="2147376697"/>
            <ac:cxnSpMk id="36" creationId="{FF0DB94A-7997-EF16-AB15-653D6F791A20}"/>
          </ac:cxnSpMkLst>
        </pc:cxnChg>
        <pc:cxnChg chg="mod">
          <ac:chgData name="Albert Fernandez Garcia" userId="27ee0858-e590-4b14-b221-6abb72f1c35b" providerId="ADAL" clId="{6AC3B508-460F-4495-8603-9FDA51890F1E}" dt="2023-11-14T09:41:20.476" v="4" actId="1076"/>
          <ac:cxnSpMkLst>
            <pc:docMk/>
            <pc:sldMk cId="1266511565" sldId="2147376697"/>
            <ac:cxnSpMk id="53" creationId="{F143BB55-098A-CEF2-8C70-45E182F98CCB}"/>
          </ac:cxnSpMkLst>
        </pc:cxnChg>
        <pc:cxnChg chg="mod">
          <ac:chgData name="Albert Fernandez Garcia" userId="27ee0858-e590-4b14-b221-6abb72f1c35b" providerId="ADAL" clId="{6AC3B508-460F-4495-8603-9FDA51890F1E}" dt="2023-11-14T09:41:04.470" v="3" actId="1076"/>
          <ac:cxnSpMkLst>
            <pc:docMk/>
            <pc:sldMk cId="1266511565" sldId="2147376697"/>
            <ac:cxnSpMk id="129" creationId="{D0622C95-B8B6-7710-A2FC-9781F464D5CC}"/>
          </ac:cxnSpMkLst>
        </pc:cxnChg>
        <pc:cxnChg chg="mod">
          <ac:chgData name="Albert Fernandez Garcia" userId="27ee0858-e590-4b14-b221-6abb72f1c35b" providerId="ADAL" clId="{6AC3B508-460F-4495-8603-9FDA51890F1E}" dt="2023-11-14T09:41:04.470" v="3" actId="1076"/>
          <ac:cxnSpMkLst>
            <pc:docMk/>
            <pc:sldMk cId="1266511565" sldId="2147376697"/>
            <ac:cxnSpMk id="131" creationId="{BE1BD3EF-38C1-9CC7-A86A-48F48E342038}"/>
          </ac:cxnSpMkLst>
        </pc:cxnChg>
        <pc:cxnChg chg="del mod">
          <ac:chgData name="Albert Fernandez Garcia" userId="27ee0858-e590-4b14-b221-6abb72f1c35b" providerId="ADAL" clId="{6AC3B508-460F-4495-8603-9FDA51890F1E}" dt="2023-11-14T09:40:34.224" v="1" actId="478"/>
          <ac:cxnSpMkLst>
            <pc:docMk/>
            <pc:sldMk cId="1266511565" sldId="2147376697"/>
            <ac:cxnSpMk id="135" creationId="{42B01AEB-80D5-71AE-3BD5-539DF52F798A}"/>
          </ac:cxnSpMkLst>
        </pc:cxnChg>
        <pc:cxnChg chg="del mod">
          <ac:chgData name="Albert Fernandez Garcia" userId="27ee0858-e590-4b14-b221-6abb72f1c35b" providerId="ADAL" clId="{6AC3B508-460F-4495-8603-9FDA51890F1E}" dt="2023-11-14T09:40:47.152" v="2" actId="478"/>
          <ac:cxnSpMkLst>
            <pc:docMk/>
            <pc:sldMk cId="1266511565" sldId="2147376697"/>
            <ac:cxnSpMk id="137" creationId="{BFA16281-18CC-BB9E-9220-AC1BBAD22EA8}"/>
          </ac:cxnSpMkLst>
        </pc:cxnChg>
      </pc:sldChg>
      <pc:sldChg chg="modSp mod">
        <pc:chgData name="Albert Fernandez Garcia" userId="27ee0858-e590-4b14-b221-6abb72f1c35b" providerId="ADAL" clId="{6AC3B508-460F-4495-8603-9FDA51890F1E}" dt="2023-11-14T09:38:51.630" v="0" actId="20577"/>
        <pc:sldMkLst>
          <pc:docMk/>
          <pc:sldMk cId="3349357392" sldId="2147376699"/>
        </pc:sldMkLst>
        <pc:graphicFrameChg chg="modGraphic">
          <ac:chgData name="Albert Fernandez Garcia" userId="27ee0858-e590-4b14-b221-6abb72f1c35b" providerId="ADAL" clId="{6AC3B508-460F-4495-8603-9FDA51890F1E}" dt="2023-11-14T09:38:51.630" v="0" actId="20577"/>
          <ac:graphicFrameMkLst>
            <pc:docMk/>
            <pc:sldMk cId="3349357392" sldId="2147376699"/>
            <ac:graphicFrameMk id="7" creationId="{8BFA30AD-E100-F60C-6A19-64788893C8D3}"/>
          </ac:graphicFrameMkLst>
        </pc:graphicFrameChg>
      </pc:sldChg>
    </pc:docChg>
  </pc:docChgLst>
  <pc:docChgLst>
    <pc:chgData name="Félix Moreno" userId="0797abdd-5002-488c-b661-94092b12f13c" providerId="ADAL" clId="{3754EA04-D55D-4EB2-B28D-B43E46C6CB5D}"/>
    <pc:docChg chg="modSld">
      <pc:chgData name="Félix Moreno" userId="0797abdd-5002-488c-b661-94092b12f13c" providerId="ADAL" clId="{3754EA04-D55D-4EB2-B28D-B43E46C6CB5D}" dt="2023-11-13T12:09:11.391" v="1" actId="20577"/>
      <pc:docMkLst>
        <pc:docMk/>
      </pc:docMkLst>
      <pc:sldChg chg="modSp mod">
        <pc:chgData name="Félix Moreno" userId="0797abdd-5002-488c-b661-94092b12f13c" providerId="ADAL" clId="{3754EA04-D55D-4EB2-B28D-B43E46C6CB5D}" dt="2023-11-13T12:09:11.391" v="1" actId="20577"/>
        <pc:sldMkLst>
          <pc:docMk/>
          <pc:sldMk cId="3349357392" sldId="2147376699"/>
        </pc:sldMkLst>
        <pc:graphicFrameChg chg="modGraphic">
          <ac:chgData name="Félix Moreno" userId="0797abdd-5002-488c-b661-94092b12f13c" providerId="ADAL" clId="{3754EA04-D55D-4EB2-B28D-B43E46C6CB5D}" dt="2023-11-13T12:09:11.391" v="1" actId="20577"/>
          <ac:graphicFrameMkLst>
            <pc:docMk/>
            <pc:sldMk cId="3349357392" sldId="2147376699"/>
            <ac:graphicFrameMk id="7" creationId="{8BFA30AD-E100-F60C-6A19-64788893C8D3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C98B0-CF1C-4133-97B9-74724C034050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6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1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39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87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58.sv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61.svg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14.png"/><Relationship Id="rId4" Type="http://schemas.openxmlformats.org/officeDocument/2006/relationships/image" Target="../media/image64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5.svg"/><Relationship Id="rId7" Type="http://schemas.openxmlformats.org/officeDocument/2006/relationships/image" Target="../media/image78.emf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88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8.emf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Layouts/_rels/slideLayout1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3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6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9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14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39.sv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87.emf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58.svg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61.svg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5.png"/><Relationship Id="rId5" Type="http://schemas.openxmlformats.org/officeDocument/2006/relationships/image" Target="../media/image14.png"/><Relationship Id="rId4" Type="http://schemas.openxmlformats.org/officeDocument/2006/relationships/image" Target="../media/image64.sv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7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5.svg"/><Relationship Id="rId7" Type="http://schemas.openxmlformats.org/officeDocument/2006/relationships/image" Target="../media/image78.emf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88.png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8.emf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1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3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6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9.png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39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58.sv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6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5.png"/><Relationship Id="rId5" Type="http://schemas.openxmlformats.org/officeDocument/2006/relationships/image" Target="../media/image14.png"/><Relationship Id="rId4" Type="http://schemas.openxmlformats.org/officeDocument/2006/relationships/image" Target="../media/image64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8.emf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5" name="Text Placeholder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49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2585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917955" y="1877131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917955" y="2229944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0179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4F8AD43-1D97-2D4B-8435-269D83CA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047990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1C7CDE0-0167-CA4F-803F-C587C7518C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7955" y="3032536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830FCA3-1F6C-1642-9C6C-D5417097EF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7955" y="3385349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5BE12C7-4650-5147-8FA1-4769610C5C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4302631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B330CC-A685-F245-AD0E-6D7E96038B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7955" y="4287177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C675EE6-6C15-D049-B106-14B16EA511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17955" y="4639990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9DB9901-8AAE-C84B-9E81-E0B4B7D3BC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19261" y="1892585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3E85210D-4524-314F-AC02-D03AC0DFC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9016" y="1877131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805FED5-8BAD-3D45-9607-B3E0EAF494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9016" y="2229944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DA6B73C-9333-7A4E-A926-575188453F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19261" y="3047990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05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C25A1B9-FB28-0D48-9678-B914B4E7B41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99016" y="3032536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D55B404-5FF1-3140-91A5-A5970AB6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9016" y="3385349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65D7780-CE7B-E743-B4A8-79DE825A10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19261" y="4302631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06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EA33AE4-9570-9340-B066-F407951B64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9016" y="4287177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5881ED1-A7EB-1C41-B8B5-60831889BA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9016" y="4639990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0D800DEC-CB8B-F746-AD5F-F5B21FF880B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8370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&amp;Sub/chapter Slide 1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7F9CE-54C2-6941-B46B-F0ED57AA7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88900"/>
            <a:ext cx="12230100" cy="704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9FCAD98-2FB4-E148-9EFD-A41B82BA0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215" y="1801534"/>
            <a:ext cx="1266828" cy="873533"/>
          </a:xfrm>
          <a:effectLst>
            <a:outerShdw dist="50800" dir="1333144" algn="tl" rotWithShape="0">
              <a:srgbClr val="3C87C1">
                <a:alpha val="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22225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C5E3F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128D4E9-B9CA-2848-B5D6-CD83DF3FF7B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8763E1B-60DC-9344-85E6-CF633D4502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182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dex Slide 2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6DE6C-3802-9549-93F0-E0232542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" y="-11981"/>
            <a:ext cx="12187066" cy="68552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776814"/>
            <a:ext cx="3583193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6676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1583267" cy="906908"/>
          </a:xfrm>
        </p:spPr>
        <p:txBody>
          <a:bodyPr>
            <a:noAutofit/>
          </a:bodyPr>
          <a:lstStyle>
            <a:lvl1pPr marL="0" indent="0" algn="l">
              <a:buNone/>
              <a:defRPr sz="8000" b="1" spc="-150">
                <a:ln w="2540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  <a:effectLst>
                  <a:outerShdw dist="50800" dir="600000" algn="ctr" rotWithShape="0">
                    <a:srgbClr val="C5E3F3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C311599-B3AF-5641-8B89-E563209925C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2496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159A96A-0EFB-2549-8510-D7B37B9E9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92844">
            <a:off x="6298277" y="-2843474"/>
            <a:ext cx="12544948" cy="12544948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34AAD8B-48E2-004C-A49F-573CD3B3BAA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43700" y="-2622145"/>
            <a:ext cx="11722100" cy="12064738"/>
          </a:xfrm>
          <a:prstGeom prst="ellipse">
            <a:avLst/>
          </a:prstGeom>
          <a:noFill/>
        </p:spPr>
        <p:txBody>
          <a:bodyPr/>
          <a:lstStyle/>
          <a:p>
            <a:endParaRPr 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776814"/>
            <a:ext cx="3583193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6676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1583267" cy="906908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>
            <a:noAutofit/>
          </a:bodyPr>
          <a:lstStyle>
            <a:lvl1pPr marL="0" indent="0" algn="l">
              <a:buNone/>
              <a:defRPr lang="pt-PT" sz="8000" b="1" dirty="0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0BC80D1-1628-DC4C-BFC2-7DBA41865FE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1298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&amp;Sub/chapter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16399" y="2150883"/>
            <a:ext cx="13592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370512" y="2218135"/>
            <a:ext cx="1450975" cy="970868"/>
          </a:xfrm>
        </p:spPr>
        <p:txBody>
          <a:bodyPr>
            <a:noAutofit/>
          </a:bodyPr>
          <a:lstStyle>
            <a:lvl1pPr marL="0" indent="0" algn="ctr">
              <a:buNone/>
              <a:defRPr lang="pt-PT" sz="8000" b="1" kern="1200" dirty="0">
                <a:solidFill>
                  <a:schemeClr val="accent4">
                    <a:lumMod val="10000"/>
                    <a:lumOff val="90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-85690" y="3432305"/>
            <a:ext cx="12363381" cy="6456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DE51E94-51FD-6440-BD96-3AD9750A6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348" y="3650502"/>
            <a:ext cx="8067301" cy="60283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6A10132-D90A-EC45-9EDC-6E38CE9D4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2347" y="4423965"/>
            <a:ext cx="8067301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31C86-0852-AE4C-ABF2-0C0F860CAD8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2793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&amp;Sub/chapter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16399" y="2150883"/>
            <a:ext cx="1359200" cy="36000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370512" y="2218135"/>
            <a:ext cx="1450975" cy="970868"/>
          </a:xfrm>
        </p:spPr>
        <p:txBody>
          <a:bodyPr>
            <a:noAutofit/>
          </a:bodyPr>
          <a:lstStyle>
            <a:lvl1pPr marL="0" indent="0" algn="ctr">
              <a:buNone/>
              <a:defRPr lang="pt-PT" sz="8000" b="1" kern="120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-85690" y="3432305"/>
            <a:ext cx="12363381" cy="6456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DE51E94-51FD-6440-BD96-3AD9750A6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348" y="3650502"/>
            <a:ext cx="8067301" cy="60283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6A10132-D90A-EC45-9EDC-6E38CE9D4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2347" y="4423965"/>
            <a:ext cx="8067301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90FC2DC-2934-6E41-B428-EF45AFC1438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5629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&amp;Sub/chapter Slide 1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D0AAF0-875F-024E-990A-3D6EB5802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88900"/>
            <a:ext cx="12230100" cy="704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1167909" y="5428068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2556273" y="5245188"/>
            <a:ext cx="429293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2914413" y="5428068"/>
            <a:ext cx="847563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8141208" y="1042205"/>
            <a:ext cx="1548384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9851136" y="1042205"/>
            <a:ext cx="259080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9393936" y="1225085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440E552-0091-054F-8309-377E5F6F14D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740193" y="3361412"/>
            <a:ext cx="8711615" cy="129576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2D5EA3A-DE0B-1F41-A793-D236497985BB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740193" y="1780341"/>
            <a:ext cx="8711616" cy="41247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FEE6B80-C2D5-144C-91B5-77D586758F4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740192" y="2264763"/>
            <a:ext cx="8711616" cy="91376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200" b="0" i="0">
                <a:solidFill>
                  <a:schemeClr val="bg1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en-GB"/>
              <a:t>Discover. Make. Grow.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73F5E29-EBD9-3B4C-B3B9-6C4DB3E707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8659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dex Slide 2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819590-256E-FB4F-B564-1F72F3C66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686DF737-9DC4-9344-8DAB-830F48527C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0" y="2651437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84CED244-1966-9F4D-A606-C1ADEE7023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0" y="3488037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97BE8E1C-40F3-3C40-887C-92B0EE5C15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2642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F49C8BF-B710-BE46-9F93-8AE8FD7785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C6F992B7-D1C3-F240-B5CD-C2B5CCF17A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9" y="1566010"/>
            <a:ext cx="1073732" cy="731292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0">
                <a:ln w="22225">
                  <a:solidFill>
                    <a:srgbClr val="FF0179"/>
                  </a:solidFill>
                </a:ln>
                <a:solidFill>
                  <a:srgbClr val="003764">
                    <a:alpha val="0"/>
                  </a:srgbClr>
                </a:solidFill>
                <a:effectLst>
                  <a:outerShdw dist="50800" dir="600000" algn="ctr" rotWithShape="0">
                    <a:srgbClr val="C5E3F3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AA90368-A5AE-4C49-8C63-78216141C48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7758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8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6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6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471072E-808D-634F-A6CF-DB0B9AC0D7A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52806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D91AE2C1-D27F-F34E-8A30-3944813BE5FB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6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24A4F689-3E82-DD4F-8401-9F0E815A9F64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2897269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1A32BF6-8688-064D-8EC7-84E88FE3B388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2897267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78AC1C98-0C66-1B44-85BF-3D36D389578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2897267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BD396269-18D2-3D46-A96D-FF0C1D71F20A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2897267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947D978E-EC7F-0846-9CA1-F72F4FD25FD0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2897267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F3E0082-13C9-D648-BE75-653333620396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967609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A2140019-3FB5-4547-84D8-ADAE55562A31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4967607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B5FB75C4-AC3E-2342-9798-68DB1B58507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4967607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20AF4E42-55FE-A64A-AD71-EADC79B28BDA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4967607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653AEC0D-FD7C-0A46-9D78-00B57243039F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4967607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A5D52E5A-110D-AF4B-B5F7-3A5A84B5604E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029322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7906EDFD-714B-6D4F-BFD7-91577E5F322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7029320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23007F8E-3ABC-3746-877A-F33F3FF1F5F5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029320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9" name="Text Placeholder 25">
            <a:extLst>
              <a:ext uri="{FF2B5EF4-FFF2-40B4-BE49-F238E27FC236}">
                <a16:creationId xmlns:a16="http://schemas.microsoft.com/office/drawing/2014/main" id="{8768A8EF-875C-4545-A995-23D3A64CEC63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7029320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0D92149E-E660-5848-90B3-E5BE983EF928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7029320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8BEAFA72-964F-0B4C-BDD8-EA45DDAA4E24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9106317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B8FAFE31-7C17-3348-9A0B-1FCD6461CFA2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106315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1AF9AC68-09E1-1B43-995F-18D3DB09828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9106315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75" name="Text Placeholder 25">
            <a:extLst>
              <a:ext uri="{FF2B5EF4-FFF2-40B4-BE49-F238E27FC236}">
                <a16:creationId xmlns:a16="http://schemas.microsoft.com/office/drawing/2014/main" id="{E4A22C22-8F07-9248-9ACA-F8CB40253BD9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9106315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6D586003-212E-B043-9657-83DD8D276E28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9106315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B5D6B398-5F6D-E44F-A2D6-11DB4C417DAF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289726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B459AE2-BCC8-2243-B76C-64293C5A85B7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496760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2E32B3AC-DE31-A74A-9C87-6121C4FF031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7029320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F5079DBB-8C42-A941-A7AE-7A31F750F36E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910631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AE9A0C3-D1A0-F64A-9B35-42BE7972B86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96095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6E9FC790-4AF1-1746-ADD0-9BEDB94C3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38201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38201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38200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62E36743-75BF-A04C-BBE1-D0DA5A98228A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38201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5E36ACA-3AF5-F544-97FF-CFC8B00E046F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96848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86B5EAC4-B9B1-924D-9283-6CF7E2E35D1E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596848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E9479F24-E633-304F-B399-CB5072854462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96847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781C9D7A-6B53-534A-82D5-1782827184D9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596848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F507FA4E-8441-5A4D-85C5-9DC33F2608A8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8332305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E7DF2909-A197-7B42-AAED-8359CB30B569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8332305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7D40E551-1BED-D84A-9CB4-48F5C096992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8332304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ADFDAF4B-7DF3-2C4F-A681-8C68BCF85592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332305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FC19143-4528-0D40-B3DD-E03DA67D4EF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2702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736CA394-A7EF-B147-9CDA-0D378BAC77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8200" y="2651437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6D7B156-8DDA-5940-8868-14D0E84224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0" y="3488037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10221D72-90BD-4246-8ED4-81FED7AE0F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2642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E8FFDE1-6846-8F4F-B4F4-4D6D22FE9C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074C182C-8DEC-1A4C-B2C3-40778A36C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1566011"/>
            <a:ext cx="1073733" cy="655726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0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36E4DFC-9502-A043-A794-E78A51974C4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439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61AC5B17-808D-A246-A7C7-5DCBE2AC0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92844">
            <a:off x="6298277" y="-2843474"/>
            <a:ext cx="12544948" cy="1254494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BD8E85-8686-A34C-AB66-AC0B09C4AA7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43700" y="-2622145"/>
            <a:ext cx="11722100" cy="12064738"/>
          </a:xfrm>
          <a:prstGeom prst="ellipse">
            <a:avLst/>
          </a:prstGeom>
          <a:noFill/>
        </p:spPr>
        <p:txBody>
          <a:bodyPr/>
          <a:lstStyle/>
          <a:p>
            <a:endParaRPr lang="x-none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43466" y="1680731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454731" y="1848082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54116" y="2119892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C27F5905-EBE7-4C4F-B54E-17391BA9F7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3466" y="2500863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0DFF1A6B-D64A-3E45-B37B-BC0776BC60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731" y="2668214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860F898-90A5-FC4F-AC8B-3A7EE4DCBB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116" y="2940024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FB7070B-DBE8-6D44-8F91-D8D9E68BB7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466" y="3339849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91A3E682-6E6F-CF42-BE39-BE4A6B516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54731" y="3507200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779F6B6-D2B9-0645-8004-7A05E3C683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116" y="3779010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64E63050-1B51-794A-A34B-0FCD6F7819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3466" y="4169408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77F1241B-E031-DC4F-98E5-9A3B60CD87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54731" y="4336759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5F1F7E48-6680-B44D-A2CD-592675F1C1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116" y="4608569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C88FCD2-ABB6-2C4F-B94D-CF1A251850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466" y="4998966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082711FE-0BEC-A046-8729-DC8E814457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54731" y="5166317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034BCDE-5890-1346-B4DA-EE220604B9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116" y="5438127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1EF8B2D-1527-2C41-8E8F-B86258E69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6397775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6BF8F0-FB48-2347-BB10-F122BAE76DB7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B0A9B23-404D-4544-B34B-2E6EE506E2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738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BD595D6F-6A71-5C4C-858C-0ABBEC6F8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880004" y="2792652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3C774E2E-EEFB-8D4E-A187-0942B009197B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880004" y="2659277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880004" y="2300337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7D14EFD-DF3C-C44F-807A-CDC1457AA27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688055" y="2792652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4CB0A4C-777A-1741-BB58-1B0284A109E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688055" y="2659277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DAC720C-338D-A64E-A66B-820E62C34E3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688055" y="2300337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7E6B6B5-83E5-F641-B73E-84690ABF1A3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880004" y="5138287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A8148E-B1D7-D548-95AE-BF6493D1BB59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880004" y="500491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660B55A-5890-244A-9435-090EBE8CB71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880004" y="4645972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CD17B7F3-1553-D246-A979-C3DD2C256D7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688055" y="5138287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81A1E296-F2E3-FE47-828F-2819D5F6B3BD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688055" y="500491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625992-B246-5A4B-8301-7993F845F497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688055" y="4645972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D148B21-03BC-DB45-8714-4155CBEF5573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688055" y="1588830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80004" y="1588830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21D32EE0-A170-D348-9E2F-DB033EDA228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688055" y="3883159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992A934-743C-D94B-A780-5EDE1172698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1880004" y="3883159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ACE8CD8-EA41-0E45-BF7C-4A94DD78A38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20332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raphic 4">
            <a:extLst>
              <a:ext uri="{FF2B5EF4-FFF2-40B4-BE49-F238E27FC236}">
                <a16:creationId xmlns:a16="http://schemas.microsoft.com/office/drawing/2014/main" id="{9BA13D45-442D-874F-9733-0A56DF49CA3A}"/>
              </a:ext>
            </a:extLst>
          </p:cNvPr>
          <p:cNvSpPr/>
          <p:nvPr userDrawn="1"/>
        </p:nvSpPr>
        <p:spPr>
          <a:xfrm rot="21416351">
            <a:off x="8550257" y="2685002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B3EF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raphic 4">
            <a:extLst>
              <a:ext uri="{FF2B5EF4-FFF2-40B4-BE49-F238E27FC236}">
                <a16:creationId xmlns:a16="http://schemas.microsoft.com/office/drawing/2014/main" id="{D0730C1E-6C17-C34E-A76D-11E5350094CB}"/>
              </a:ext>
            </a:extLst>
          </p:cNvPr>
          <p:cNvSpPr/>
          <p:nvPr userDrawn="1"/>
        </p:nvSpPr>
        <p:spPr>
          <a:xfrm rot="21416351">
            <a:off x="1262763" y="2685001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4494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4">
            <a:extLst>
              <a:ext uri="{FF2B5EF4-FFF2-40B4-BE49-F238E27FC236}">
                <a16:creationId xmlns:a16="http://schemas.microsoft.com/office/drawing/2014/main" id="{38C8B708-5978-6048-8E20-D1FE23FAC9BF}"/>
              </a:ext>
            </a:extLst>
          </p:cNvPr>
          <p:cNvSpPr/>
          <p:nvPr userDrawn="1"/>
        </p:nvSpPr>
        <p:spPr>
          <a:xfrm rot="21416351">
            <a:off x="4901890" y="2685000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BCDF280-BAE8-5D4E-B5B1-2BEA7D9E5A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67735" y="3459295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511FEB8-3E7B-EC48-BCA3-2118DB5B983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40774" y="3635841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CE0C34ED-E4C7-9C44-9299-B4CB7378DA54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912421" y="3471995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BA91FB7A-FAC5-A04B-916B-D536E11FC80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885460" y="3648541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D459074F-C958-464A-922D-BF3F20370763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563103" y="3447506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CD57AA97-B65E-0F4A-BC89-D461233395C1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536142" y="3624052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95" name="Text Placeholder 6">
            <a:extLst>
              <a:ext uri="{FF2B5EF4-FFF2-40B4-BE49-F238E27FC236}">
                <a16:creationId xmlns:a16="http://schemas.microsoft.com/office/drawing/2014/main" id="{49AAA16D-23D0-A742-BB2F-0D6425F1C0B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263231" y="2795093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AE0488B-DBFA-B943-B048-83C1D9D5D468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4908000" y="2806707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6644821A-9ACC-5649-8B62-939FCD91026B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8558682" y="2795093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E43C715-0636-8244-B547-1D29E9B54F55}"/>
              </a:ext>
            </a:extLst>
          </p:cNvPr>
          <p:cNvSpPr>
            <a:spLocks noGrp="1" noChangeAspect="1"/>
          </p:cNvSpPr>
          <p:nvPr>
            <p:ph type="body" sz="quarter" idx="118" hasCustomPrompt="1"/>
          </p:nvPr>
        </p:nvSpPr>
        <p:spPr>
          <a:xfrm>
            <a:off x="4165574" y="2647258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AC0E111C-0E35-514D-8805-2463A6F68BEB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7810426" y="2645616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34D30E1-2E30-1442-A46A-D21C35C84A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0774" y="5046373"/>
            <a:ext cx="9704914" cy="309348"/>
          </a:xfrm>
          <a:solidFill>
            <a:schemeClr val="bg1">
              <a:lumMod val="8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27CE918-740A-4144-A1CE-B0A13C7D66A4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1240774" y="5593850"/>
            <a:ext cx="9704914" cy="50307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EB650EE-4835-FB49-884C-FB2EEB9963D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22371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FAAFECE-8E9D-EE41-BDDD-8C7D62143B19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467057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2BCA3C36-6CB1-4746-A3E0-C487A4AD2CD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9117739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A3C43B3D-F1E2-CC42-8A3C-F79A9B8743F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53763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phic 50">
            <a:extLst>
              <a:ext uri="{FF2B5EF4-FFF2-40B4-BE49-F238E27FC236}">
                <a16:creationId xmlns:a16="http://schemas.microsoft.com/office/drawing/2014/main" id="{D2866886-4224-FA42-BD20-9AB93D6A0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135" y="1855554"/>
            <a:ext cx="1242771" cy="12427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66728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9122950C-AF39-6C44-A392-69FCDC4AC4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66870" y="3768223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C305DDC0-5EE5-AF4F-98CA-45A1104DF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025" y="332174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2C6F16-79DB-7D41-A67C-11898A589B2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85025" y="395107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BB156131-8BC2-2347-94F1-552AC774D55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420342" y="3768223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A04FFAC-5B4B-9847-B508-F4E7B190377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638497" y="332174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8A558F-3A5C-9542-B024-45F8BBBEBF6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38497" y="395107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55758BEB-1682-1243-A6DE-F3A39B63C51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408539" y="373083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DCF4A687-5C2C-6E46-912C-97583036153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626694" y="3284353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2793AD34-04D9-2548-A489-CBA69CEB478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626694" y="3913682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D2C9AC56-D84E-A24A-A394-EF74D21A453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0357972" y="3734848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478E88E0-6654-984D-877C-DB93EEA9619D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576127" y="3288369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E6CEF7A-F5C1-214B-9F55-0CB5B16054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576127" y="3917698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0ACB6CB7-B35F-3046-B049-A6C887DB7F7A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3034528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21C1CE1-4991-7B42-8F27-A6C74AF20103}"/>
              </a:ext>
            </a:extLst>
          </p:cNvPr>
          <p:cNvSpPr>
            <a:spLocks noGrp="1" noChangeAspect="1"/>
          </p:cNvSpPr>
          <p:nvPr>
            <p:ph type="body" sz="quarter" idx="120" hasCustomPrompt="1"/>
          </p:nvPr>
        </p:nvSpPr>
        <p:spPr>
          <a:xfrm>
            <a:off x="5988000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233753E-B26E-664D-AAD6-F642D4318C52}"/>
              </a:ext>
            </a:extLst>
          </p:cNvPr>
          <p:cNvSpPr>
            <a:spLocks noGrp="1" noChangeAspect="1"/>
          </p:cNvSpPr>
          <p:nvPr>
            <p:ph type="body" sz="quarter" idx="121" hasCustomPrompt="1"/>
          </p:nvPr>
        </p:nvSpPr>
        <p:spPr>
          <a:xfrm>
            <a:off x="8958834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2" name="Title 25">
            <a:extLst>
              <a:ext uri="{FF2B5EF4-FFF2-40B4-BE49-F238E27FC236}">
                <a16:creationId xmlns:a16="http://schemas.microsoft.com/office/drawing/2014/main" id="{BFB3FCFE-5A23-4345-8A3A-7AAA512A82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4F7A67-33FA-D345-8889-105F384DBA62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262556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F2DDD116-F097-5A4D-9230-0F78E32E44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2171" y="2183401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47675E8-04E7-CA43-BAFF-C251CAA450D6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4175643" y="218293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FE4A16C0-EEC8-E145-A4BC-807E41267B92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7163840" y="218293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85AD486C-E502-B04E-8871-C5F2B0E620F4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10113273" y="2185609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2AE2B8F7-F3ED-0846-9505-BFE095927CD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D5D3170-DF8C-CA43-A274-2CDE3DBD1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2535" y="1855554"/>
            <a:ext cx="1242771" cy="124277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FFEAD6F-3454-6C47-8863-354CFED5B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1517" y="1855554"/>
            <a:ext cx="1242771" cy="124277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318A860-A5BD-0446-AC0B-D9EF034C1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5117" y="1855554"/>
            <a:ext cx="1242771" cy="12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075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3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99F932E-55F7-9C4B-86C8-67E874B52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2E8FA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25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838200" y="1844706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0291B5C8-636E-FA4C-A76B-6BEAC63396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243" y="2221736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98347B3D-E767-B946-975C-625CEEF75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3244" y="1844707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3" name="Text Placeholder 25">
            <a:extLst>
              <a:ext uri="{FF2B5EF4-FFF2-40B4-BE49-F238E27FC236}">
                <a16:creationId xmlns:a16="http://schemas.microsoft.com/office/drawing/2014/main" id="{45B0DBC1-15B5-D142-89B3-FE12E6644C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63244" y="2332811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DCB046E6-A58B-A84B-A122-4C14A338AEC0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38200" y="4015412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2A723474-0D07-F84F-917E-F2FCD625EE3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663243" y="439244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2F0F143-7C95-AA44-93B0-C2DE0875E43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63244" y="4015413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F68583F-BBF6-DC4F-9E1B-52397DD3B4EC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663244" y="4503517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F9009661-7974-7B48-8D7A-E90AA6F94C67}"/>
              </a:ext>
            </a:extLst>
          </p:cNvPr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6506818" y="1844706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EA6826-58B4-8642-8713-D226216DB53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331861" y="2221736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DB33D52A-1A0B-264C-B44F-1FD364125E7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331862" y="1844707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EB0F780-428E-0D4C-A87C-642CE8027E2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331862" y="2332811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EDC935BD-4BB4-554C-A18C-C687B5B69A53}"/>
              </a:ext>
            </a:extLst>
          </p:cNvPr>
          <p:cNvSpPr>
            <a:spLocks noGrp="1" noChangeAspect="1"/>
          </p:cNvSpPr>
          <p:nvPr>
            <p:ph type="body" sz="quarter" idx="85" hasCustomPrompt="1"/>
          </p:nvPr>
        </p:nvSpPr>
        <p:spPr>
          <a:xfrm>
            <a:off x="6506818" y="4015412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0FD25FC0-1B23-4342-81CD-221BC75F448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331861" y="439244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F0C18997-9026-2B44-9262-3FD4388F5516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331862" y="4015413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61900DF-E75F-964C-91D1-6B587FBF332E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331862" y="4503517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BF3DE233-4435-754B-9E65-7AD9BFB43B7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80369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9"/>
          </p:nvPr>
        </p:nvSpPr>
        <p:spPr>
          <a:xfrm>
            <a:off x="8350250" y="0"/>
            <a:ext cx="3841750" cy="6858000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7" y="2912724"/>
            <a:ext cx="3288270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277934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6" y="242040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89C1AEFA-470F-7247-8D5E-0DFD3540875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52806" y="5369194"/>
            <a:ext cx="3288271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4AEAEBD3-726C-2E4F-9BF0-480EC4DA463C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852806" y="523581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3C692BDA-3F62-B14C-A58A-981CB401E44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852806" y="487687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6" y="1708902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7536AA8C-F2EC-8F42-B1E8-293E78ACD979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6" y="4114066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EA1B68EF-3ABF-FF4E-B76A-9F66BE1A90D3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651921" y="2912724"/>
            <a:ext cx="3288270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E9282F52-6304-9B41-AEDA-89D173D69C36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651920" y="277934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1" name="Text Placeholder 25">
            <a:extLst>
              <a:ext uri="{FF2B5EF4-FFF2-40B4-BE49-F238E27FC236}">
                <a16:creationId xmlns:a16="http://schemas.microsoft.com/office/drawing/2014/main" id="{AC0675BC-82EE-5848-BCEF-8474A1021E4E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651920" y="242040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E68351C3-25C3-084D-AD9F-1E955204CEC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651920" y="5369194"/>
            <a:ext cx="3288271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6BFA499F-C29B-9A4A-AFC9-17739F71CD72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4651920" y="523581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4" name="Text Placeholder 25">
            <a:extLst>
              <a:ext uri="{FF2B5EF4-FFF2-40B4-BE49-F238E27FC236}">
                <a16:creationId xmlns:a16="http://schemas.microsoft.com/office/drawing/2014/main" id="{3BA52BF2-DEF4-E44C-94B4-F79FB2B45E84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651920" y="487687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B05C5A13-DAA6-6140-8F04-7027EF89657C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651920" y="1708902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1CF00D44-53C4-7247-80F1-850AFB47843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651920" y="4114066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20D8910-432D-C44E-84EA-17B3CE1765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4710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39DDE6F-4F08-5B41-A621-F153CA403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247" y="1338035"/>
            <a:ext cx="7800753" cy="51336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2059516"/>
            <a:ext cx="6085114" cy="553165"/>
          </a:xfr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923360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 noProof="0"/>
              <a:t> </a:t>
            </a:r>
            <a:endParaRPr lang="en-US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468724-BFBD-7D4C-B6DA-D67E8EA6C0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8200" y="3429000"/>
            <a:ext cx="5257800" cy="293453"/>
          </a:xfrm>
        </p:spPr>
        <p:txBody>
          <a:bodyPr/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x-none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20D3B8-7DF2-8643-A4FA-50F9D13B7A0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8200" y="3724836"/>
            <a:ext cx="5257800" cy="2225488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200">
                <a:solidFill>
                  <a:srgbClr val="00B3EF"/>
                </a:solidFill>
              </a:defRPr>
            </a:lvl1pPr>
          </a:lstStyle>
          <a:p>
            <a:pPr lvl="0"/>
            <a:r>
              <a:rPr lang="en-GB"/>
              <a:t>Lorem ipsum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FE48E0B-02C7-B644-B3A6-24F37F5D7EC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9260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1BF5E90-79D2-7444-B909-AF709C966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353" y="1217515"/>
            <a:ext cx="9556246" cy="56404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1943664"/>
            <a:ext cx="4849167" cy="90125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1591580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706DC55-7846-8240-B1E8-B6B250F9A1E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18746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877377-1D91-0348-8C32-7BF14AD96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" y="0"/>
            <a:ext cx="12187065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3601429"/>
            <a:ext cx="4849167" cy="90125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838199" y="2624415"/>
            <a:ext cx="4849167" cy="34747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3265002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A8E4B8D-DED9-EB4F-8CF6-79EFA5E58EC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chemeClr val="tx1"/>
            </a:outerShdw>
          </a:effectLst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56277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9">
    <p:bg>
      <p:bgPr>
        <a:solidFill>
          <a:srgbClr val="3C8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1A04936-D8E3-E745-A546-989EB2EF0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172" y="-83459"/>
            <a:ext cx="12361761" cy="69563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477CC1-9EEC-2149-B983-C91B56CAF03D}"/>
              </a:ext>
            </a:extLst>
          </p:cNvPr>
          <p:cNvCxnSpPr>
            <a:cxnSpLocks/>
          </p:cNvCxnSpPr>
          <p:nvPr userDrawn="1"/>
        </p:nvCxnSpPr>
        <p:spPr>
          <a:xfrm>
            <a:off x="1284152" y="1906582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BF7C71-611E-B64B-AD4B-141E8CF23C76}"/>
              </a:ext>
            </a:extLst>
          </p:cNvPr>
          <p:cNvCxnSpPr>
            <a:cxnSpLocks/>
          </p:cNvCxnSpPr>
          <p:nvPr userDrawn="1"/>
        </p:nvCxnSpPr>
        <p:spPr>
          <a:xfrm>
            <a:off x="2994080" y="1906582"/>
            <a:ext cx="259080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59E8B1-8839-0B45-984F-5B2842A986E8}"/>
              </a:ext>
            </a:extLst>
          </p:cNvPr>
          <p:cNvCxnSpPr>
            <a:cxnSpLocks/>
          </p:cNvCxnSpPr>
          <p:nvPr userDrawn="1"/>
        </p:nvCxnSpPr>
        <p:spPr>
          <a:xfrm>
            <a:off x="2536880" y="2089462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AB5CAC-E346-2C46-B6AE-2121955AC9E5}"/>
              </a:ext>
            </a:extLst>
          </p:cNvPr>
          <p:cNvSpPr/>
          <p:nvPr userDrawn="1"/>
        </p:nvSpPr>
        <p:spPr>
          <a:xfrm>
            <a:off x="862900" y="2369917"/>
            <a:ext cx="10466201" cy="2118167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76D0C90-19BD-B949-B78E-64BA1C49C4D0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230573" y="2691696"/>
            <a:ext cx="9730855" cy="1474608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1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“This text box can be used to write an inspiring phrase and the colored shapes can be used to underline the key message.”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0A2BB3-5C68-9043-9D84-4C4F8FBBE82E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9980096" y="4803886"/>
            <a:ext cx="259080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CA3D6F-6F66-624F-82EB-FA53D4329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7786552" y="4809863"/>
            <a:ext cx="1973821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C93359-1476-6F41-B189-A50C3474918D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21203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2978374"/>
            <a:ext cx="3864429" cy="901252"/>
          </a:xfr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This</a:t>
            </a:r>
            <a:r>
              <a:rPr lang="pt-PT"/>
              <a:t> </a:t>
            </a:r>
            <a:r>
              <a:rPr lang="pt-PT" err="1"/>
              <a:t>text</a:t>
            </a:r>
            <a:r>
              <a:rPr lang="pt-PT"/>
              <a:t> box can </a:t>
            </a:r>
            <a:r>
              <a:rPr lang="pt-PT" err="1"/>
              <a:t>be</a:t>
            </a:r>
            <a:r>
              <a:rPr lang="pt-PT"/>
              <a:t> </a:t>
            </a:r>
            <a:r>
              <a:rPr lang="pt-PT" err="1"/>
              <a:t>used</a:t>
            </a:r>
            <a:r>
              <a:rPr lang="pt-PT"/>
              <a:t> to </a:t>
            </a:r>
            <a:r>
              <a:rPr lang="pt-PT" err="1"/>
              <a:t>write</a:t>
            </a:r>
            <a:r>
              <a:rPr lang="pt-PT"/>
              <a:t> </a:t>
            </a:r>
            <a:r>
              <a:rPr lang="pt-PT" err="1"/>
              <a:t>an</a:t>
            </a:r>
            <a:r>
              <a:rPr lang="pt-PT"/>
              <a:t> </a:t>
            </a:r>
            <a:r>
              <a:rPr lang="pt-PT" err="1"/>
              <a:t>inpiring</a:t>
            </a:r>
            <a:r>
              <a:rPr lang="pt-PT"/>
              <a:t> </a:t>
            </a:r>
            <a:r>
              <a:rPr lang="pt-PT" err="1"/>
              <a:t>phrase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colors</a:t>
            </a:r>
            <a:r>
              <a:rPr lang="pt-PT"/>
              <a:t> can </a:t>
            </a:r>
            <a:r>
              <a:rPr lang="pt-PT" err="1"/>
              <a:t>be</a:t>
            </a:r>
            <a:r>
              <a:rPr lang="pt-PT"/>
              <a:t> </a:t>
            </a:r>
            <a:r>
              <a:rPr lang="pt-PT" err="1"/>
              <a:t>used</a:t>
            </a:r>
            <a:r>
              <a:rPr lang="pt-PT"/>
              <a:t> to </a:t>
            </a:r>
            <a:r>
              <a:rPr lang="pt-PT" err="1"/>
              <a:t>highlight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key</a:t>
            </a:r>
            <a:r>
              <a:rPr lang="pt-PT"/>
              <a:t> </a:t>
            </a:r>
            <a:r>
              <a:rPr lang="pt-PT" err="1"/>
              <a:t>message</a:t>
            </a:r>
            <a:endParaRPr lang="pt-PT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561621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60DC0DA-4A20-4A4A-977B-96999AD536B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7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D50BE3-CB3B-114F-BBFB-2D58D1EF7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966"/>
            <a:ext cx="7115794" cy="60937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440426" y="1808163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3423" y="1808163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440426" y="2376199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3423" y="2376199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440426" y="2944235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10913423" y="2944235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440426" y="3512271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10913423" y="3512271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440426" y="4080307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0913423" y="4080307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440426" y="4648343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0913423" y="4648343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440426" y="2137267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>
            <a:off x="6440426" y="2714908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>
            <a:off x="6440426" y="3273339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>
            <a:off x="6440426" y="3858896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>
            <a:off x="6440426" y="4409411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>
            <a:off x="6440426" y="4977447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1535934" y="0"/>
            <a:ext cx="0" cy="105251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E26F29D7-473D-A240-9733-9A2BEB8FA13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55221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307167" y="867569"/>
            <a:ext cx="9577666" cy="5122863"/>
          </a:xfrm>
        </p:spPr>
        <p:txBody>
          <a:bodyPr anchor="ctr">
            <a:normAutofit/>
          </a:bodyPr>
          <a:lstStyle>
            <a:lvl1pPr marL="0" indent="0">
              <a:buNone/>
              <a:defRPr sz="78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Make</a:t>
            </a:r>
            <a:r>
              <a:rPr lang="pt-PT"/>
              <a:t> a short </a:t>
            </a:r>
            <a:r>
              <a:rPr lang="pt-PT" err="1"/>
              <a:t>statement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highlight</a:t>
            </a:r>
            <a:r>
              <a:rPr lang="pt-PT"/>
              <a:t> some </a:t>
            </a:r>
            <a:r>
              <a:rPr lang="pt-PT" err="1"/>
              <a:t>words</a:t>
            </a:r>
            <a:r>
              <a:rPr lang="pt-PT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057275A2-4FF5-5841-8990-4634922B02DB}"/>
              </a:ext>
            </a:extLst>
          </p:cNvPr>
          <p:cNvCxnSpPr/>
          <p:nvPr userDrawn="1"/>
        </p:nvCxnSpPr>
        <p:spPr>
          <a:xfrm>
            <a:off x="685800" y="-6219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388B283-EB73-F84E-9565-F06F694A7C4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721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E336AB-69A0-6145-9DF6-E24428815823}"/>
              </a:ext>
            </a:extLst>
          </p:cNvPr>
          <p:cNvSpPr/>
          <p:nvPr userDrawn="1"/>
        </p:nvSpPr>
        <p:spPr>
          <a:xfrm>
            <a:off x="4486275" y="2457449"/>
            <a:ext cx="2447377" cy="276225"/>
          </a:xfrm>
          <a:prstGeom prst="rect">
            <a:avLst/>
          </a:pr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A39E7-18F7-2848-ACF2-63135EFCC1F3}"/>
              </a:ext>
            </a:extLst>
          </p:cNvPr>
          <p:cNvSpPr/>
          <p:nvPr userDrawn="1"/>
        </p:nvSpPr>
        <p:spPr>
          <a:xfrm>
            <a:off x="1295401" y="3524249"/>
            <a:ext cx="4401508" cy="276225"/>
          </a:xfrm>
          <a:prstGeom prst="rect">
            <a:avLst/>
          </a:pr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307167" y="867569"/>
            <a:ext cx="9577666" cy="5122863"/>
          </a:xfrm>
        </p:spPr>
        <p:txBody>
          <a:bodyPr anchor="ctr">
            <a:normAutofit/>
          </a:bodyPr>
          <a:lstStyle>
            <a:lvl1pPr marL="0" indent="0">
              <a:buNone/>
              <a:defRPr sz="78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Make</a:t>
            </a:r>
            <a:r>
              <a:rPr lang="pt-PT"/>
              <a:t> a short </a:t>
            </a:r>
            <a:r>
              <a:rPr lang="pt-PT" err="1"/>
              <a:t>statement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highlight</a:t>
            </a:r>
            <a:r>
              <a:rPr lang="pt-PT"/>
              <a:t> some </a:t>
            </a:r>
            <a:r>
              <a:rPr lang="pt-PT" err="1"/>
              <a:t>words</a:t>
            </a:r>
            <a:r>
              <a:rPr lang="pt-PT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057275A2-4FF5-5841-8990-4634922B02DB}"/>
              </a:ext>
            </a:extLst>
          </p:cNvPr>
          <p:cNvCxnSpPr/>
          <p:nvPr userDrawn="1"/>
        </p:nvCxnSpPr>
        <p:spPr>
          <a:xfrm>
            <a:off x="685800" y="-6219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388B283-EB73-F84E-9565-F06F694A7C4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00278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33FFD7-A316-0345-B5DE-D1B066345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7FE146-0F25-1C42-AA2F-3B6A316976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A29AF53-652B-2A43-A6A9-772259DA2E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7844" y="1756817"/>
            <a:ext cx="8084736" cy="28697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3829A95-A79E-044B-8FA4-6BE5D52FC97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048608" y="4886369"/>
            <a:ext cx="8084736" cy="3877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- </a:t>
            </a:r>
            <a:r>
              <a:rPr lang="pt-PT" err="1"/>
              <a:t>Author’s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  <a:p>
            <a:pPr lvl="0"/>
            <a:endParaRPr lang="pt-PT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3FB105F-84FA-F540-99B2-638A34C704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47072" y="3740009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”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4CF9DA0-0316-6948-AFEE-2A212D362FF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40" y="1155910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685571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1F6DE0-58EF-4445-BB51-E1C69B12E674}"/>
              </a:ext>
            </a:extLst>
          </p:cNvPr>
          <p:cNvSpPr/>
          <p:nvPr userDrawn="1"/>
        </p:nvSpPr>
        <p:spPr>
          <a:xfrm>
            <a:off x="2" y="-1"/>
            <a:ext cx="12191998" cy="6858000"/>
          </a:xfrm>
          <a:prstGeom prst="rect">
            <a:avLst/>
          </a:prstGeom>
          <a:solidFill>
            <a:srgbClr val="012865">
              <a:alpha val="695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err="1">
              <a:latin typeface="EC Square Sans Pro" panose="020B05060400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83447-4BAD-074C-ACC2-48CF9C227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2057844" y="1756817"/>
            <a:ext cx="8084736" cy="28697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2048608" y="4886369"/>
            <a:ext cx="8084736" cy="3877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- </a:t>
            </a:r>
            <a:r>
              <a:rPr lang="pt-PT" err="1"/>
              <a:t>Author’s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  <a:p>
            <a:pPr lvl="0"/>
            <a:endParaRPr lang="pt-PT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7347072" y="3740009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”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994840" y="1155910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“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C780CA-6251-454D-AE6D-006C906CC8A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2952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9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F11FDB9-F46A-FA4C-B460-A1C6F6684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477CC1-9EEC-2149-B983-C91B56CAF03D}"/>
              </a:ext>
            </a:extLst>
          </p:cNvPr>
          <p:cNvCxnSpPr>
            <a:cxnSpLocks/>
          </p:cNvCxnSpPr>
          <p:nvPr userDrawn="1"/>
        </p:nvCxnSpPr>
        <p:spPr>
          <a:xfrm>
            <a:off x="892267" y="1341438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BF7C71-611E-B64B-AD4B-141E8CF23C76}"/>
              </a:ext>
            </a:extLst>
          </p:cNvPr>
          <p:cNvCxnSpPr>
            <a:cxnSpLocks/>
          </p:cNvCxnSpPr>
          <p:nvPr userDrawn="1"/>
        </p:nvCxnSpPr>
        <p:spPr>
          <a:xfrm>
            <a:off x="2602195" y="1341438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59E8B1-8839-0B45-984F-5B2842A986E8}"/>
              </a:ext>
            </a:extLst>
          </p:cNvPr>
          <p:cNvCxnSpPr>
            <a:cxnSpLocks/>
          </p:cNvCxnSpPr>
          <p:nvPr userDrawn="1"/>
        </p:nvCxnSpPr>
        <p:spPr>
          <a:xfrm>
            <a:off x="2144995" y="1524318"/>
            <a:ext cx="214966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AB5CAC-E346-2C46-B6AE-2121955AC9E5}"/>
              </a:ext>
            </a:extLst>
          </p:cNvPr>
          <p:cNvSpPr/>
          <p:nvPr userDrawn="1"/>
        </p:nvSpPr>
        <p:spPr>
          <a:xfrm>
            <a:off x="4689022" y="3434742"/>
            <a:ext cx="2816436" cy="7373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76D0C90-19BD-B949-B78E-64BA1C49C4D0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4686544" y="3556826"/>
            <a:ext cx="2818913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r>
              <a:rPr lang="en-US"/>
              <a:t>#615 494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0A2BB3-5C68-9043-9D84-4C4F8FBBE82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64381" y="5398971"/>
            <a:ext cx="41039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CA3D6F-6F66-624F-82EB-FA53D4329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8463580" y="5404948"/>
            <a:ext cx="1973821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B48328-E2DF-A64F-B34D-157E23DDAB04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2801646" y="2777037"/>
            <a:ext cx="903027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Go to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57341C9-A99B-7345-9F4B-AFADBB084489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3824953" y="2777037"/>
            <a:ext cx="2510533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u="sng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 err="1"/>
              <a:t>www.slido.com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43351-7F58-5C45-ABE3-2A588B16CFD6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437086" y="2777037"/>
            <a:ext cx="2946011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and use the code: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AD5ECE-0A2C-EF4E-8913-AFBF4EF3AFA0}"/>
              </a:ext>
            </a:extLst>
          </p:cNvPr>
          <p:cNvGrpSpPr/>
          <p:nvPr userDrawn="1"/>
        </p:nvGrpSpPr>
        <p:grpSpPr>
          <a:xfrm>
            <a:off x="8463580" y="3559512"/>
            <a:ext cx="261470" cy="260159"/>
            <a:chOff x="8922778" y="5202611"/>
            <a:chExt cx="555176" cy="55239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B7A9DA2-384E-CC46-A2EC-80AC9D8CF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8562DE-6187-D849-821A-6E94861A0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591BAB-DCE0-BE44-AF97-60C390E261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C791798-ACE4-874C-8E75-8D6E8847C1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7CD8E0-B7A5-2B4C-A86D-2EBA5D4234D3}"/>
              </a:ext>
            </a:extLst>
          </p:cNvPr>
          <p:cNvGrpSpPr/>
          <p:nvPr userDrawn="1"/>
        </p:nvGrpSpPr>
        <p:grpSpPr>
          <a:xfrm>
            <a:off x="3340037" y="4251588"/>
            <a:ext cx="484915" cy="482484"/>
            <a:chOff x="8922778" y="5202611"/>
            <a:chExt cx="555176" cy="55239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AAE4A6F-7D6E-DD41-9DE5-72F556D456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0AB8456-1519-0048-84D6-DB87612A7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563B6D-CCC8-A240-8E63-83C7CF698E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9E8F1E-6FD0-F842-AC3E-2F7FF5B65C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AB64780-23AE-AE48-90E5-1F93483F9D00}"/>
              </a:ext>
            </a:extLst>
          </p:cNvPr>
          <p:cNvCxnSpPr>
            <a:cxnSpLocks/>
          </p:cNvCxnSpPr>
          <p:nvPr userDrawn="1"/>
        </p:nvCxnSpPr>
        <p:spPr>
          <a:xfrm flipH="1">
            <a:off x="9517752" y="5203029"/>
            <a:ext cx="1175657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7783FE7-873D-894A-8DBC-618DCA50634C}"/>
              </a:ext>
            </a:extLst>
          </p:cNvPr>
          <p:cNvGrpSpPr/>
          <p:nvPr userDrawn="1"/>
        </p:nvGrpSpPr>
        <p:grpSpPr>
          <a:xfrm>
            <a:off x="4987835" y="2058757"/>
            <a:ext cx="184768" cy="183842"/>
            <a:chOff x="8922778" y="5202611"/>
            <a:chExt cx="555176" cy="55239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BA616D8-4A93-264F-902C-32C25737B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91DF4C3-2D50-A147-B09E-90FB07CEED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2BA20AA-2922-C04A-9362-A6721115A4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DD7FB3-483C-A34B-AF55-2632022A3B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99BE08DC-DE26-C340-8C12-CF1270643E41}"/>
              </a:ext>
            </a:extLst>
          </p:cNvPr>
          <p:cNvSpPr/>
          <p:nvPr userDrawn="1"/>
        </p:nvSpPr>
        <p:spPr>
          <a:xfrm>
            <a:off x="8975465" y="5606867"/>
            <a:ext cx="305672" cy="305672"/>
          </a:xfrm>
          <a:prstGeom prst="ellipse">
            <a:avLst/>
          </a:prstGeom>
          <a:solidFill>
            <a:srgbClr val="0289C6">
              <a:alpha val="18945"/>
            </a:srgbClr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1C0618F1-DD21-1E47-8E29-F2EC9FF4012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67598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59ADD33-7E2B-6448-BD54-2EE4AEDC70EC}"/>
              </a:ext>
            </a:extLst>
          </p:cNvPr>
          <p:cNvSpPr/>
          <p:nvPr userDrawn="1"/>
        </p:nvSpPr>
        <p:spPr>
          <a:xfrm>
            <a:off x="784233" y="2152185"/>
            <a:ext cx="9653167" cy="2542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2E8FA">
                  <a:alpha val="75000"/>
                </a:srgbClr>
              </a:gs>
              <a:gs pos="92000">
                <a:schemeClr val="bg1">
                  <a:alpha val="0"/>
                </a:schemeClr>
              </a:gs>
            </a:gsLst>
            <a:lin ang="1800000" scaled="0"/>
            <a:tileRect/>
          </a:gra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21032" y="2745264"/>
            <a:ext cx="6337610" cy="119956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</a:t>
            </a:r>
          </a:p>
          <a:p>
            <a:pPr lvl="0"/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22DD26-98F2-2F4D-BDCE-885DDA9D4CAD}"/>
              </a:ext>
            </a:extLst>
          </p:cNvPr>
          <p:cNvSpPr/>
          <p:nvPr userDrawn="1"/>
        </p:nvSpPr>
        <p:spPr>
          <a:xfrm>
            <a:off x="724828" y="2153053"/>
            <a:ext cx="2587083" cy="2587083"/>
          </a:xfrm>
          <a:prstGeom prst="ellipse">
            <a:avLst/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2502ACE-3BEF-C640-923C-484B6B8A8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9131" y="2017720"/>
            <a:ext cx="2763142" cy="28742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9AEBD5-151B-E843-9B55-BA58C3B95AE8}"/>
              </a:ext>
            </a:extLst>
          </p:cNvPr>
          <p:cNvCxnSpPr>
            <a:cxnSpLocks/>
          </p:cNvCxnSpPr>
          <p:nvPr userDrawn="1"/>
        </p:nvCxnSpPr>
        <p:spPr>
          <a:xfrm>
            <a:off x="3947532" y="4878228"/>
            <a:ext cx="2679046" cy="0"/>
          </a:xfrm>
          <a:prstGeom prst="line">
            <a:avLst/>
          </a:prstGeom>
          <a:ln w="25400" cap="rnd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542CA9-DFBF-9140-88CC-FF89BEF175FA}"/>
              </a:ext>
            </a:extLst>
          </p:cNvPr>
          <p:cNvCxnSpPr>
            <a:cxnSpLocks/>
          </p:cNvCxnSpPr>
          <p:nvPr userDrawn="1"/>
        </p:nvCxnSpPr>
        <p:spPr>
          <a:xfrm>
            <a:off x="2675467" y="1976984"/>
            <a:ext cx="1196622" cy="0"/>
          </a:xfrm>
          <a:prstGeom prst="line">
            <a:avLst/>
          </a:prstGeom>
          <a:ln w="25400" cap="rnd">
            <a:solidFill>
              <a:srgbClr val="3C8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8AA37D-AD7A-7A4A-8945-50A54F7756AF}"/>
              </a:ext>
            </a:extLst>
          </p:cNvPr>
          <p:cNvCxnSpPr>
            <a:cxnSpLocks/>
          </p:cNvCxnSpPr>
          <p:nvPr userDrawn="1"/>
        </p:nvCxnSpPr>
        <p:spPr>
          <a:xfrm>
            <a:off x="7543560" y="1976984"/>
            <a:ext cx="825377" cy="0"/>
          </a:xfrm>
          <a:prstGeom prst="line">
            <a:avLst/>
          </a:prstGeom>
          <a:ln w="25400" cap="rnd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16A42F-DB8E-EA4E-8731-C917BCDE9249}"/>
              </a:ext>
            </a:extLst>
          </p:cNvPr>
          <p:cNvCxnSpPr>
            <a:cxnSpLocks/>
          </p:cNvCxnSpPr>
          <p:nvPr userDrawn="1"/>
        </p:nvCxnSpPr>
        <p:spPr>
          <a:xfrm>
            <a:off x="6830068" y="4878228"/>
            <a:ext cx="293542" cy="0"/>
          </a:xfrm>
          <a:prstGeom prst="line">
            <a:avLst/>
          </a:prstGeom>
          <a:ln w="25400" cap="rnd">
            <a:solidFill>
              <a:srgbClr val="B2E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DBA73F-B241-1746-8C6C-58D44FB5BC59}"/>
              </a:ext>
            </a:extLst>
          </p:cNvPr>
          <p:cNvGrpSpPr/>
          <p:nvPr userDrawn="1"/>
        </p:nvGrpSpPr>
        <p:grpSpPr>
          <a:xfrm>
            <a:off x="8989486" y="4990446"/>
            <a:ext cx="175099" cy="174221"/>
            <a:chOff x="8922778" y="5202611"/>
            <a:chExt cx="555176" cy="55239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EE208D4-4A39-3741-8329-DFEE6D9047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3B15CCC-E3F8-484E-B08E-DC47CA5BD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30C8A1-2953-774E-9796-773FE7C778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5F82B9-334F-5546-BB91-5DD3ABD9FE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2BE49E-C6F6-5B40-8390-B9E0633F946F}"/>
              </a:ext>
            </a:extLst>
          </p:cNvPr>
          <p:cNvGrpSpPr/>
          <p:nvPr userDrawn="1"/>
        </p:nvGrpSpPr>
        <p:grpSpPr>
          <a:xfrm>
            <a:off x="9738203" y="1295399"/>
            <a:ext cx="552150" cy="549383"/>
            <a:chOff x="8922778" y="5202611"/>
            <a:chExt cx="555176" cy="55239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86BD9F-6EF8-424F-9B14-A14617124F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2F0845D-6F92-D644-B6E4-EEB0E2FACA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3CF2EF-0562-C743-86D5-53A9BCCCE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531AD17-6998-404E-9C50-EA75462047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8388F4-4521-7E41-93F2-9F3D2D9F56EF}"/>
              </a:ext>
            </a:extLst>
          </p:cNvPr>
          <p:cNvGrpSpPr/>
          <p:nvPr userDrawn="1"/>
        </p:nvGrpSpPr>
        <p:grpSpPr>
          <a:xfrm>
            <a:off x="10649328" y="3793087"/>
            <a:ext cx="425447" cy="423314"/>
            <a:chOff x="8922778" y="5202611"/>
            <a:chExt cx="555176" cy="55239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3CDA90-4B56-DB46-B276-3DC6830C3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07BA1C-E996-EE46-8930-7A165B5293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0BC743C-5708-B54C-9FB4-72FEDB27ED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2FE6ED-0348-8745-9D99-A8E9E2BB2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214F62-21B6-0348-AD79-BD8CB1FCF7DE}"/>
              </a:ext>
            </a:extLst>
          </p:cNvPr>
          <p:cNvGrpSpPr/>
          <p:nvPr userDrawn="1"/>
        </p:nvGrpSpPr>
        <p:grpSpPr>
          <a:xfrm>
            <a:off x="6555692" y="723392"/>
            <a:ext cx="2801112" cy="182880"/>
            <a:chOff x="799286" y="621792"/>
            <a:chExt cx="2801112" cy="18288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B22865-731C-6E49-A3B6-57C6D2B258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D4396A2-4602-784E-81F2-D5240579AA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449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43DF98-F9DE-EA45-8A3D-1C17F54E5B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B2E8FA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EE56C7-864E-F44D-BB01-2486A272B4F4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F5E108-27F2-2542-9C02-3857E6AD83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026EB0A-8BC8-804E-867A-8DD2073191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058440-3ECE-144C-B925-9F93C7DE89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B2E8FA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D654A5-9B4E-7044-AEB1-42A29C74D61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8700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51720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05290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71427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0FE718B-8DA0-014D-A7FB-9228C91861AF}"/>
              </a:ext>
            </a:extLst>
          </p:cNvPr>
          <p:cNvSpPr/>
          <p:nvPr userDrawn="1"/>
        </p:nvSpPr>
        <p:spPr>
          <a:xfrm>
            <a:off x="0" y="2228917"/>
            <a:ext cx="12192003" cy="464778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9A8E074-DB8F-9341-954D-C5D60AFDE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>
            <a:noAutofit/>
          </a:bodyPr>
          <a:lstStyle>
            <a:lvl1pPr>
              <a:defRPr sz="3200"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CA368-E0EE-3C42-8092-BBC6A0FA93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1507499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F6CDD9-4307-8446-9D6B-0224795FE161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78850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416E0CB-A87E-004C-BCC2-A97CB581F2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1252958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BD51379-8945-774B-B189-F399261FC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F27C12F3-40DE-9441-96FC-262A0FEE6DDD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729330" y="2726869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CFBD8A55-33AB-2E48-A84C-80E07671BC9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175751" y="4539904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B91E8E89-CBDF-AC4D-8C24-DF2B5DD86D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038" y="4101679"/>
            <a:ext cx="2716585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9A02E8B8-1C92-AC42-A4BB-8BB4E41749BA}"/>
              </a:ext>
            </a:extLst>
          </p:cNvPr>
          <p:cNvSpPr>
            <a:spLocks noGrp="1" noChangeAspect="1"/>
          </p:cNvSpPr>
          <p:nvPr>
            <p:ph type="body" sz="quarter" idx="83" hasCustomPrompt="1"/>
          </p:nvPr>
        </p:nvSpPr>
        <p:spPr>
          <a:xfrm>
            <a:off x="5465206" y="2710861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4E3EDAE7-A16E-0347-A7B8-729BEF1820D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911627" y="4551291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6CD3D19-AA18-2E4D-A12C-2BF1D2E30A4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755063" y="4106402"/>
            <a:ext cx="2680286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6831CEEF-A9FC-BE4A-B96A-2134ACE91D0A}"/>
              </a:ext>
            </a:extLst>
          </p:cNvPr>
          <p:cNvSpPr>
            <a:spLocks noGrp="1" noChangeAspect="1"/>
          </p:cNvSpPr>
          <p:nvPr>
            <p:ph type="body" sz="quarter" idx="87" hasCustomPrompt="1"/>
          </p:nvPr>
        </p:nvSpPr>
        <p:spPr>
          <a:xfrm>
            <a:off x="9141667" y="2726869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993C267-B3F0-F846-B51E-DA97622F37AC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588088" y="4528432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C6DBC161-6067-3946-B0E2-64F74B63748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413375" y="4082827"/>
            <a:ext cx="2716585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88505F7D-A85F-4D42-9E47-E631E40929B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006EF41-B4C6-3547-85D2-FEF9C8C880F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01038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14846AD0-45BD-4E40-8BC5-D5BD5C0FC70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750078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91858F-345E-1D42-B054-3723FD288C4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420741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074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ex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F1B8611-581C-B942-979A-18BEBB48C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51369" y="2979490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51369" y="3276268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C7F67-A6BE-3E4B-A2BC-4CD6F586148C}"/>
              </a:ext>
            </a:extLst>
          </p:cNvPr>
          <p:cNvCxnSpPr>
            <a:cxnSpLocks/>
          </p:cNvCxnSpPr>
          <p:nvPr userDrawn="1"/>
        </p:nvCxnSpPr>
        <p:spPr>
          <a:xfrm>
            <a:off x="2180197" y="286087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2643AD49-5EEF-3A4D-AEAC-B796B710AC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9370" y="2979490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5193F85F-898C-7445-9BF0-03F00FDA9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9370" y="3276268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E83D3C7-E000-FD40-97E8-65354EFCF15F}"/>
              </a:ext>
            </a:extLst>
          </p:cNvPr>
          <p:cNvCxnSpPr>
            <a:cxnSpLocks/>
          </p:cNvCxnSpPr>
          <p:nvPr userDrawn="1"/>
        </p:nvCxnSpPr>
        <p:spPr>
          <a:xfrm>
            <a:off x="9628198" y="286087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0F425DDE-61A2-744C-9164-01B90E6EE6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5369" y="2977641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EB889C2-E50F-8540-9BD2-950495D16D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5369" y="3274419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11DE1CA-0F1E-7D4A-989B-96E559196EC2}"/>
              </a:ext>
            </a:extLst>
          </p:cNvPr>
          <p:cNvCxnSpPr>
            <a:cxnSpLocks/>
          </p:cNvCxnSpPr>
          <p:nvPr userDrawn="1"/>
        </p:nvCxnSpPr>
        <p:spPr>
          <a:xfrm>
            <a:off x="5904197" y="2859024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537B408A-B406-9945-BC40-3B35D16AC2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24516" y="5309225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14C8C460-76C1-7C46-91AD-3EAE85547D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24516" y="5606003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365E610-247F-B648-B102-A76C701D9C11}"/>
              </a:ext>
            </a:extLst>
          </p:cNvPr>
          <p:cNvCxnSpPr>
            <a:cxnSpLocks/>
          </p:cNvCxnSpPr>
          <p:nvPr userDrawn="1"/>
        </p:nvCxnSpPr>
        <p:spPr>
          <a:xfrm>
            <a:off x="4053344" y="5190608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Placeholder 6">
            <a:extLst>
              <a:ext uri="{FF2B5EF4-FFF2-40B4-BE49-F238E27FC236}">
                <a16:creationId xmlns:a16="http://schemas.microsoft.com/office/drawing/2014/main" id="{A12665D2-F76D-7B46-9B50-5EF6B0E4C3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6222" y="5309225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07" name="Text Placeholder 6">
            <a:extLst>
              <a:ext uri="{FF2B5EF4-FFF2-40B4-BE49-F238E27FC236}">
                <a16:creationId xmlns:a16="http://schemas.microsoft.com/office/drawing/2014/main" id="{1D37FC84-D34C-7347-BEDC-48FBC317AE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6222" y="5606003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06215B7-FB0F-6C4F-A844-2A84E6075139}"/>
              </a:ext>
            </a:extLst>
          </p:cNvPr>
          <p:cNvCxnSpPr>
            <a:cxnSpLocks/>
          </p:cNvCxnSpPr>
          <p:nvPr userDrawn="1"/>
        </p:nvCxnSpPr>
        <p:spPr>
          <a:xfrm>
            <a:off x="7755050" y="5190608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4988EF23-2031-5D4F-8ACA-32382EBAD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0142" y="1483691"/>
            <a:ext cx="1234800" cy="1234800"/>
          </a:xfrm>
          <a:prstGeom prst="rect">
            <a:avLst/>
          </a:prstGeom>
        </p:spPr>
      </p:pic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7EB0A6-1256-7D40-A575-948D8BD5E4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943722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E688518-6E83-F24D-85E7-6C6C524EC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7009" y="1483691"/>
            <a:ext cx="1234800" cy="1234800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0A7AF83-FA41-F049-A369-A0CD136B53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60589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2830B8B-9AA2-FE49-A7A0-7ADEC7F5F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10809" y="1483691"/>
            <a:ext cx="1234800" cy="1234800"/>
          </a:xfrm>
          <a:prstGeom prst="rect">
            <a:avLst/>
          </a:prstGeom>
        </p:spPr>
      </p:pic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E8266644-6B2B-3E47-B310-75825976B88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94389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A229A2A3-4852-3F4C-B345-7154401FC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9742" y="3845891"/>
            <a:ext cx="1234800" cy="1234800"/>
          </a:xfrm>
          <a:prstGeom prst="rect">
            <a:avLst/>
          </a:prstGeom>
        </p:spPr>
      </p:pic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DE05E035-A599-C948-A9CC-6F637BD24F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23322" y="41625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C79FAA71-4D91-2445-95B6-6CBA15FCF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1209" y="3845891"/>
            <a:ext cx="1234800" cy="1234800"/>
          </a:xfrm>
          <a:prstGeom prst="rect">
            <a:avLst/>
          </a:prstGeom>
        </p:spPr>
      </p:pic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DD7069EE-64E8-A74A-BD49-9307D31C678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514789" y="41625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633521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Numb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151D9-4BA5-BD4F-AD1A-0CA490EA6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CA548FC-B3ED-0A46-8C8D-C69DA62B67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E9CAE-B237-594A-BFA0-FC188BF4E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3715F83-31A0-7A47-BDBB-8924AD0C31EB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1132869" y="1934263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1" kern="1200" dirty="0" smtClean="0">
                <a:solidFill>
                  <a:schemeClr val="bg1"/>
                </a:solidFill>
                <a:effectLst>
                  <a:outerShdw dist="69745" dir="21540000" algn="bl" rotWithShape="0">
                    <a:srgbClr val="FF0179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€</a:t>
            </a:r>
            <a:r>
              <a:rPr lang="pt-PT" err="1"/>
              <a:t>xx</a:t>
            </a:r>
            <a:endParaRPr lang="pt-PT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9F1C3770-0268-3C40-A2B8-A5188198E7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2869" y="3208738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DCF63-E031-4D42-A1D3-FB060BF909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48" y="4498288"/>
            <a:ext cx="1605208" cy="1618330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EF30F7B-2D6D-7643-A4D8-DCC448F573C0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1132869" y="4337459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1" kern="1200" dirty="0" smtClean="0">
                <a:solidFill>
                  <a:srgbClr val="00B3EF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xx</a:t>
            </a:r>
            <a:endParaRPr lang="pt-PT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080EEF5-1B08-1D49-A1CF-9CB52515177A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1132869" y="5628534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CED462-15AB-F543-877C-47313EBB90C2}"/>
              </a:ext>
            </a:extLst>
          </p:cNvPr>
          <p:cNvSpPr/>
          <p:nvPr userDrawn="1"/>
        </p:nvSpPr>
        <p:spPr>
          <a:xfrm>
            <a:off x="7058025" y="2430462"/>
            <a:ext cx="2762249" cy="953040"/>
          </a:xfrm>
          <a:prstGeom prst="roundRect">
            <a:avLst/>
          </a:prstGeom>
          <a:solidFill>
            <a:schemeClr val="bg1">
              <a:alpha val="8989"/>
            </a:schemeClr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4AA7396-9FFC-0F40-AEE8-BF7DCA3099A1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493373" y="1934263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0" i="0" kern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+</a:t>
            </a:r>
            <a:r>
              <a:rPr lang="pt-PT" err="1"/>
              <a:t>xx</a:t>
            </a:r>
            <a:endParaRPr lang="pt-PT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B3886667-5FC6-D241-963A-F560087FA68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6493373" y="3208738"/>
            <a:ext cx="3803566" cy="309349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25FB322-909F-9144-B7A2-28602AADED11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493373" y="4337459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1500" b="1" kern="1200" dirty="0" smtClean="0">
                <a:ln w="25400">
                  <a:solidFill>
                    <a:srgbClr val="00B3EF"/>
                  </a:solidFill>
                </a:ln>
                <a:solidFill>
                  <a:schemeClr val="bg1"/>
                </a:solidFill>
                <a:effectLst>
                  <a:outerShdw dist="68362" dir="2604893" sx="99000" sy="99000" algn="ctr" rotWithShape="0">
                    <a:srgbClr val="00B3EF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xx</a:t>
            </a:r>
            <a:endParaRPr lang="pt-PT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AC314347-5307-A145-B5F3-B2CD6150B117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493373" y="5628534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75D20EF-1BFF-5248-BFAB-F897F01ECB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A0AA3ABA-567E-D949-B592-8190D3B77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2692B-DFC2-6447-A0A1-9B231D6B072F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8AE7298-27D1-CA4C-8741-2135F4FAC15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36006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25990-0005-7A4E-ACD5-EDA65CD42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2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48C41-D71F-274F-A181-168869B38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385" y="-3707"/>
            <a:ext cx="50217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1006560" y="5556034"/>
            <a:ext cx="1126041" cy="89514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852385" y="5359034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1008483" y="2332269"/>
            <a:ext cx="1122196" cy="89513"/>
          </a:xfrm>
          <a:solidFill>
            <a:srgbClr val="004494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1008250" y="3941868"/>
            <a:ext cx="1122663" cy="89513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1852389" y="1815928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1852387" y="2137193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1852389" y="3425293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1852387" y="3746558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852387" y="5037769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A1C0682-873E-364B-9CAD-CFD9B71DD6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6251B1B-09A3-AE46-B7D0-A5EC0797C7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88" y="2063079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6B90B77-499B-6E49-83F9-20371CBE7E2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02388" y="3691307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FA1216-16EF-F545-ACCD-9453F251EE3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02388" y="5305474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1113977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0B330F2F-7563-674C-A856-B319618BCB2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918133" y="5036698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A559C38-9CC3-5D4E-B35F-86BAB24266E2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02804" y="3501358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13CCCA-E2AE-624B-932D-223390836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04" y="0"/>
            <a:ext cx="502178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8FC491-397C-094D-AA28-024D458E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2190543" y="1817968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2190541" y="2139233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2190543" y="3427333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190541" y="3748598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2190541" y="5039809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2190539" y="5361074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DDE69593-22BC-7747-93CA-F182FDC65BCF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918709" y="1972642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9F0FCC9-0404-2C49-9B51-005B51F472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22083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16E09-35FD-6D42-96DA-E695AB428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5812" y="6234007"/>
            <a:ext cx="637374" cy="365125"/>
          </a:xfrm>
        </p:spPr>
        <p:txBody>
          <a:bodyPr/>
          <a:lstStyle/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03B3A-1C6A-494A-B27F-DC8157C4F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393"/>
            <a:ext cx="3226789" cy="688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E76E2-5B13-6444-9B00-54A2456A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415" y="9526"/>
            <a:ext cx="28881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C0930-D7F6-FD4C-AF3E-091B48D7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344" y="9526"/>
            <a:ext cx="31820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1F900-7551-7D49-985F-961CBECB3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61" y="0"/>
            <a:ext cx="3116826" cy="68675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7359E-4A6F-EC40-BD52-5345A6A66256}"/>
              </a:ext>
            </a:extLst>
          </p:cNvPr>
          <p:cNvCxnSpPr>
            <a:cxnSpLocks/>
          </p:cNvCxnSpPr>
          <p:nvPr userDrawn="1"/>
        </p:nvCxnSpPr>
        <p:spPr>
          <a:xfrm>
            <a:off x="307308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D6DFE-3AD4-2B4C-A7D0-8837E70D5D14}"/>
              </a:ext>
            </a:extLst>
          </p:cNvPr>
          <p:cNvCxnSpPr>
            <a:cxnSpLocks/>
          </p:cNvCxnSpPr>
          <p:nvPr userDrawn="1"/>
        </p:nvCxnSpPr>
        <p:spPr>
          <a:xfrm>
            <a:off x="6198343" y="-19393"/>
            <a:ext cx="13237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5883B-7052-EE44-828F-E651D05A5E54}"/>
              </a:ext>
            </a:extLst>
          </p:cNvPr>
          <p:cNvCxnSpPr>
            <a:cxnSpLocks/>
          </p:cNvCxnSpPr>
          <p:nvPr userDrawn="1"/>
        </p:nvCxnSpPr>
        <p:spPr>
          <a:xfrm>
            <a:off x="938036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C83CE81-B5B0-904D-B1D1-F52D908957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739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0E6D2389-3D00-0A44-9D48-38ACAD144B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7952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6E68373-BB14-9042-97F7-08BAB06E3A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165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5C7AAE28-D21C-2640-9914-09514A84FA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44377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50530-299D-8645-B96D-516B91015298}"/>
              </a:ext>
            </a:extLst>
          </p:cNvPr>
          <p:cNvGrpSpPr/>
          <p:nvPr userDrawn="1"/>
        </p:nvGrpSpPr>
        <p:grpSpPr>
          <a:xfrm>
            <a:off x="1097666" y="4346450"/>
            <a:ext cx="1487265" cy="0"/>
            <a:chOff x="987923" y="4335161"/>
            <a:chExt cx="1487265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D1349D0-9F5D-4245-A02C-4E61AD09FFA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8512EA8-A20D-5244-B4F6-ACD5E65153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06F235-CC33-FC41-A6B3-5B627DFF62E8}"/>
              </a:ext>
            </a:extLst>
          </p:cNvPr>
          <p:cNvGrpSpPr/>
          <p:nvPr userDrawn="1"/>
        </p:nvGrpSpPr>
        <p:grpSpPr>
          <a:xfrm>
            <a:off x="538978" y="2404537"/>
            <a:ext cx="1278533" cy="135694"/>
            <a:chOff x="1357813" y="4238376"/>
            <a:chExt cx="1079663" cy="9678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D3FC1AE-B704-B24F-A5B0-BE83229F999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C7E03A-0EED-4845-9A6D-2926684077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C3FA0B6-A57A-6444-B503-512392B1836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A92AED-836A-4749-8A5E-AF72E1C7A39C}"/>
              </a:ext>
            </a:extLst>
          </p:cNvPr>
          <p:cNvGrpSpPr/>
          <p:nvPr userDrawn="1"/>
        </p:nvGrpSpPr>
        <p:grpSpPr>
          <a:xfrm>
            <a:off x="3603799" y="2506361"/>
            <a:ext cx="1487265" cy="0"/>
            <a:chOff x="987923" y="4335161"/>
            <a:chExt cx="1487265" cy="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F00778-C490-6C4A-961F-5CE84F22BD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C20733-18E4-D140-9F67-247913E2BD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B0C1A4-8910-FF4A-9A63-A349A3546471}"/>
              </a:ext>
            </a:extLst>
          </p:cNvPr>
          <p:cNvGrpSpPr/>
          <p:nvPr userDrawn="1"/>
        </p:nvGrpSpPr>
        <p:grpSpPr>
          <a:xfrm>
            <a:off x="4309467" y="4323648"/>
            <a:ext cx="1278533" cy="135694"/>
            <a:chOff x="1357813" y="4238376"/>
            <a:chExt cx="1079663" cy="9678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FF2771-0205-F744-9F3F-DC47858C010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38DDEC-9A61-3843-82A6-F6E960AC9A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818C487-1E38-BB41-A29E-28F28603F1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25A5E7-D76F-AB4A-9BB7-80B0CC086C16}"/>
              </a:ext>
            </a:extLst>
          </p:cNvPr>
          <p:cNvGrpSpPr/>
          <p:nvPr userDrawn="1"/>
        </p:nvGrpSpPr>
        <p:grpSpPr>
          <a:xfrm>
            <a:off x="9863601" y="4301070"/>
            <a:ext cx="1278533" cy="135694"/>
            <a:chOff x="1357813" y="4238376"/>
            <a:chExt cx="1079663" cy="9678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B63F3BF-2C4D-D247-80CC-5447490EA6E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C7C666-DC60-3A48-849B-C42BB90248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5A5A779-7562-B749-9F42-14A5B860389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374E1E-2C4C-BF42-ADD8-93B30761D240}"/>
              </a:ext>
            </a:extLst>
          </p:cNvPr>
          <p:cNvGrpSpPr/>
          <p:nvPr userDrawn="1"/>
        </p:nvGrpSpPr>
        <p:grpSpPr>
          <a:xfrm>
            <a:off x="9905354" y="2495301"/>
            <a:ext cx="1487265" cy="0"/>
            <a:chOff x="987923" y="4335161"/>
            <a:chExt cx="1487265" cy="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93982C-8F7F-A245-B203-CAA6A665AB5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AB5552-8287-A341-A13F-73EAB73DA4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4EA3F3-2D70-B94C-ABA8-1964FDB786E6}"/>
              </a:ext>
            </a:extLst>
          </p:cNvPr>
          <p:cNvGrpSpPr/>
          <p:nvPr userDrawn="1"/>
        </p:nvGrpSpPr>
        <p:grpSpPr>
          <a:xfrm>
            <a:off x="7086534" y="2415826"/>
            <a:ext cx="1278533" cy="135694"/>
            <a:chOff x="1357813" y="4238376"/>
            <a:chExt cx="1079663" cy="9678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3CDFAD-D4C3-C047-8F2E-B7E6A7D6009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83EA79A-178C-5042-9EDC-E764AEA2125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75B1DD4-7FB2-5742-92D5-7500982EF2B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8ABDC4-EF0D-BD44-AD5B-4EA0C9BD06BA}"/>
              </a:ext>
            </a:extLst>
          </p:cNvPr>
          <p:cNvGrpSpPr/>
          <p:nvPr userDrawn="1"/>
        </p:nvGrpSpPr>
        <p:grpSpPr>
          <a:xfrm>
            <a:off x="6832422" y="4346450"/>
            <a:ext cx="1487265" cy="0"/>
            <a:chOff x="987923" y="4335161"/>
            <a:chExt cx="1487265" cy="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F2856B2-6EE4-B542-983A-2FAF00CFA0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B0190A1-84D0-BE48-AFAE-B15E8098665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84F97C-A817-444F-B417-C614C61C92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6113" y="2692515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753352E9-5A0D-B047-B74D-7D92137E68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29043" y="2727684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345B61D3-A12E-EC47-A42F-F786C3E180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29132" y="2710670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04080E6C-B9BD-D744-9EEB-902F3AF8B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59932" y="2746366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097A42D0-A6F7-2140-996F-FADA866AF82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1" name="Slide Number Placeholder 2">
            <a:extLst>
              <a:ext uri="{FF2B5EF4-FFF2-40B4-BE49-F238E27FC236}">
                <a16:creationId xmlns:a16="http://schemas.microsoft.com/office/drawing/2014/main" id="{6C40A178-7681-3645-A597-B64351240D1A}"/>
              </a:ext>
            </a:extLst>
          </p:cNvPr>
          <p:cNvSpPr txBox="1">
            <a:spLocks/>
          </p:cNvSpPr>
          <p:nvPr userDrawn="1"/>
        </p:nvSpPr>
        <p:spPr>
          <a:xfrm>
            <a:off x="10437401" y="6224481"/>
            <a:ext cx="637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22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sts and Speakers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C70378C-7B5A-FC45-A944-F3C30AB397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Text Placeholder 29">
            <a:extLst>
              <a:ext uri="{FF2B5EF4-FFF2-40B4-BE49-F238E27FC236}">
                <a16:creationId xmlns:a16="http://schemas.microsoft.com/office/drawing/2014/main" id="{BBC3C9CE-973B-D441-8D07-E150CCC52732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499580" y="1980764"/>
            <a:ext cx="2257427" cy="5103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118" name="Text Placeholder 29">
            <a:extLst>
              <a:ext uri="{FF2B5EF4-FFF2-40B4-BE49-F238E27FC236}">
                <a16:creationId xmlns:a16="http://schemas.microsoft.com/office/drawing/2014/main" id="{0CB9DCF9-8277-A546-AF0B-799D304FA1C6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752390" y="1980764"/>
            <a:ext cx="2257427" cy="5103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91430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175014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00476DE-FC12-DA45-B2AF-10BA85BAE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3511"/>
            <a:ext cx="10515600" cy="749689"/>
          </a:xfrm>
        </p:spPr>
        <p:txBody>
          <a:bodyPr/>
          <a:lstStyle>
            <a:lvl1pPr>
              <a:defRPr>
                <a:solidFill>
                  <a:srgbClr val="B2E8FA"/>
                </a:solidFill>
              </a:defRPr>
            </a:lvl1pPr>
          </a:lstStyle>
          <a:p>
            <a:r>
              <a:rPr lang="en-US"/>
              <a:t>Hello.</a:t>
            </a:r>
            <a:br>
              <a:rPr lang="en-US"/>
            </a:br>
            <a:r>
              <a:rPr lang="en-US"/>
              <a:t>Who is in the call today?</a:t>
            </a:r>
            <a:endParaRPr lang="pt-PT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9877E8B7-03DE-8746-BCD6-45C29CFC520F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905014" y="3078731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A64E83-AF3A-984B-80AA-E8FF0C6FB46D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DDCD7B-FEAC-0743-8515-95F1DE617857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5431FE-B6B5-904F-960F-23001A3C7C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51AF46D-1D3F-4642-9235-AB1DAF8712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05DB97-D75A-6D4F-840A-8DFFF8EA08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73BD4EC-8139-D544-B406-29CEF942CC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A84A104E-095F-1644-9F4C-BDE03A1D4ED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91430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83" name="Text Placeholder 29">
            <a:extLst>
              <a:ext uri="{FF2B5EF4-FFF2-40B4-BE49-F238E27FC236}">
                <a16:creationId xmlns:a16="http://schemas.microsoft.com/office/drawing/2014/main" id="{7375E2CC-CDE9-3C41-847D-5974D799A6F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91430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84" name="Text Placeholder 29">
            <a:extLst>
              <a:ext uri="{FF2B5EF4-FFF2-40B4-BE49-F238E27FC236}">
                <a16:creationId xmlns:a16="http://schemas.microsoft.com/office/drawing/2014/main" id="{609EC614-392F-FD43-B1F5-8660DF8E19D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2442592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7CA087AF-642B-5848-8DB0-8175438B41B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926176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8" name="Text Placeholder 29">
            <a:extLst>
              <a:ext uri="{FF2B5EF4-FFF2-40B4-BE49-F238E27FC236}">
                <a16:creationId xmlns:a16="http://schemas.microsoft.com/office/drawing/2014/main" id="{4DC3B094-9ACF-8546-91C5-3E759565455A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42592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89" name="Text Placeholder 29">
            <a:extLst>
              <a:ext uri="{FF2B5EF4-FFF2-40B4-BE49-F238E27FC236}">
                <a16:creationId xmlns:a16="http://schemas.microsoft.com/office/drawing/2014/main" id="{50A68426-10F7-B747-9861-CE5019F0D580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442592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90" name="Text Placeholder 29">
            <a:extLst>
              <a:ext uri="{FF2B5EF4-FFF2-40B4-BE49-F238E27FC236}">
                <a16:creationId xmlns:a16="http://schemas.microsoft.com/office/drawing/2014/main" id="{30D1B98E-80E5-884B-9774-3EB1CB6A91F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176502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91" name="Text Placeholder 12">
            <a:extLst>
              <a:ext uri="{FF2B5EF4-FFF2-40B4-BE49-F238E27FC236}">
                <a16:creationId xmlns:a16="http://schemas.microsoft.com/office/drawing/2014/main" id="{3E84C9F8-A158-B74C-BEEC-7AA411E0AF8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660086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94" name="Text Placeholder 29">
            <a:extLst>
              <a:ext uri="{FF2B5EF4-FFF2-40B4-BE49-F238E27FC236}">
                <a16:creationId xmlns:a16="http://schemas.microsoft.com/office/drawing/2014/main" id="{856B94F4-A762-6646-ACA4-4B9E2F94C93E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176502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95" name="Text Placeholder 29">
            <a:extLst>
              <a:ext uri="{FF2B5EF4-FFF2-40B4-BE49-F238E27FC236}">
                <a16:creationId xmlns:a16="http://schemas.microsoft.com/office/drawing/2014/main" id="{409E9072-6B74-0A4F-A3D5-DBB14ED4E84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176502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99" name="Text Placeholder 29">
            <a:extLst>
              <a:ext uri="{FF2B5EF4-FFF2-40B4-BE49-F238E27FC236}">
                <a16:creationId xmlns:a16="http://schemas.microsoft.com/office/drawing/2014/main" id="{475936E4-FD72-314C-8664-1339050B4F4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499580" y="2075439"/>
            <a:ext cx="2257427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Your</a:t>
            </a:r>
            <a:r>
              <a:rPr lang="pt-PT"/>
              <a:t> speakers</a:t>
            </a:r>
          </a:p>
        </p:txBody>
      </p:sp>
      <p:sp>
        <p:nvSpPr>
          <p:cNvPr id="117" name="Text Placeholder 29">
            <a:extLst>
              <a:ext uri="{FF2B5EF4-FFF2-40B4-BE49-F238E27FC236}">
                <a16:creationId xmlns:a16="http://schemas.microsoft.com/office/drawing/2014/main" id="{58CDB490-247B-D344-AE4A-205C2A164BEB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752390" y="2075439"/>
            <a:ext cx="2257426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hosts</a:t>
            </a:r>
            <a:endParaRPr lang="pt-PT"/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F8DDC44-0E76-D040-B19B-C8DB0FD9DA0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9" name="Picture Placeholder 12">
            <a:extLst>
              <a:ext uri="{FF2B5EF4-FFF2-40B4-BE49-F238E27FC236}">
                <a16:creationId xmlns:a16="http://schemas.microsoft.com/office/drawing/2014/main" id="{BE3E1368-57B0-B74E-A827-E5887F17CB36}"/>
              </a:ext>
            </a:extLst>
          </p:cNvPr>
          <p:cNvSpPr>
            <a:spLocks noGrp="1" noChangeAspect="1"/>
          </p:cNvSpPr>
          <p:nvPr>
            <p:ph type="pic" sz="quarter" idx="123" hasCustomPrompt="1"/>
          </p:nvPr>
        </p:nvSpPr>
        <p:spPr>
          <a:xfrm>
            <a:off x="2656176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2" name="Picture Placeholder 12">
            <a:extLst>
              <a:ext uri="{FF2B5EF4-FFF2-40B4-BE49-F238E27FC236}">
                <a16:creationId xmlns:a16="http://schemas.microsoft.com/office/drawing/2014/main" id="{5989CC6B-DA13-FE4B-88DB-10F1C7EE4C93}"/>
              </a:ext>
            </a:extLst>
          </p:cNvPr>
          <p:cNvSpPr>
            <a:spLocks noGrp="1" noChangeAspect="1"/>
          </p:cNvSpPr>
          <p:nvPr>
            <p:ph type="pic" sz="quarter" idx="125" hasCustomPrompt="1"/>
          </p:nvPr>
        </p:nvSpPr>
        <p:spPr>
          <a:xfrm>
            <a:off x="4390086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D848C3EA-D6AE-FA45-83DF-DC3EC2FC4245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393996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9C01B4C0-BB25-1347-8290-DBE5CDC308A5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877580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BAB9232A-7700-5A4B-8F99-7DCE657D8D37}"/>
              </a:ext>
            </a:extLst>
          </p:cNvPr>
          <p:cNvSpPr>
            <a:spLocks noGrp="1" noChangeAspect="1"/>
          </p:cNvSpPr>
          <p:nvPr>
            <p:ph type="pic" sz="quarter" idx="129" hasCustomPrompt="1"/>
          </p:nvPr>
        </p:nvSpPr>
        <p:spPr>
          <a:xfrm>
            <a:off x="6607580" y="3078731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9" name="Text Placeholder 29">
            <a:extLst>
              <a:ext uri="{FF2B5EF4-FFF2-40B4-BE49-F238E27FC236}">
                <a16:creationId xmlns:a16="http://schemas.microsoft.com/office/drawing/2014/main" id="{EC012C36-0E3B-474F-BD04-A6D54869341B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6393996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51846ABA-A0DB-3049-A051-5662C888E4D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6393996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71" name="Text Placeholder 29">
            <a:extLst>
              <a:ext uri="{FF2B5EF4-FFF2-40B4-BE49-F238E27FC236}">
                <a16:creationId xmlns:a16="http://schemas.microsoft.com/office/drawing/2014/main" id="{B30EF9D2-0377-ED42-B822-932CC1D04C9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145158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4843B865-2276-D446-BF88-0A88797B3D85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8628742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7AB281C5-958F-8D42-8AB2-385E4EFF2788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8145158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00F45DAB-8AD1-3542-83ED-6A2DC7971CC6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145158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930AA27D-EAF9-D24B-9264-05912A58D70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9879068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7222AAD7-10D1-1247-A294-07721F413D99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362652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FBAB0B46-096A-9F44-B54A-65479963156D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9879068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CEA2691E-74C2-BF4C-85A3-9D3E1242553E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9879068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80" name="Picture Placeholder 12">
            <a:extLst>
              <a:ext uri="{FF2B5EF4-FFF2-40B4-BE49-F238E27FC236}">
                <a16:creationId xmlns:a16="http://schemas.microsoft.com/office/drawing/2014/main" id="{D615934E-D4F8-4F46-8EC6-ADB28F536792}"/>
              </a:ext>
            </a:extLst>
          </p:cNvPr>
          <p:cNvSpPr>
            <a:spLocks noGrp="1" noChangeAspect="1"/>
          </p:cNvSpPr>
          <p:nvPr>
            <p:ph type="pic" sz="quarter" idx="141" hasCustomPrompt="1"/>
          </p:nvPr>
        </p:nvSpPr>
        <p:spPr>
          <a:xfrm>
            <a:off x="8358742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82" name="Picture Placeholder 12">
            <a:extLst>
              <a:ext uri="{FF2B5EF4-FFF2-40B4-BE49-F238E27FC236}">
                <a16:creationId xmlns:a16="http://schemas.microsoft.com/office/drawing/2014/main" id="{EFCFEF9D-5638-ED47-A599-410E4A24AFEB}"/>
              </a:ext>
            </a:extLst>
          </p:cNvPr>
          <p:cNvSpPr>
            <a:spLocks noGrp="1" noChangeAspect="1"/>
          </p:cNvSpPr>
          <p:nvPr>
            <p:ph type="pic" sz="quarter" idx="143" hasCustomPrompt="1"/>
          </p:nvPr>
        </p:nvSpPr>
        <p:spPr>
          <a:xfrm>
            <a:off x="10092652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C6C545B6-C9BB-F74F-9113-565C8591B9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6088" y="2962418"/>
            <a:ext cx="1332000" cy="13320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CDBC922E-83BA-3344-9D73-D35D56D9CF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2981" y="2962418"/>
            <a:ext cx="1332000" cy="13320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47B65FF3-113C-AC43-855E-7D535562A4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609" y="2962418"/>
            <a:ext cx="1332000" cy="13320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5FA45483-8301-A248-9D37-A45BDC7021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5139" y="2962418"/>
            <a:ext cx="1332000" cy="13320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DF714306-5366-A241-961E-D25FBF7039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2032" y="2962418"/>
            <a:ext cx="1332000" cy="13320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A67A8D94-3DF9-A24E-A005-840C5C8C5A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7660" y="2962418"/>
            <a:ext cx="1332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986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2483CD22-6BB0-5F43-A56E-8A6B5C710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819400" y="-2514600"/>
            <a:ext cx="6858000" cy="12192000"/>
          </a:xfrm>
          <a:prstGeom prst="rect">
            <a:avLst/>
          </a:prstGeom>
        </p:spPr>
      </p:pic>
      <p:pic>
        <p:nvPicPr>
          <p:cNvPr id="49" name="Picture 48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0BD10F6F-C030-4C44-9FF0-8EB2A8527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71152"/>
            <a:ext cx="6858000" cy="12192000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CC92692-5CD2-F04D-B402-9E6E813A77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26B0D691-2249-1149-92B3-617079E5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21A1DA-31FD-D24C-9B9D-13699CF5DC32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AD04DB97-18B0-3D4C-B247-A1F610EF5FA3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685800" y="1865279"/>
            <a:ext cx="8202438" cy="991505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02AF7C-51C8-B04A-B774-0CC85C4BFEEC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073074" y="1983272"/>
            <a:ext cx="233998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7BE6CDBC-FD58-BF45-BCA5-827FCF0A3F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40441" y="1941853"/>
            <a:ext cx="3665435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D9BAB012-EA53-3843-B278-4A459D887BB4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615365" y="3363570"/>
            <a:ext cx="7456723" cy="99150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C30898C-AF90-EC47-9D8E-BE197B5C0066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2970739" y="3481563"/>
            <a:ext cx="234000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6861C9EB-29BA-4648-83D7-51C5CBA205E2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6279928" y="3429511"/>
            <a:ext cx="3665435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C47BD1AE-4B45-F646-BE5C-D773C1FD5703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4927375" y="4902807"/>
            <a:ext cx="6426425" cy="991505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6AD28E1C-339E-BD4D-B603-23DC46A86737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5250850" y="5020800"/>
            <a:ext cx="234000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rgbClr val="004494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D5E5E585-1BA3-3644-9473-2BF705BB04D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7763081" y="4968748"/>
            <a:ext cx="3386114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A489F60-3802-BD4D-805F-44A62264409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999105E-C9CF-AD49-9E27-4CE263E3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01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1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3554033"/>
            <a:ext cx="3341916" cy="36000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3554033"/>
            <a:ext cx="3341916" cy="36000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1" y="3555619"/>
            <a:ext cx="3341916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43"/>
          </p:nvPr>
        </p:nvSpPr>
        <p:spPr>
          <a:xfrm>
            <a:off x="839788" y="1597025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44"/>
          </p:nvPr>
        </p:nvSpPr>
        <p:spPr>
          <a:xfrm>
            <a:off x="4436907" y="1597024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45"/>
          </p:nvPr>
        </p:nvSpPr>
        <p:spPr>
          <a:xfrm>
            <a:off x="8033797" y="1597978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A14085-DCC0-C148-9810-CC803344E3B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8BF4D4-7276-504C-9960-67CCDDB0FB6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6949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1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2420558"/>
            <a:ext cx="3341916" cy="67252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2420558"/>
            <a:ext cx="3341916" cy="67252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1" y="2422144"/>
            <a:ext cx="3341916" cy="67252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AE1332-2E2B-3544-9CEE-30750AE4753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9927AA3-9090-E540-8741-17CDCA4AD87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53738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3_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0CE19D3-EA87-FA41-BE74-795C5E47B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Straight Connector 3"/>
          <p:cNvSpPr/>
          <p:nvPr userDrawn="1"/>
        </p:nvSpPr>
        <p:spPr>
          <a:xfrm flipV="1">
            <a:off x="685801" y="3429000"/>
            <a:ext cx="10820387" cy="1"/>
          </a:xfrm>
          <a:prstGeom prst="line">
            <a:avLst/>
          </a:prstGeom>
          <a:ln w="19050">
            <a:solidFill>
              <a:schemeClr val="bg1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149994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994891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7305097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839788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46" hasCustomPrompt="1"/>
          </p:nvPr>
        </p:nvSpPr>
        <p:spPr>
          <a:xfrm>
            <a:off x="9460200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47" hasCustomPrompt="1"/>
          </p:nvPr>
        </p:nvSpPr>
        <p:spPr>
          <a:xfrm>
            <a:off x="73047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8" hasCustomPrompt="1"/>
          </p:nvPr>
        </p:nvSpPr>
        <p:spPr>
          <a:xfrm>
            <a:off x="29937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51492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50" hasCustomPrompt="1"/>
          </p:nvPr>
        </p:nvSpPr>
        <p:spPr>
          <a:xfrm>
            <a:off x="9460200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3537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35092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56647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9975755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3" name="Text Placeholder 12"/>
          <p:cNvSpPr>
            <a:spLocks noGrp="1" noChangeAspect="1"/>
          </p:cNvSpPr>
          <p:nvPr>
            <p:ph type="body" sz="quarter" idx="80" hasCustomPrompt="1"/>
          </p:nvPr>
        </p:nvSpPr>
        <p:spPr>
          <a:xfrm>
            <a:off x="78202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5B3194-CFE7-A944-81AD-ECCC470A2961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B407FE4-4EA0-AF48-8FF5-D38358744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91172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4">
    <p:bg>
      <p:bgPr>
        <a:solidFill>
          <a:srgbClr val="BD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A666FBD-D519-2348-976C-4D4D781EE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C2582351-5E77-A04A-9B7B-592E25EB7AD1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 rot="21174796">
            <a:off x="5040945" y="291285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BD312268-42AB-5045-B38A-99F5D723C622}"/>
              </a:ext>
            </a:extLst>
          </p:cNvPr>
          <p:cNvSpPr>
            <a:spLocks noGrp="1" noChangeAspect="1"/>
          </p:cNvSpPr>
          <p:nvPr>
            <p:ph type="body" sz="quarter" idx="75" hasCustomPrompt="1"/>
          </p:nvPr>
        </p:nvSpPr>
        <p:spPr>
          <a:xfrm rot="17751522">
            <a:off x="6276707" y="438739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8998E4A8-E7DD-944E-B0DE-81ABD5FFAC54}"/>
              </a:ext>
            </a:extLst>
          </p:cNvPr>
          <p:cNvSpPr>
            <a:spLocks noGrp="1" noChangeAspect="1"/>
          </p:cNvSpPr>
          <p:nvPr>
            <p:ph type="body" sz="quarter" idx="74" hasCustomPrompt="1"/>
          </p:nvPr>
        </p:nvSpPr>
        <p:spPr>
          <a:xfrm rot="15080317">
            <a:off x="8164509" y="4447081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322B0F08-EB09-D54E-B33E-F0E40094A8EE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 rot="11761572">
            <a:off x="9459156" y="3038242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EBA00389-3978-0C47-B239-08ABEB454A68}"/>
              </a:ext>
            </a:extLst>
          </p:cNvPr>
          <p:cNvSpPr>
            <a:spLocks noGrp="1" noChangeAspect="1"/>
          </p:cNvSpPr>
          <p:nvPr>
            <p:ph type="body" sz="quarter" idx="72" hasCustomPrompt="1"/>
          </p:nvPr>
        </p:nvSpPr>
        <p:spPr>
          <a:xfrm rot="8048625">
            <a:off x="9001319" y="1170464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6CAFEE32-F6FA-F741-A1DC-D02CEA377F79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 rot="5400000">
            <a:off x="7281414" y="40472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FD5A25CE-5727-6E4B-A08F-283F68B60004}"/>
              </a:ext>
            </a:extLst>
          </p:cNvPr>
          <p:cNvSpPr>
            <a:spLocks noGrp="1" noChangeAspect="1"/>
          </p:cNvSpPr>
          <p:nvPr>
            <p:ph type="body" sz="quarter" idx="70" hasCustomPrompt="1"/>
          </p:nvPr>
        </p:nvSpPr>
        <p:spPr>
          <a:xfrm rot="2159814">
            <a:off x="5495563" y="1106458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4958825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5" name="Text Placeholder 4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788" y="1079980"/>
            <a:ext cx="4958076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78729" y="1944688"/>
            <a:ext cx="3928481" cy="14772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 </a:t>
            </a:r>
            <a:r>
              <a:rPr lang="pt-PT" err="1"/>
              <a:t>inventore</a:t>
            </a:r>
            <a:r>
              <a:rPr lang="pt-PT"/>
              <a:t> </a:t>
            </a:r>
            <a:r>
              <a:rPr lang="pt-PT" err="1"/>
              <a:t>veritatis</a:t>
            </a:r>
            <a:r>
              <a:rPr lang="pt-PT"/>
              <a:t>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quasi</a:t>
            </a:r>
            <a:r>
              <a:rPr lang="pt-PT"/>
              <a:t> </a:t>
            </a:r>
            <a:r>
              <a:rPr lang="pt-PT" err="1"/>
              <a:t>architecto</a:t>
            </a:r>
            <a:r>
              <a:rPr lang="pt-PT"/>
              <a:t> </a:t>
            </a:r>
            <a:r>
              <a:rPr lang="pt-PT" err="1"/>
              <a:t>beatae</a:t>
            </a:r>
            <a:r>
              <a:rPr lang="pt-PT"/>
              <a:t> vitae </a:t>
            </a:r>
            <a:r>
              <a:rPr lang="pt-PT" err="1"/>
              <a:t>dicta</a:t>
            </a:r>
            <a:r>
              <a:rPr lang="pt-PT"/>
              <a:t> </a:t>
            </a:r>
            <a:r>
              <a:rPr lang="pt-PT" err="1"/>
              <a:t>sunt</a:t>
            </a:r>
            <a:r>
              <a:rPr lang="pt-PT"/>
              <a:t> </a:t>
            </a:r>
            <a:r>
              <a:rPr lang="pt-PT" err="1"/>
              <a:t>explicabo</a:t>
            </a:r>
            <a:r>
              <a:rPr lang="pt-PT"/>
              <a:t>.</a:t>
            </a:r>
          </a:p>
        </p:txBody>
      </p:sp>
      <p:sp>
        <p:nvSpPr>
          <p:cNvPr id="38" name="Text Placeholder 25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5501434" y="3509507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5501434" y="3774930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0" name="Text Placeholder 25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6707191" y="4833990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6707191" y="5099413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2" name="Text Placeholder 25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465831" y="4833990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8465831" y="5099413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4" name="Text Placeholder 25"/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9663513" y="3488997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5" name="Text Placeholder 25"/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9663513" y="3754420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6" name="Text Placeholder 25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7534707" y="1085761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7" name="Text Placeholder 25"/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7534707" y="1351184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8" name="Text Placeholder 25"/>
          <p:cNvSpPr>
            <a:spLocks noGrp="1"/>
          </p:cNvSpPr>
          <p:nvPr userDrawn="1">
            <p:ph type="body" sz="quarter" idx="56" hasCustomPrompt="1"/>
          </p:nvPr>
        </p:nvSpPr>
        <p:spPr>
          <a:xfrm>
            <a:off x="5917881" y="1776783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9" name="Text Placeholder 25"/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5917881" y="2042206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9196921" y="1756472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1" name="Text Placeholder 25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9196921" y="2021895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37" name="Text Placeholder 25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7178168" y="2963416"/>
            <a:ext cx="2141575" cy="93386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Main</a:t>
            </a:r>
            <a:r>
              <a:rPr lang="pt-PT"/>
              <a:t> </a:t>
            </a:r>
            <a:r>
              <a:rPr lang="pt-PT" err="1"/>
              <a:t>message</a:t>
            </a:r>
            <a:endParaRPr lang="pt-PT"/>
          </a:p>
          <a:p>
            <a:endParaRPr lang="pt-PT"/>
          </a:p>
        </p:txBody>
      </p:sp>
      <p:cxnSp>
        <p:nvCxnSpPr>
          <p:cNvPr id="53" name="Straight Connector 52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49BB2D2D-2E35-DF4F-B764-59C6A38F81D1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636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&amp;Sub/chapt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654B70F-3650-824C-9A53-613A66EC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4A5A661-8C22-6C4F-8119-F1F438B476A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804EFA1-380D-114C-995B-1B10C2132A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41530AC0-C23E-CC46-B2BF-66E935346F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97550" y="1801534"/>
            <a:ext cx="1270161" cy="852336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7655856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FC6FE8E-CA48-6543-A2F6-DBF4105E7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3669" y="2492214"/>
            <a:ext cx="2471445" cy="2489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Arc 12"/>
          <p:cNvSpPr/>
          <p:nvPr userDrawn="1"/>
        </p:nvSpPr>
        <p:spPr>
          <a:xfrm>
            <a:off x="4259372" y="1900335"/>
            <a:ext cx="3673181" cy="3673181"/>
          </a:xfrm>
          <a:prstGeom prst="ellipse">
            <a:avLst/>
          </a:prstGeom>
          <a:ln w="19050">
            <a:solidFill>
              <a:srgbClr val="B2E8FA"/>
            </a:solidFill>
            <a:prstDash val="sysDot"/>
          </a:ln>
        </p:spPr>
        <p:txBody>
          <a:bodyPr lIns="45718" tIns="45718" rIns="45718" bIns="45718" anchor="ctr"/>
          <a:lstStyle/>
          <a:p>
            <a:pPr algn="ctr" defTabSz="1375467">
              <a:defRPr sz="26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115366" y="1916389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57" hasCustomPrompt="1"/>
          </p:nvPr>
        </p:nvSpPr>
        <p:spPr>
          <a:xfrm>
            <a:off x="1115366" y="2181812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115366" y="4696262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59" hasCustomPrompt="1"/>
          </p:nvPr>
        </p:nvSpPr>
        <p:spPr>
          <a:xfrm>
            <a:off x="1115366" y="4961685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8" name="Text Placeholder 25"/>
          <p:cNvSpPr>
            <a:spLocks noGrp="1"/>
          </p:cNvSpPr>
          <p:nvPr>
            <p:ph type="body" sz="quarter" idx="60" hasCustomPrompt="1"/>
          </p:nvPr>
        </p:nvSpPr>
        <p:spPr>
          <a:xfrm>
            <a:off x="614624" y="3306325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614624" y="3571748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62" hasCustomPrompt="1"/>
          </p:nvPr>
        </p:nvSpPr>
        <p:spPr>
          <a:xfrm>
            <a:off x="8400964" y="3306325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8400964" y="3571748"/>
            <a:ext cx="3176337" cy="700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64" hasCustomPrompt="1"/>
          </p:nvPr>
        </p:nvSpPr>
        <p:spPr>
          <a:xfrm>
            <a:off x="7842360" y="4696262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65" hasCustomPrompt="1"/>
          </p:nvPr>
        </p:nvSpPr>
        <p:spPr>
          <a:xfrm>
            <a:off x="7842360" y="4961685"/>
            <a:ext cx="3176337" cy="700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66" hasCustomPrompt="1"/>
          </p:nvPr>
        </p:nvSpPr>
        <p:spPr>
          <a:xfrm>
            <a:off x="7842360" y="1916389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211831" y="2852754"/>
            <a:ext cx="1768338" cy="176833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951BC8-D4DD-5E40-9B51-1ECBED48C7EB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E65868-CF8E-C140-AEAD-BF6E5731891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842360" y="2172772"/>
            <a:ext cx="3176337" cy="614363"/>
          </a:xfrm>
          <a:noFill/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lang="pt-PT" sz="1300" dirty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8CD9B68-F609-9A43-8ACE-6E4FB03BC71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6CFE42-B4BA-344C-A0B7-C3D277E2124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4818949" y="2115549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D2BCFE8-F861-1449-A72D-F616885FD367}"/>
              </a:ext>
            </a:extLst>
          </p:cNvPr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7027028" y="2115549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ADE4880-85DA-BD45-8113-DDF0EDB2C737}"/>
              </a:ext>
            </a:extLst>
          </p:cNvPr>
          <p:cNvSpPr>
            <a:spLocks noGrp="1" noChangeAspect="1"/>
          </p:cNvSpPr>
          <p:nvPr>
            <p:ph type="body" sz="quarter" idx="80" hasCustomPrompt="1"/>
          </p:nvPr>
        </p:nvSpPr>
        <p:spPr>
          <a:xfrm>
            <a:off x="4104896" y="355718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DADE29CE-3220-954D-87BB-02474CBF26C7}"/>
              </a:ext>
            </a:extLst>
          </p:cNvPr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4818949" y="503153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92AD245-9109-3F42-9444-5EE1C9011D13}"/>
              </a:ext>
            </a:extLst>
          </p:cNvPr>
          <p:cNvSpPr>
            <a:spLocks noGrp="1" noChangeAspect="1"/>
          </p:cNvSpPr>
          <p:nvPr>
            <p:ph type="body" sz="quarter" idx="82" hasCustomPrompt="1"/>
          </p:nvPr>
        </p:nvSpPr>
        <p:spPr>
          <a:xfrm>
            <a:off x="7027028" y="503153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EFA60ED-C263-6846-981A-65737FDD73DD}"/>
              </a:ext>
            </a:extLst>
          </p:cNvPr>
          <p:cNvSpPr>
            <a:spLocks noGrp="1" noChangeAspect="1"/>
          </p:cNvSpPr>
          <p:nvPr>
            <p:ph type="body" sz="quarter" idx="83" hasCustomPrompt="1"/>
          </p:nvPr>
        </p:nvSpPr>
        <p:spPr>
          <a:xfrm>
            <a:off x="7788552" y="3552593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313513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4" name="Group 73"/>
          <p:cNvGrpSpPr/>
          <p:nvPr userDrawn="1"/>
        </p:nvGrpSpPr>
        <p:grpSpPr>
          <a:xfrm>
            <a:off x="4508054" y="2442037"/>
            <a:ext cx="465988" cy="218146"/>
            <a:chOff x="0" y="0"/>
            <a:chExt cx="465987" cy="218144"/>
          </a:xfrm>
        </p:grpSpPr>
        <p:sp>
          <p:nvSpPr>
            <p:cNvPr id="5" name="Straight Connector 37"/>
            <p:cNvSpPr/>
            <p:nvPr/>
          </p:nvSpPr>
          <p:spPr>
            <a:xfrm flipH="1" flipV="1">
              <a:off x="226513" y="1159"/>
              <a:ext cx="239476" cy="216985"/>
            </a:xfrm>
            <a:prstGeom prst="line">
              <a:avLst/>
            </a:prstGeom>
            <a:noFill/>
            <a:ln w="19050" cap="rnd">
              <a:solidFill>
                <a:srgbClr val="B2E8F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" name="Straight Connector 38"/>
            <p:cNvSpPr/>
            <p:nvPr/>
          </p:nvSpPr>
          <p:spPr>
            <a:xfrm flipH="1" flipV="1">
              <a:off x="0" y="-1"/>
              <a:ext cx="226515" cy="3"/>
            </a:xfrm>
            <a:prstGeom prst="line">
              <a:avLst/>
            </a:prstGeom>
            <a:noFill/>
            <a:ln w="19050" cap="rnd">
              <a:solidFill>
                <a:srgbClr val="B2E8F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" name="Group 74"/>
          <p:cNvGrpSpPr/>
          <p:nvPr userDrawn="1"/>
        </p:nvGrpSpPr>
        <p:grpSpPr>
          <a:xfrm>
            <a:off x="7130014" y="2440232"/>
            <a:ext cx="514107" cy="221756"/>
            <a:chOff x="-1" y="0"/>
            <a:chExt cx="514105" cy="221755"/>
          </a:xfrm>
        </p:grpSpPr>
        <p:sp>
          <p:nvSpPr>
            <p:cNvPr id="8" name="Straight Connector 40"/>
            <p:cNvSpPr/>
            <p:nvPr/>
          </p:nvSpPr>
          <p:spPr>
            <a:xfrm flipV="1">
              <a:off x="-2" y="1096"/>
              <a:ext cx="239477" cy="220660"/>
            </a:xfrm>
            <a:prstGeom prst="line">
              <a:avLst/>
            </a:prstGeom>
            <a:noFill/>
            <a:ln w="19050" cap="rnd">
              <a:solidFill>
                <a:srgbClr val="FF01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" name="Straight Connector 41"/>
            <p:cNvSpPr/>
            <p:nvPr/>
          </p:nvSpPr>
          <p:spPr>
            <a:xfrm>
              <a:off x="239474" y="-1"/>
              <a:ext cx="274631" cy="2"/>
            </a:xfrm>
            <a:prstGeom prst="line">
              <a:avLst/>
            </a:prstGeom>
            <a:noFill/>
            <a:ln w="19050" cap="rnd">
              <a:solidFill>
                <a:srgbClr val="FF01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" name="Group 81"/>
          <p:cNvGrpSpPr/>
          <p:nvPr userDrawn="1"/>
        </p:nvGrpSpPr>
        <p:grpSpPr>
          <a:xfrm>
            <a:off x="4508052" y="4865593"/>
            <a:ext cx="456055" cy="218146"/>
            <a:chOff x="0" y="0"/>
            <a:chExt cx="456054" cy="218144"/>
          </a:xfrm>
        </p:grpSpPr>
        <p:sp>
          <p:nvSpPr>
            <p:cNvPr id="11" name="Straight Connector 43"/>
            <p:cNvSpPr/>
            <p:nvPr/>
          </p:nvSpPr>
          <p:spPr>
            <a:xfrm flipH="1">
              <a:off x="216579" y="-2"/>
              <a:ext cx="239476" cy="216986"/>
            </a:xfrm>
            <a:prstGeom prst="line">
              <a:avLst/>
            </a:prstGeom>
            <a:noFill/>
            <a:ln w="19050" cap="rnd">
              <a:solidFill>
                <a:srgbClr val="00B3E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Straight Connector 44"/>
            <p:cNvSpPr/>
            <p:nvPr/>
          </p:nvSpPr>
          <p:spPr>
            <a:xfrm flipH="1" flipV="1">
              <a:off x="0" y="218141"/>
              <a:ext cx="216582" cy="3"/>
            </a:xfrm>
            <a:prstGeom prst="line">
              <a:avLst/>
            </a:prstGeom>
            <a:noFill/>
            <a:ln w="19050" cap="rnd">
              <a:solidFill>
                <a:srgbClr val="00B3E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3" name="Group 84"/>
          <p:cNvGrpSpPr/>
          <p:nvPr userDrawn="1"/>
        </p:nvGrpSpPr>
        <p:grpSpPr>
          <a:xfrm>
            <a:off x="7150905" y="4863787"/>
            <a:ext cx="493215" cy="221757"/>
            <a:chOff x="-1" y="-1"/>
            <a:chExt cx="493214" cy="221756"/>
          </a:xfrm>
        </p:grpSpPr>
        <p:sp>
          <p:nvSpPr>
            <p:cNvPr id="14" name="Straight Connector 46"/>
            <p:cNvSpPr/>
            <p:nvPr/>
          </p:nvSpPr>
          <p:spPr>
            <a:xfrm>
              <a:off x="-2" y="-2"/>
              <a:ext cx="239478" cy="220660"/>
            </a:xfrm>
            <a:prstGeom prst="line">
              <a:avLst/>
            </a:prstGeom>
            <a:noFill/>
            <a:ln w="19050" cap="rnd">
              <a:solidFill>
                <a:srgbClr val="00449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Straight Connector 47"/>
            <p:cNvSpPr/>
            <p:nvPr/>
          </p:nvSpPr>
          <p:spPr>
            <a:xfrm>
              <a:off x="239473" y="221753"/>
              <a:ext cx="253741" cy="3"/>
            </a:xfrm>
            <a:prstGeom prst="line">
              <a:avLst/>
            </a:prstGeom>
            <a:noFill/>
            <a:ln w="19050" cap="rnd">
              <a:solidFill>
                <a:srgbClr val="00449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 1"/>
          <p:cNvGrpSpPr/>
          <p:nvPr userDrawn="1"/>
        </p:nvGrpSpPr>
        <p:grpSpPr>
          <a:xfrm>
            <a:off x="4215827" y="1917066"/>
            <a:ext cx="3743531" cy="3741989"/>
            <a:chOff x="0" y="0"/>
            <a:chExt cx="3743530" cy="3741988"/>
          </a:xfrm>
        </p:grpSpPr>
        <p:sp>
          <p:nvSpPr>
            <p:cNvPr id="17" name="Freeform 5"/>
            <p:cNvSpPr/>
            <p:nvPr/>
          </p:nvSpPr>
          <p:spPr>
            <a:xfrm>
              <a:off x="-1" y="1273833"/>
              <a:ext cx="1868586" cy="224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736"/>
                  </a:moveTo>
                  <a:cubicBezTo>
                    <a:pt x="10800" y="5736"/>
                    <a:pt x="10800" y="5772"/>
                    <a:pt x="10800" y="5808"/>
                  </a:cubicBezTo>
                  <a:cubicBezTo>
                    <a:pt x="10800" y="6208"/>
                    <a:pt x="10844" y="6607"/>
                    <a:pt x="10887" y="6970"/>
                  </a:cubicBezTo>
                  <a:cubicBezTo>
                    <a:pt x="11192" y="8967"/>
                    <a:pt x="12237" y="10709"/>
                    <a:pt x="13979" y="12161"/>
                  </a:cubicBezTo>
                  <a:cubicBezTo>
                    <a:pt x="15460" y="13396"/>
                    <a:pt x="17115" y="14194"/>
                    <a:pt x="19031" y="14557"/>
                  </a:cubicBezTo>
                  <a:cubicBezTo>
                    <a:pt x="19858" y="14739"/>
                    <a:pt x="20685" y="14811"/>
                    <a:pt x="21600" y="14811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0642" y="21600"/>
                    <a:pt x="19684" y="21564"/>
                    <a:pt x="18726" y="21455"/>
                  </a:cubicBezTo>
                  <a:cubicBezTo>
                    <a:pt x="14719" y="20983"/>
                    <a:pt x="11235" y="19494"/>
                    <a:pt x="8231" y="16990"/>
                  </a:cubicBezTo>
                  <a:cubicBezTo>
                    <a:pt x="4877" y="14158"/>
                    <a:pt x="3005" y="10854"/>
                    <a:pt x="2700" y="6970"/>
                  </a:cubicBezTo>
                  <a:cubicBezTo>
                    <a:pt x="2656" y="6607"/>
                    <a:pt x="2656" y="6208"/>
                    <a:pt x="2656" y="5808"/>
                  </a:cubicBezTo>
                  <a:cubicBezTo>
                    <a:pt x="2656" y="5772"/>
                    <a:pt x="2656" y="5736"/>
                    <a:pt x="2656" y="5736"/>
                  </a:cubicBezTo>
                  <a:cubicBezTo>
                    <a:pt x="0" y="5736"/>
                    <a:pt x="0" y="5736"/>
                    <a:pt x="0" y="5736"/>
                  </a:cubicBezTo>
                  <a:cubicBezTo>
                    <a:pt x="6837" y="0"/>
                    <a:pt x="6837" y="0"/>
                    <a:pt x="6837" y="0"/>
                  </a:cubicBezTo>
                  <a:cubicBezTo>
                    <a:pt x="13631" y="5736"/>
                    <a:pt x="13631" y="5736"/>
                    <a:pt x="13631" y="5736"/>
                  </a:cubicBezTo>
                  <a:lnTo>
                    <a:pt x="10800" y="5736"/>
                  </a:lnTo>
                  <a:close/>
                </a:path>
              </a:pathLst>
            </a:custGeom>
            <a:solidFill>
              <a:srgbClr val="00B3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18" name="Freeform 6"/>
            <p:cNvSpPr/>
            <p:nvPr/>
          </p:nvSpPr>
          <p:spPr>
            <a:xfrm>
              <a:off x="1265865" y="1868608"/>
              <a:ext cx="2248663" cy="1873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81" y="2651"/>
                  </a:moveTo>
                  <a:cubicBezTo>
                    <a:pt x="14762" y="1825"/>
                    <a:pt x="14834" y="956"/>
                    <a:pt x="14834" y="87"/>
                  </a:cubicBezTo>
                  <a:cubicBezTo>
                    <a:pt x="14834" y="43"/>
                    <a:pt x="14834" y="0"/>
                    <a:pt x="148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43"/>
                    <a:pt x="21600" y="87"/>
                  </a:cubicBezTo>
                  <a:cubicBezTo>
                    <a:pt x="21600" y="1043"/>
                    <a:pt x="21528" y="1999"/>
                    <a:pt x="21419" y="2955"/>
                  </a:cubicBezTo>
                  <a:cubicBezTo>
                    <a:pt x="20949" y="6954"/>
                    <a:pt x="19465" y="10474"/>
                    <a:pt x="16969" y="13473"/>
                  </a:cubicBezTo>
                  <a:cubicBezTo>
                    <a:pt x="13893" y="17167"/>
                    <a:pt x="10167" y="18992"/>
                    <a:pt x="5825" y="18992"/>
                  </a:cubicBezTo>
                  <a:cubicBezTo>
                    <a:pt x="5825" y="18992"/>
                    <a:pt x="5789" y="18992"/>
                    <a:pt x="5789" y="18992"/>
                  </a:cubicBezTo>
                  <a:cubicBezTo>
                    <a:pt x="5789" y="21600"/>
                    <a:pt x="5789" y="21600"/>
                    <a:pt x="5789" y="21600"/>
                  </a:cubicBezTo>
                  <a:cubicBezTo>
                    <a:pt x="0" y="14820"/>
                    <a:pt x="0" y="14820"/>
                    <a:pt x="0" y="14820"/>
                  </a:cubicBezTo>
                  <a:cubicBezTo>
                    <a:pt x="5789" y="8040"/>
                    <a:pt x="5789" y="8040"/>
                    <a:pt x="5789" y="8040"/>
                  </a:cubicBezTo>
                  <a:cubicBezTo>
                    <a:pt x="5789" y="10865"/>
                    <a:pt x="5789" y="10865"/>
                    <a:pt x="5789" y="10865"/>
                  </a:cubicBezTo>
                  <a:cubicBezTo>
                    <a:pt x="5789" y="10865"/>
                    <a:pt x="5825" y="10865"/>
                    <a:pt x="5825" y="10865"/>
                  </a:cubicBezTo>
                  <a:cubicBezTo>
                    <a:pt x="8322" y="10865"/>
                    <a:pt x="10420" y="9822"/>
                    <a:pt x="12193" y="7693"/>
                  </a:cubicBezTo>
                  <a:cubicBezTo>
                    <a:pt x="13423" y="6215"/>
                    <a:pt x="14219" y="4520"/>
                    <a:pt x="14581" y="2651"/>
                  </a:cubicBezTo>
                  <a:close/>
                </a:path>
              </a:pathLst>
            </a:custGeom>
            <a:solidFill>
              <a:srgbClr val="0044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19" name="Freeform 7"/>
            <p:cNvSpPr/>
            <p:nvPr/>
          </p:nvSpPr>
          <p:spPr>
            <a:xfrm>
              <a:off x="1868583" y="229003"/>
              <a:ext cx="1874948" cy="2250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6" y="181"/>
                  </a:moveTo>
                  <a:cubicBezTo>
                    <a:pt x="6896" y="651"/>
                    <a:pt x="10410" y="2135"/>
                    <a:pt x="13402" y="4667"/>
                  </a:cubicBezTo>
                  <a:cubicBezTo>
                    <a:pt x="17089" y="7707"/>
                    <a:pt x="18911" y="11397"/>
                    <a:pt x="18954" y="15739"/>
                  </a:cubicBezTo>
                  <a:cubicBezTo>
                    <a:pt x="21600" y="15739"/>
                    <a:pt x="21600" y="15739"/>
                    <a:pt x="21600" y="15739"/>
                  </a:cubicBezTo>
                  <a:cubicBezTo>
                    <a:pt x="14790" y="21600"/>
                    <a:pt x="14790" y="21600"/>
                    <a:pt x="14790" y="21600"/>
                  </a:cubicBezTo>
                  <a:cubicBezTo>
                    <a:pt x="7981" y="15739"/>
                    <a:pt x="7981" y="15739"/>
                    <a:pt x="7981" y="15739"/>
                  </a:cubicBezTo>
                  <a:cubicBezTo>
                    <a:pt x="10843" y="15739"/>
                    <a:pt x="10843" y="15739"/>
                    <a:pt x="10843" y="15739"/>
                  </a:cubicBezTo>
                  <a:cubicBezTo>
                    <a:pt x="10800" y="13278"/>
                    <a:pt x="9759" y="11180"/>
                    <a:pt x="7677" y="9443"/>
                  </a:cubicBezTo>
                  <a:cubicBezTo>
                    <a:pt x="6202" y="8213"/>
                    <a:pt x="4511" y="7417"/>
                    <a:pt x="2602" y="7019"/>
                  </a:cubicBezTo>
                  <a:cubicBezTo>
                    <a:pt x="1778" y="6874"/>
                    <a:pt x="911" y="6802"/>
                    <a:pt x="43" y="6802"/>
                  </a:cubicBezTo>
                  <a:cubicBezTo>
                    <a:pt x="43" y="6802"/>
                    <a:pt x="0" y="6802"/>
                    <a:pt x="0" y="68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3" y="0"/>
                    <a:pt x="43" y="0"/>
                  </a:cubicBezTo>
                  <a:cubicBezTo>
                    <a:pt x="1041" y="0"/>
                    <a:pt x="1995" y="72"/>
                    <a:pt x="2906" y="18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20" name="Freeform 8"/>
            <p:cNvSpPr/>
            <p:nvPr/>
          </p:nvSpPr>
          <p:spPr>
            <a:xfrm>
              <a:off x="229001" y="0"/>
              <a:ext cx="2242303" cy="1868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85" y="14719"/>
                  </a:moveTo>
                  <a:cubicBezTo>
                    <a:pt x="3485" y="14719"/>
                    <a:pt x="3449" y="14719"/>
                    <a:pt x="3449" y="14719"/>
                  </a:cubicBezTo>
                  <a:cubicBezTo>
                    <a:pt x="3485" y="14719"/>
                    <a:pt x="3485" y="14719"/>
                    <a:pt x="3485" y="14719"/>
                  </a:cubicBezTo>
                  <a:close/>
                  <a:moveTo>
                    <a:pt x="15792" y="0"/>
                  </a:moveTo>
                  <a:cubicBezTo>
                    <a:pt x="21600" y="6837"/>
                    <a:pt x="21600" y="6837"/>
                    <a:pt x="21600" y="6837"/>
                  </a:cubicBezTo>
                  <a:cubicBezTo>
                    <a:pt x="15792" y="13674"/>
                    <a:pt x="15792" y="13674"/>
                    <a:pt x="15792" y="13674"/>
                  </a:cubicBezTo>
                  <a:cubicBezTo>
                    <a:pt x="15792" y="10844"/>
                    <a:pt x="15792" y="10844"/>
                    <a:pt x="15792" y="10844"/>
                  </a:cubicBezTo>
                  <a:cubicBezTo>
                    <a:pt x="13323" y="10844"/>
                    <a:pt x="11217" y="11889"/>
                    <a:pt x="9439" y="14023"/>
                  </a:cubicBezTo>
                  <a:cubicBezTo>
                    <a:pt x="8241" y="15503"/>
                    <a:pt x="7406" y="17158"/>
                    <a:pt x="7043" y="19031"/>
                  </a:cubicBezTo>
                  <a:cubicBezTo>
                    <a:pt x="6897" y="19858"/>
                    <a:pt x="6789" y="20685"/>
                    <a:pt x="678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598"/>
                    <a:pt x="73" y="19640"/>
                    <a:pt x="182" y="18682"/>
                  </a:cubicBezTo>
                  <a:cubicBezTo>
                    <a:pt x="653" y="14719"/>
                    <a:pt x="2142" y="11235"/>
                    <a:pt x="4647" y="8274"/>
                  </a:cubicBezTo>
                  <a:cubicBezTo>
                    <a:pt x="7732" y="4529"/>
                    <a:pt x="11435" y="2700"/>
                    <a:pt x="15792" y="2656"/>
                  </a:cubicBezTo>
                  <a:lnTo>
                    <a:pt x="15792" y="0"/>
                  </a:lnTo>
                  <a:close/>
                </a:path>
              </a:pathLst>
            </a:custGeom>
            <a:solidFill>
              <a:srgbClr val="BDE4F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</p:grpSp>
      <p:sp>
        <p:nvSpPr>
          <p:cNvPr id="21" name="Text Placeholder 3"/>
          <p:cNvSpPr txBox="1"/>
          <p:nvPr userDrawn="1"/>
        </p:nvSpPr>
        <p:spPr>
          <a:xfrm>
            <a:off x="5959197" y="2208916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2</a:t>
            </a:r>
          </a:p>
        </p:txBody>
      </p:sp>
      <p:sp>
        <p:nvSpPr>
          <p:cNvPr id="22" name="Text Placeholder 3"/>
          <p:cNvSpPr txBox="1"/>
          <p:nvPr userDrawn="1"/>
        </p:nvSpPr>
        <p:spPr>
          <a:xfrm>
            <a:off x="7219508" y="3483380"/>
            <a:ext cx="29323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3</a:t>
            </a:r>
          </a:p>
        </p:txBody>
      </p:sp>
      <p:sp>
        <p:nvSpPr>
          <p:cNvPr id="23" name="Text Placeholder 3"/>
          <p:cNvSpPr txBox="1"/>
          <p:nvPr userDrawn="1"/>
        </p:nvSpPr>
        <p:spPr>
          <a:xfrm>
            <a:off x="5897445" y="4780902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4</a:t>
            </a:r>
          </a:p>
        </p:txBody>
      </p:sp>
      <p:sp>
        <p:nvSpPr>
          <p:cNvPr id="29" name="TextBox 52"/>
          <p:cNvSpPr txBox="1"/>
          <p:nvPr userDrawn="1"/>
        </p:nvSpPr>
        <p:spPr>
          <a:xfrm>
            <a:off x="7769955" y="2331778"/>
            <a:ext cx="2280193" cy="762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defTabSz="1219168">
              <a:spcBef>
                <a:spcPts val="300"/>
              </a:spcBef>
              <a:defRPr sz="13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Lorem ipsum dolor sit amet, consectetur adipiscing elit, sed do eiusmod tempor incididunt ut labore et dolore magna aliqua. </a:t>
            </a:r>
          </a:p>
        </p:txBody>
      </p:sp>
      <p:sp>
        <p:nvSpPr>
          <p:cNvPr id="37" name="Freeform 9"/>
          <p:cNvSpPr/>
          <p:nvPr userDrawn="1"/>
        </p:nvSpPr>
        <p:spPr>
          <a:xfrm>
            <a:off x="4215827" y="3190908"/>
            <a:ext cx="1178404" cy="721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52" y="21600"/>
                </a:moveTo>
                <a:cubicBezTo>
                  <a:pt x="4279" y="21600"/>
                  <a:pt x="4279" y="21600"/>
                  <a:pt x="4279" y="21600"/>
                </a:cubicBezTo>
                <a:cubicBezTo>
                  <a:pt x="4210" y="20475"/>
                  <a:pt x="4210" y="19238"/>
                  <a:pt x="4210" y="18000"/>
                </a:cubicBezTo>
                <a:cubicBezTo>
                  <a:pt x="4210" y="17888"/>
                  <a:pt x="4210" y="17775"/>
                  <a:pt x="4210" y="17775"/>
                </a:cubicBezTo>
                <a:cubicBezTo>
                  <a:pt x="0" y="17775"/>
                  <a:pt x="0" y="17775"/>
                  <a:pt x="0" y="17775"/>
                </a:cubicBezTo>
                <a:cubicBezTo>
                  <a:pt x="10835" y="0"/>
                  <a:pt x="10835" y="0"/>
                  <a:pt x="10835" y="0"/>
                </a:cubicBezTo>
                <a:cubicBezTo>
                  <a:pt x="21600" y="17775"/>
                  <a:pt x="21600" y="17775"/>
                  <a:pt x="21600" y="17775"/>
                </a:cubicBezTo>
                <a:cubicBezTo>
                  <a:pt x="17114" y="17775"/>
                  <a:pt x="17114" y="17775"/>
                  <a:pt x="17114" y="17775"/>
                </a:cubicBezTo>
                <a:cubicBezTo>
                  <a:pt x="17114" y="17775"/>
                  <a:pt x="17114" y="17888"/>
                  <a:pt x="17114" y="18000"/>
                </a:cubicBezTo>
                <a:cubicBezTo>
                  <a:pt x="17114" y="19238"/>
                  <a:pt x="17183" y="20475"/>
                  <a:pt x="17252" y="21600"/>
                </a:cubicBezTo>
                <a:close/>
              </a:path>
            </a:pathLst>
          </a:custGeom>
          <a:solidFill>
            <a:srgbClr val="00B3E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5467">
              <a:defRPr sz="26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38" name="Text Placeholder 3"/>
          <p:cNvSpPr txBox="1"/>
          <p:nvPr userDrawn="1"/>
        </p:nvSpPr>
        <p:spPr>
          <a:xfrm>
            <a:off x="4674401" y="3483380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1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6" name="Text Placehold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607736" y="2017529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DE4F5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607736" y="4693137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7877121" y="201752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3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7877121" y="4693137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7C41AD-DA19-7045-BBFA-934DB514487D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0964217E-5917-1D46-BA17-593EB252848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F0219BE-5E7A-ED46-9DD7-DDD5CD08676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607736" y="2291850"/>
            <a:ext cx="2683967" cy="756772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74132EAD-585D-AC4E-AA17-F03207EA1A0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607736" y="4956672"/>
            <a:ext cx="2683967" cy="756772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9FAF5B1C-0BEA-BD4C-AD6B-C6484A8F801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877121" y="4967457"/>
            <a:ext cx="2683967" cy="810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D2261990-7557-6A4F-8EC5-F2DA6118D1A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77121" y="2276508"/>
            <a:ext cx="2683967" cy="810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24320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3" hasCustomPrompt="1"/>
          </p:nvPr>
        </p:nvSpPr>
        <p:spPr>
          <a:xfrm>
            <a:off x="1296237" y="3125141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44" hasCustomPrompt="1"/>
          </p:nvPr>
        </p:nvSpPr>
        <p:spPr>
          <a:xfrm>
            <a:off x="1301186" y="4205342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5" hasCustomPrompt="1"/>
          </p:nvPr>
        </p:nvSpPr>
        <p:spPr>
          <a:xfrm>
            <a:off x="1296237" y="5283217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46" hasCustomPrompt="1"/>
          </p:nvPr>
        </p:nvSpPr>
        <p:spPr>
          <a:xfrm>
            <a:off x="6649642" y="3125141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47" hasCustomPrompt="1"/>
          </p:nvPr>
        </p:nvSpPr>
        <p:spPr>
          <a:xfrm>
            <a:off x="6649641" y="4205342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648604" y="5283217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9" name="Text Placeholder 29"/>
          <p:cNvSpPr>
            <a:spLocks noGrp="1"/>
          </p:cNvSpPr>
          <p:nvPr>
            <p:ph type="body" sz="quarter" idx="50" hasCustomPrompt="1"/>
          </p:nvPr>
        </p:nvSpPr>
        <p:spPr>
          <a:xfrm>
            <a:off x="6841384" y="2068507"/>
            <a:ext cx="3855612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Option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5BD894-7D08-174F-9682-D5016AE18041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49" hasCustomPrompt="1"/>
          </p:nvPr>
        </p:nvSpPr>
        <p:spPr>
          <a:xfrm>
            <a:off x="1489017" y="2068508"/>
            <a:ext cx="3855612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Option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C1D381E-DD80-774F-B222-910F3868294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5738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1B86685-C66A-C741-9176-107D2F053F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7308" y="4409380"/>
            <a:ext cx="10368000" cy="136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065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06D6D1-EBC9-0846-9866-9FE7D7C7CFF2}"/>
              </a:ext>
            </a:extLst>
          </p:cNvPr>
          <p:cNvSpPr>
            <a:spLocks noGrp="1" noChangeAspect="1"/>
          </p:cNvSpPr>
          <p:nvPr>
            <p:ph type="body" sz="quarter" idx="58" hasCustomPrompt="1"/>
          </p:nvPr>
        </p:nvSpPr>
        <p:spPr>
          <a:xfrm>
            <a:off x="6270238" y="1856515"/>
            <a:ext cx="2318400" cy="2170800"/>
          </a:xfrm>
          <a:prstGeom prst="rect">
            <a:avLst/>
          </a:prstGeom>
          <a:ln w="120650">
            <a:solidFill>
              <a:srgbClr val="B2E8FA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912DE21F-6142-764A-85FA-D9C488597048}"/>
              </a:ext>
            </a:extLst>
          </p:cNvPr>
          <p:cNvSpPr>
            <a:spLocks noGrp="1" noChangeAspect="1"/>
          </p:cNvSpPr>
          <p:nvPr>
            <p:ph type="body" sz="quarter" idx="59" hasCustomPrompt="1"/>
          </p:nvPr>
        </p:nvSpPr>
        <p:spPr>
          <a:xfrm>
            <a:off x="3591984" y="1856515"/>
            <a:ext cx="2318400" cy="2170800"/>
          </a:xfrm>
          <a:prstGeom prst="rect">
            <a:avLst/>
          </a:prstGeom>
          <a:ln w="120650">
            <a:solidFill>
              <a:srgbClr val="00B3EF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28B9B27C-B92B-794C-8AB3-22C96B86D718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8971872" y="1866052"/>
            <a:ext cx="2318400" cy="2170800"/>
          </a:xfrm>
          <a:prstGeom prst="rect">
            <a:avLst/>
          </a:prstGeom>
          <a:ln w="120650">
            <a:solidFill>
              <a:srgbClr val="FF0179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09AA86-0F50-FA4A-876B-9BE2000430B2}"/>
              </a:ext>
            </a:extLst>
          </p:cNvPr>
          <p:cNvSpPr>
            <a:spLocks noGrp="1" noChangeAspect="1"/>
          </p:cNvSpPr>
          <p:nvPr>
            <p:ph type="body" sz="quarter" idx="57" hasCustomPrompt="1"/>
          </p:nvPr>
        </p:nvSpPr>
        <p:spPr>
          <a:xfrm>
            <a:off x="897308" y="1862587"/>
            <a:ext cx="2318400" cy="2170800"/>
          </a:xfrm>
          <a:prstGeom prst="rect">
            <a:avLst/>
          </a:prstGeom>
          <a:ln w="120650">
            <a:solidFill>
              <a:srgbClr val="004494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899091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595082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6272021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8948963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1121334" y="2062361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3798274" y="2078246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6480992" y="2078246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50" hasCustomPrompt="1"/>
          </p:nvPr>
        </p:nvSpPr>
        <p:spPr>
          <a:xfrm>
            <a:off x="9152155" y="2074651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1121334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52" hasCustomPrompt="1"/>
          </p:nvPr>
        </p:nvSpPr>
        <p:spPr>
          <a:xfrm>
            <a:off x="3798274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53" hasCustomPrompt="1"/>
          </p:nvPr>
        </p:nvSpPr>
        <p:spPr>
          <a:xfrm>
            <a:off x="6480991" y="2539999"/>
            <a:ext cx="1910232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54" hasCustomPrompt="1"/>
          </p:nvPr>
        </p:nvSpPr>
        <p:spPr>
          <a:xfrm>
            <a:off x="9152155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55" hasCustomPrompt="1"/>
          </p:nvPr>
        </p:nvSpPr>
        <p:spPr>
          <a:xfrm>
            <a:off x="1121334" y="4646489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56" hasCustomPrompt="1"/>
          </p:nvPr>
        </p:nvSpPr>
        <p:spPr>
          <a:xfrm>
            <a:off x="1121334" y="5104647"/>
            <a:ext cx="9759513" cy="345856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D5E480-1C04-014C-8696-4729944DD854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D690E93-810B-994B-84B3-F66DDF99ED6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01939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DC54C82-2464-B348-B2D4-E859986B7A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7061" y="2082333"/>
            <a:ext cx="5685263" cy="9251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kumimoji="0" lang="pt-PT" sz="5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8866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85800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377D66D2-B916-BE4A-B599-33A68642409F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2468162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0BBC89D3-262D-0D46-A689-FAE852DC9B6B}"/>
              </a:ext>
            </a:extLst>
          </p:cNvPr>
          <p:cNvSpPr>
            <a:spLocks noGrp="1" noChangeAspect="1"/>
          </p:cNvSpPr>
          <p:nvPr>
            <p:ph type="body" sz="quarter" idx="131" hasCustomPrompt="1"/>
          </p:nvPr>
        </p:nvSpPr>
        <p:spPr>
          <a:xfrm>
            <a:off x="4811456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984DD875-19E3-A74A-8ECA-B220A8C91851}"/>
              </a:ext>
            </a:extLst>
          </p:cNvPr>
          <p:cNvSpPr>
            <a:spLocks noGrp="1" noChangeAspect="1"/>
          </p:cNvSpPr>
          <p:nvPr>
            <p:ph type="body" sz="quarter" idx="132" hasCustomPrompt="1"/>
          </p:nvPr>
        </p:nvSpPr>
        <p:spPr>
          <a:xfrm>
            <a:off x="7154750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67C5EE9B-1A85-0249-A4C4-9EC8E7FCC4D8}"/>
              </a:ext>
            </a:extLst>
          </p:cNvPr>
          <p:cNvSpPr>
            <a:spLocks noGrp="1" noChangeAspect="1"/>
          </p:cNvSpPr>
          <p:nvPr>
            <p:ph type="body" sz="quarter" idx="133" hasCustomPrompt="1"/>
          </p:nvPr>
        </p:nvSpPr>
        <p:spPr>
          <a:xfrm>
            <a:off x="9498044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9F5D05B-39E4-5A4D-899E-B1A90B0037AA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2943783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7C55DB4-6891-C845-B667-BA04E243E7F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3030717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C6FF6DBC-3A31-3F49-B721-475DA60361E2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5288700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E8F4FCE9-BB69-6144-925C-1D28E56AC344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375634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D6218E5-8DF9-5F46-8D6E-48124B6D6767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633617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BDED8B7B-8A3E-0B40-894A-6302464F663A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7720551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8B8A56FE-E0DB-5E41-BC9D-10340057D642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9977862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428A19A6-580F-944C-9CAC-21FE4403C30B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10065468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2" name="Graphic 4">
            <a:extLst>
              <a:ext uri="{FF2B5EF4-FFF2-40B4-BE49-F238E27FC236}">
                <a16:creationId xmlns:a16="http://schemas.microsoft.com/office/drawing/2014/main" id="{C7390110-9F68-A541-AFAC-05301ED6A888}"/>
              </a:ext>
            </a:extLst>
          </p:cNvPr>
          <p:cNvSpPr/>
          <p:nvPr userDrawn="1"/>
        </p:nvSpPr>
        <p:spPr>
          <a:xfrm rot="21416351">
            <a:off x="712668" y="1211003"/>
            <a:ext cx="351127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95177FDD-BFCD-B942-B312-8592C919EA5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9339" y="1387105"/>
            <a:ext cx="3327991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EAA831F-9B56-A247-983C-4DC23F8F7BA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F61D4-D235-B14F-8C48-AAFBF6726165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517768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9C4A713-B5A0-CC45-A9FB-5327DF07ECCD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2861062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DAEFCE9-1D4F-324C-A6BE-4CCE8A76B7A5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5204356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88CA79F-BE17-B544-9AB5-64D91ABB00E5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7547650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F6ED324-05CA-A248-8137-A5155A578C31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890941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86855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s&amp;Flows Slide 2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2BFBBD3A-0CF1-8243-B5F7-E514D4A65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DC54C82-2464-B348-B2D4-E859986B7A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5505" y="782101"/>
            <a:ext cx="5685263" cy="68190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kumimoji="0" lang="pt-PT" sz="5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6B06F888-2BF0-8647-8350-B7FD8270A49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0358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8954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087505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0126346-1D56-3E41-986A-F7EC1C5217A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5505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2A7591F-E6DB-5446-989D-61928324DB0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2885572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737D564-D326-8345-B743-C718BCD8EA46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2974168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07894D8C-F032-CE4D-A91F-522C8E570EDB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3462719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04CB6BF8-8799-1B40-851C-E54098926DFD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3210719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3D6D353C-210B-8F4F-A16F-D9B209149F2D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5260786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5465ECD5-AF4C-8C42-B75C-5271A2F6C6F1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5349382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F7F3B3B4-D445-1344-8DDC-FBEE534C9742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5837933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33639607-01A5-754B-A613-A5F6EB544FC3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5585933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7A21E72B-06D9-EC40-9DAD-A04D6304EDC4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7636000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E652071A-457A-F343-B9EF-7ACB602748CF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7724596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AD09CFB3-403C-874D-90F1-8DECC301CD19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213147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B89E910-9EE5-EB40-B02D-38E74F72F82B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7961147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9" name="Text Placeholder 29">
            <a:extLst>
              <a:ext uri="{FF2B5EF4-FFF2-40B4-BE49-F238E27FC236}">
                <a16:creationId xmlns:a16="http://schemas.microsoft.com/office/drawing/2014/main" id="{18916676-9134-4B40-BED8-76A6FBBC3B43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0011214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007EED98-47E6-8C42-9A73-AB5F8348D386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10099810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1FDFAA5B-CBFB-4348-9AB8-B619068639C2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588361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3501A44D-60D1-2C49-B24D-149B09574EB8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10336361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240C45-8B3F-2543-8E59-36681C6C3660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aphic 54">
            <a:extLst>
              <a:ext uri="{FF2B5EF4-FFF2-40B4-BE49-F238E27FC236}">
                <a16:creationId xmlns:a16="http://schemas.microsoft.com/office/drawing/2014/main" id="{D67702AB-7190-F547-9DEB-ECE329F8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1460" y="3221692"/>
            <a:ext cx="157090" cy="576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04E0238-83F4-874B-AC08-DA2CE342EC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2710" y="3221692"/>
            <a:ext cx="157090" cy="5760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B9143727-558B-5745-A39B-14E3D9F43D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8720" y="3221692"/>
            <a:ext cx="157090" cy="57600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92E17C2D-3E2B-B34D-AB29-BFD078983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8540" y="3221692"/>
            <a:ext cx="157090" cy="576000"/>
          </a:xfrm>
          <a:prstGeom prst="rect">
            <a:avLst/>
          </a:prstGeom>
        </p:spPr>
      </p:pic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85B8F4B-F6BF-DB4B-B4CF-9A45B2541B3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3866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3E098AB-8368-3D4B-AEB1-7D5B3BF3DF9D}"/>
              </a:ext>
            </a:extLst>
          </p:cNvPr>
          <p:cNvCxnSpPr>
            <a:cxnSpLocks/>
          </p:cNvCxnSpPr>
          <p:nvPr userDrawn="1"/>
        </p:nvCxnSpPr>
        <p:spPr>
          <a:xfrm>
            <a:off x="0" y="4129882"/>
            <a:ext cx="12192000" cy="0"/>
          </a:xfrm>
          <a:prstGeom prst="line">
            <a:avLst/>
          </a:prstGeom>
          <a:ln w="38100">
            <a:solidFill>
              <a:srgbClr val="B2E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traight Connector 4">
            <a:extLst>
              <a:ext uri="{FF2B5EF4-FFF2-40B4-BE49-F238E27FC236}">
                <a16:creationId xmlns:a16="http://schemas.microsoft.com/office/drawing/2014/main" id="{C37A2ACD-B062-F341-A2A2-E660CD90EFD4}"/>
              </a:ext>
            </a:extLst>
          </p:cNvPr>
          <p:cNvSpPr/>
          <p:nvPr userDrawn="1"/>
        </p:nvSpPr>
        <p:spPr>
          <a:xfrm>
            <a:off x="-2" y="4129880"/>
            <a:ext cx="12192002" cy="2"/>
          </a:xfrm>
          <a:prstGeom prst="line">
            <a:avLst/>
          </a:prstGeom>
          <a:ln w="15875">
            <a:solidFill>
              <a:srgbClr val="004494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B6F4F3-2296-2945-A4CC-B45A1B61D674}"/>
              </a:ext>
            </a:extLst>
          </p:cNvPr>
          <p:cNvCxnSpPr>
            <a:cxnSpLocks/>
          </p:cNvCxnSpPr>
          <p:nvPr userDrawn="1"/>
        </p:nvCxnSpPr>
        <p:spPr>
          <a:xfrm>
            <a:off x="2497731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226A4-6A96-D542-8D83-D56C4BBCB2B1}"/>
              </a:ext>
            </a:extLst>
          </p:cNvPr>
          <p:cNvCxnSpPr>
            <a:cxnSpLocks/>
          </p:cNvCxnSpPr>
          <p:nvPr userDrawn="1"/>
        </p:nvCxnSpPr>
        <p:spPr>
          <a:xfrm>
            <a:off x="130601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B5F9DC4-C478-454B-AB60-EA1A8AAA98B4}"/>
              </a:ext>
            </a:extLst>
          </p:cNvPr>
          <p:cNvSpPr/>
          <p:nvPr userDrawn="1"/>
        </p:nvSpPr>
        <p:spPr>
          <a:xfrm>
            <a:off x="1834543" y="3549180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E3DD8F6-C5F1-244D-B15C-F2222DA0D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F766EDB7-776D-C140-8444-AE821ED231A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9FE50941-5B96-B047-8797-4451826C64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510083" y="5920601"/>
            <a:ext cx="2243190" cy="605584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kumimoji="0" lang="pt-PT" sz="4400" b="1" i="0" u="none" strike="noStrike" kern="1200" cap="none" spc="0" normalizeH="0" baseline="0" dirty="0">
                <a:ln>
                  <a:noFill/>
                </a:ln>
                <a:solidFill>
                  <a:srgbClr val="FF0179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Year #</a:t>
            </a:r>
            <a:endParaRPr lang="pt-PT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24718EC-E9B8-334A-AF1C-295AAA357518}"/>
              </a:ext>
            </a:extLst>
          </p:cNvPr>
          <p:cNvCxnSpPr>
            <a:cxnSpLocks/>
          </p:cNvCxnSpPr>
          <p:nvPr userDrawn="1"/>
        </p:nvCxnSpPr>
        <p:spPr>
          <a:xfrm>
            <a:off x="605581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E40E8FA-E213-6A4F-830C-972142E954FF}"/>
              </a:ext>
            </a:extLst>
          </p:cNvPr>
          <p:cNvCxnSpPr>
            <a:cxnSpLocks/>
          </p:cNvCxnSpPr>
          <p:nvPr userDrawn="1"/>
        </p:nvCxnSpPr>
        <p:spPr>
          <a:xfrm>
            <a:off x="1080395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6" name="Text Placeholder 11">
            <a:extLst>
              <a:ext uri="{FF2B5EF4-FFF2-40B4-BE49-F238E27FC236}">
                <a16:creationId xmlns:a16="http://schemas.microsoft.com/office/drawing/2014/main" id="{F2C12708-7DB2-604F-BAE2-4AB63694B3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25485" y="5920601"/>
            <a:ext cx="2243190" cy="605584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kumimoji="0" lang="pt-PT" sz="4400" b="1" i="0" u="none" strike="noStrike" kern="1200" cap="none" spc="0" normalizeH="0" baseline="0" dirty="0">
                <a:ln>
                  <a:noFill/>
                </a:ln>
                <a:solidFill>
                  <a:srgbClr val="FF0179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Year #</a:t>
            </a:r>
            <a:endParaRPr lang="pt-PT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DE97299-D880-6F49-A707-D20D378D6596}"/>
              </a:ext>
            </a:extLst>
          </p:cNvPr>
          <p:cNvCxnSpPr>
            <a:cxnSpLocks/>
          </p:cNvCxnSpPr>
          <p:nvPr userDrawn="1"/>
        </p:nvCxnSpPr>
        <p:spPr>
          <a:xfrm>
            <a:off x="3649264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E987CD1-3DD6-3B4D-80CD-A87C6F905047}"/>
              </a:ext>
            </a:extLst>
          </p:cNvPr>
          <p:cNvCxnSpPr>
            <a:cxnSpLocks/>
          </p:cNvCxnSpPr>
          <p:nvPr userDrawn="1"/>
        </p:nvCxnSpPr>
        <p:spPr>
          <a:xfrm>
            <a:off x="4859590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A22A010-F573-C744-A711-B067E03244B7}"/>
              </a:ext>
            </a:extLst>
          </p:cNvPr>
          <p:cNvCxnSpPr>
            <a:cxnSpLocks/>
          </p:cNvCxnSpPr>
          <p:nvPr userDrawn="1"/>
        </p:nvCxnSpPr>
        <p:spPr>
          <a:xfrm>
            <a:off x="8447080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EBB2B3F-5318-9F46-A326-3391028A86F9}"/>
              </a:ext>
            </a:extLst>
          </p:cNvPr>
          <p:cNvCxnSpPr>
            <a:cxnSpLocks/>
          </p:cNvCxnSpPr>
          <p:nvPr userDrawn="1"/>
        </p:nvCxnSpPr>
        <p:spPr>
          <a:xfrm>
            <a:off x="7244485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6B7BB48-2425-4443-9468-64E6736EEECD}"/>
              </a:ext>
            </a:extLst>
          </p:cNvPr>
          <p:cNvCxnSpPr>
            <a:cxnSpLocks/>
          </p:cNvCxnSpPr>
          <p:nvPr userDrawn="1"/>
        </p:nvCxnSpPr>
        <p:spPr>
          <a:xfrm>
            <a:off x="9607767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Text Placeholder 25">
            <a:extLst>
              <a:ext uri="{FF2B5EF4-FFF2-40B4-BE49-F238E27FC236}">
                <a16:creationId xmlns:a16="http://schemas.microsoft.com/office/drawing/2014/main" id="{878E2B79-97B1-E647-9484-B1E99F6A305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425946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5" name="Text Placeholder 25">
            <a:extLst>
              <a:ext uri="{FF2B5EF4-FFF2-40B4-BE49-F238E27FC236}">
                <a16:creationId xmlns:a16="http://schemas.microsoft.com/office/drawing/2014/main" id="{04B50096-065E-BC46-B935-D22CE99BE60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611328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6" name="Text Placeholder 25">
            <a:extLst>
              <a:ext uri="{FF2B5EF4-FFF2-40B4-BE49-F238E27FC236}">
                <a16:creationId xmlns:a16="http://schemas.microsoft.com/office/drawing/2014/main" id="{6A5BE0E7-69D6-2044-94D2-64DE9E98C98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96710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7" name="Text Placeholder 25">
            <a:extLst>
              <a:ext uri="{FF2B5EF4-FFF2-40B4-BE49-F238E27FC236}">
                <a16:creationId xmlns:a16="http://schemas.microsoft.com/office/drawing/2014/main" id="{F2353948-9763-4643-B362-92E1FE9F56A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982092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8" name="Text Placeholder 25">
            <a:extLst>
              <a:ext uri="{FF2B5EF4-FFF2-40B4-BE49-F238E27FC236}">
                <a16:creationId xmlns:a16="http://schemas.microsoft.com/office/drawing/2014/main" id="{86D5F5C8-6014-2549-9323-6729E87D797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67474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9" name="Text Placeholder 25">
            <a:extLst>
              <a:ext uri="{FF2B5EF4-FFF2-40B4-BE49-F238E27FC236}">
                <a16:creationId xmlns:a16="http://schemas.microsoft.com/office/drawing/2014/main" id="{64D956A3-5884-1742-AD90-139ADC410B3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352856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0" name="Text Placeholder 25">
            <a:extLst>
              <a:ext uri="{FF2B5EF4-FFF2-40B4-BE49-F238E27FC236}">
                <a16:creationId xmlns:a16="http://schemas.microsoft.com/office/drawing/2014/main" id="{048FDFDC-415A-9944-9D02-BD47D53C829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38238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1" name="Text Placeholder 25">
            <a:extLst>
              <a:ext uri="{FF2B5EF4-FFF2-40B4-BE49-F238E27FC236}">
                <a16:creationId xmlns:a16="http://schemas.microsoft.com/office/drawing/2014/main" id="{A07CDCCE-657F-BF4B-B430-A071C9BCD74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723620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2" name="Text Placeholder 25">
            <a:extLst>
              <a:ext uri="{FF2B5EF4-FFF2-40B4-BE49-F238E27FC236}">
                <a16:creationId xmlns:a16="http://schemas.microsoft.com/office/drawing/2014/main" id="{BC8673ED-86C6-5740-A649-A5272C5E8A1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423599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3" name="Text Placeholder 12">
            <a:extLst>
              <a:ext uri="{FF2B5EF4-FFF2-40B4-BE49-F238E27FC236}">
                <a16:creationId xmlns:a16="http://schemas.microsoft.com/office/drawing/2014/main" id="{A71D6943-2FC5-4349-8B07-BBB423F0FCA6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1524149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C8A20B8-B36D-CF4B-A616-8E40792DF19A}"/>
              </a:ext>
            </a:extLst>
          </p:cNvPr>
          <p:cNvSpPr/>
          <p:nvPr userDrawn="1"/>
        </p:nvSpPr>
        <p:spPr>
          <a:xfrm>
            <a:off x="3000538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1" name="Text Placeholder 25">
            <a:extLst>
              <a:ext uri="{FF2B5EF4-FFF2-40B4-BE49-F238E27FC236}">
                <a16:creationId xmlns:a16="http://schemas.microsoft.com/office/drawing/2014/main" id="{3FF4B496-BDF2-1E48-8BE9-A1886CD831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609336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2" name="Text Placeholder 12">
            <a:extLst>
              <a:ext uri="{FF2B5EF4-FFF2-40B4-BE49-F238E27FC236}">
                <a16:creationId xmlns:a16="http://schemas.microsoft.com/office/drawing/2014/main" id="{E842D254-369A-FB49-9995-1F8F226E9431}"/>
              </a:ext>
            </a:extLst>
          </p:cNvPr>
          <p:cNvSpPr>
            <a:spLocks noGrp="1" noChangeAspect="1"/>
          </p:cNvSpPr>
          <p:nvPr>
            <p:ph type="body" sz="quarter" idx="67" hasCustomPrompt="1"/>
          </p:nvPr>
        </p:nvSpPr>
        <p:spPr>
          <a:xfrm>
            <a:off x="2709926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8BA2D7B-BD33-9C45-94F5-5C812CE0379E}"/>
              </a:ext>
            </a:extLst>
          </p:cNvPr>
          <p:cNvSpPr/>
          <p:nvPr userDrawn="1"/>
        </p:nvSpPr>
        <p:spPr>
          <a:xfrm>
            <a:off x="4181555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6" name="Text Placeholder 25">
            <a:extLst>
              <a:ext uri="{FF2B5EF4-FFF2-40B4-BE49-F238E27FC236}">
                <a16:creationId xmlns:a16="http://schemas.microsoft.com/office/drawing/2014/main" id="{D4F0A3FE-C81E-5942-9F10-322B449C865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795073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7" name="Text Placeholder 12">
            <a:extLst>
              <a:ext uri="{FF2B5EF4-FFF2-40B4-BE49-F238E27FC236}">
                <a16:creationId xmlns:a16="http://schemas.microsoft.com/office/drawing/2014/main" id="{3E7AC3CB-4CB6-D440-BD9C-1825DCEE696C}"/>
              </a:ext>
            </a:extLst>
          </p:cNvPr>
          <p:cNvSpPr>
            <a:spLocks noGrp="1" noChangeAspect="1"/>
          </p:cNvSpPr>
          <p:nvPr>
            <p:ph type="body" sz="quarter" idx="69" hasCustomPrompt="1"/>
          </p:nvPr>
        </p:nvSpPr>
        <p:spPr>
          <a:xfrm>
            <a:off x="3895703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5E4716B-16B0-7F46-80EA-1194B62C433F}"/>
              </a:ext>
            </a:extLst>
          </p:cNvPr>
          <p:cNvSpPr/>
          <p:nvPr userDrawn="1"/>
        </p:nvSpPr>
        <p:spPr>
          <a:xfrm>
            <a:off x="5386564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1" name="Text Placeholder 25">
            <a:extLst>
              <a:ext uri="{FF2B5EF4-FFF2-40B4-BE49-F238E27FC236}">
                <a16:creationId xmlns:a16="http://schemas.microsoft.com/office/drawing/2014/main" id="{158CC27B-BF14-4948-A2BD-D0457407840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980810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2" name="Text Placeholder 12">
            <a:extLst>
              <a:ext uri="{FF2B5EF4-FFF2-40B4-BE49-F238E27FC236}">
                <a16:creationId xmlns:a16="http://schemas.microsoft.com/office/drawing/2014/main" id="{9C4D30EA-D1F1-054F-A483-03488D8AFE7C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>
            <a:off x="5081480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4F9D2C7-014B-074D-A7DC-91841FC5E677}"/>
              </a:ext>
            </a:extLst>
          </p:cNvPr>
          <p:cNvSpPr/>
          <p:nvPr userDrawn="1"/>
        </p:nvSpPr>
        <p:spPr>
          <a:xfrm>
            <a:off x="6582682" y="3549180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1" name="Text Placeholder 25">
            <a:extLst>
              <a:ext uri="{FF2B5EF4-FFF2-40B4-BE49-F238E27FC236}">
                <a16:creationId xmlns:a16="http://schemas.microsoft.com/office/drawing/2014/main" id="{9FA14E67-FB15-544E-8D98-5F96F7F9438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166547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32" name="Text Placeholder 12">
            <a:extLst>
              <a:ext uri="{FF2B5EF4-FFF2-40B4-BE49-F238E27FC236}">
                <a16:creationId xmlns:a16="http://schemas.microsoft.com/office/drawing/2014/main" id="{2A0C8ADA-AE05-5C4D-8F2C-2492D867E1FA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6267257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FB24A91F-020D-D84D-A8FE-F6A05C7C9122}"/>
              </a:ext>
            </a:extLst>
          </p:cNvPr>
          <p:cNvSpPr/>
          <p:nvPr userDrawn="1"/>
        </p:nvSpPr>
        <p:spPr>
          <a:xfrm>
            <a:off x="7748677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6" name="Text Placeholder 25">
            <a:extLst>
              <a:ext uri="{FF2B5EF4-FFF2-40B4-BE49-F238E27FC236}">
                <a16:creationId xmlns:a16="http://schemas.microsoft.com/office/drawing/2014/main" id="{5E2475B0-CC10-3649-8FD2-AE0239ABD57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52284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37" name="Text Placeholder 12">
            <a:extLst>
              <a:ext uri="{FF2B5EF4-FFF2-40B4-BE49-F238E27FC236}">
                <a16:creationId xmlns:a16="http://schemas.microsoft.com/office/drawing/2014/main" id="{00641094-43D7-F44A-9FBE-B39836394ED9}"/>
              </a:ext>
            </a:extLst>
          </p:cNvPr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7453034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E1ED9E7-B20C-7142-AB05-54ACB1EBE46C}"/>
              </a:ext>
            </a:extLst>
          </p:cNvPr>
          <p:cNvSpPr/>
          <p:nvPr userDrawn="1"/>
        </p:nvSpPr>
        <p:spPr>
          <a:xfrm>
            <a:off x="8929694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1" name="Text Placeholder 25">
            <a:extLst>
              <a:ext uri="{FF2B5EF4-FFF2-40B4-BE49-F238E27FC236}">
                <a16:creationId xmlns:a16="http://schemas.microsoft.com/office/drawing/2014/main" id="{C87469EF-A3BE-4544-8FB4-5D4739EFC2A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538021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42" name="Text Placeholder 12">
            <a:extLst>
              <a:ext uri="{FF2B5EF4-FFF2-40B4-BE49-F238E27FC236}">
                <a16:creationId xmlns:a16="http://schemas.microsoft.com/office/drawing/2014/main" id="{EDB2343A-AE1A-304B-972B-34757432EB10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638811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F54BC8C-1E9E-004F-A673-C96E135CD873}"/>
              </a:ext>
            </a:extLst>
          </p:cNvPr>
          <p:cNvSpPr/>
          <p:nvPr userDrawn="1"/>
        </p:nvSpPr>
        <p:spPr>
          <a:xfrm>
            <a:off x="10134703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6" name="Text Placeholder 25">
            <a:extLst>
              <a:ext uri="{FF2B5EF4-FFF2-40B4-BE49-F238E27FC236}">
                <a16:creationId xmlns:a16="http://schemas.microsoft.com/office/drawing/2014/main" id="{1E776C22-50C7-4D4B-97B3-99B5974D477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723759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47" name="Text Placeholder 12">
            <a:extLst>
              <a:ext uri="{FF2B5EF4-FFF2-40B4-BE49-F238E27FC236}">
                <a16:creationId xmlns:a16="http://schemas.microsoft.com/office/drawing/2014/main" id="{05A2240E-698B-CB46-87FF-6D72516C1B27}"/>
              </a:ext>
            </a:extLst>
          </p:cNvPr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9824588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8" name="Slide Number Placeholder 2">
            <a:extLst>
              <a:ext uri="{FF2B5EF4-FFF2-40B4-BE49-F238E27FC236}">
                <a16:creationId xmlns:a16="http://schemas.microsoft.com/office/drawing/2014/main" id="{FBBD8E6C-B2F6-9746-828E-64407C8503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13FEF8F-0388-9C43-A036-2369F45E7C0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12">
            <a:extLst>
              <a:ext uri="{FF2B5EF4-FFF2-40B4-BE49-F238E27FC236}">
                <a16:creationId xmlns:a16="http://schemas.microsoft.com/office/drawing/2014/main" id="{DB475DD7-E8D5-B94E-892A-CB613EA5845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BB5395-7C18-D346-B44A-AE5FE79822D9}"/>
              </a:ext>
            </a:extLst>
          </p:cNvPr>
          <p:cNvGrpSpPr/>
          <p:nvPr userDrawn="1"/>
        </p:nvGrpSpPr>
        <p:grpSpPr>
          <a:xfrm>
            <a:off x="10096879" y="3585061"/>
            <a:ext cx="211418" cy="650528"/>
            <a:chOff x="10096879" y="3585061"/>
            <a:chExt cx="211418" cy="650528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52543F5-DFF3-474E-82A8-58EB2EC3D03D}"/>
                </a:ext>
              </a:extLst>
            </p:cNvPr>
            <p:cNvCxnSpPr>
              <a:cxnSpLocks/>
              <a:stCxn id="3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30EA3EC-0A30-3140-9D2D-CA2E3BCAE4A7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9FF7C64-3616-B447-88E8-7DF3CBA28F8A}"/>
              </a:ext>
            </a:extLst>
          </p:cNvPr>
          <p:cNvGrpSpPr/>
          <p:nvPr userDrawn="1"/>
        </p:nvGrpSpPr>
        <p:grpSpPr>
          <a:xfrm>
            <a:off x="8892547" y="3585061"/>
            <a:ext cx="211418" cy="650528"/>
            <a:chOff x="10096879" y="3585061"/>
            <a:chExt cx="211418" cy="650528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C8EEA93-E0AE-7349-B0CF-712B71A56B75}"/>
                </a:ext>
              </a:extLst>
            </p:cNvPr>
            <p:cNvCxnSpPr>
              <a:cxnSpLocks/>
              <a:stCxn id="74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4E494DD-FE59-1449-A7E7-B31820A1138F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EC4F5B9-A715-A74D-B07A-88EE0944FDDC}"/>
              </a:ext>
            </a:extLst>
          </p:cNvPr>
          <p:cNvGrpSpPr/>
          <p:nvPr userDrawn="1"/>
        </p:nvGrpSpPr>
        <p:grpSpPr>
          <a:xfrm>
            <a:off x="7710518" y="3585061"/>
            <a:ext cx="211418" cy="650528"/>
            <a:chOff x="10096879" y="3585061"/>
            <a:chExt cx="211418" cy="65052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4714411-CFA7-3740-91C6-F968011CF648}"/>
                </a:ext>
              </a:extLst>
            </p:cNvPr>
            <p:cNvCxnSpPr>
              <a:cxnSpLocks/>
              <a:stCxn id="79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3D3378D-0737-AA4E-A764-3A495D74922B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B131340-4987-CC45-8CD0-CA3295CAA838}"/>
              </a:ext>
            </a:extLst>
          </p:cNvPr>
          <p:cNvGrpSpPr/>
          <p:nvPr userDrawn="1"/>
        </p:nvGrpSpPr>
        <p:grpSpPr>
          <a:xfrm>
            <a:off x="6543020" y="3585061"/>
            <a:ext cx="211418" cy="650528"/>
            <a:chOff x="10096879" y="3585061"/>
            <a:chExt cx="211418" cy="65052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07AB8BA-1899-A141-ABC5-F4FED7F339CA}"/>
                </a:ext>
              </a:extLst>
            </p:cNvPr>
            <p:cNvCxnSpPr>
              <a:cxnSpLocks/>
              <a:stCxn id="82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A70FF14-7850-A04D-8253-E240ED951D1B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8C9CDCD-2C15-9E48-89CF-49DAFED8B16D}"/>
              </a:ext>
            </a:extLst>
          </p:cNvPr>
          <p:cNvGrpSpPr/>
          <p:nvPr userDrawn="1"/>
        </p:nvGrpSpPr>
        <p:grpSpPr>
          <a:xfrm>
            <a:off x="5346122" y="3585061"/>
            <a:ext cx="211418" cy="650528"/>
            <a:chOff x="10096879" y="3585061"/>
            <a:chExt cx="211418" cy="650528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C33E8C6-CCCC-574B-9E68-5B3943887F68}"/>
                </a:ext>
              </a:extLst>
            </p:cNvPr>
            <p:cNvCxnSpPr>
              <a:cxnSpLocks/>
              <a:stCxn id="93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A6D8525-176A-6340-815B-AE16CB6484AC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6399F9-816D-AF46-9E82-45CBAEAFA075}"/>
              </a:ext>
            </a:extLst>
          </p:cNvPr>
          <p:cNvGrpSpPr/>
          <p:nvPr userDrawn="1"/>
        </p:nvGrpSpPr>
        <p:grpSpPr>
          <a:xfrm>
            <a:off x="4141790" y="3585061"/>
            <a:ext cx="211418" cy="650528"/>
            <a:chOff x="10096879" y="3585061"/>
            <a:chExt cx="211418" cy="650528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5026FF-0FF6-4440-A4DB-4883C68ED5D8}"/>
                </a:ext>
              </a:extLst>
            </p:cNvPr>
            <p:cNvCxnSpPr>
              <a:cxnSpLocks/>
              <a:stCxn id="106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92968F-1E08-CF4D-9F0F-F3ECBCF5F61D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9094F7B-6D9B-8941-AE84-FDE2853703A2}"/>
              </a:ext>
            </a:extLst>
          </p:cNvPr>
          <p:cNvGrpSpPr/>
          <p:nvPr userDrawn="1"/>
        </p:nvGrpSpPr>
        <p:grpSpPr>
          <a:xfrm>
            <a:off x="2959761" y="3585061"/>
            <a:ext cx="211418" cy="650528"/>
            <a:chOff x="10096879" y="3585061"/>
            <a:chExt cx="211418" cy="650528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2CCFC4B-76CB-8F42-8158-4D72C2460063}"/>
                </a:ext>
              </a:extLst>
            </p:cNvPr>
            <p:cNvCxnSpPr>
              <a:cxnSpLocks/>
              <a:stCxn id="124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69144C2-10C4-F340-A95E-9DEB5AC8A84E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9D96CFB-1BEB-E54F-9708-6A6E18FD5AAF}"/>
              </a:ext>
            </a:extLst>
          </p:cNvPr>
          <p:cNvGrpSpPr/>
          <p:nvPr userDrawn="1"/>
        </p:nvGrpSpPr>
        <p:grpSpPr>
          <a:xfrm>
            <a:off x="1792600" y="3585061"/>
            <a:ext cx="211418" cy="650528"/>
            <a:chOff x="10096879" y="3585061"/>
            <a:chExt cx="211418" cy="650528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529C444-C998-554A-B7B6-CA7B09ECCBAB}"/>
                </a:ext>
              </a:extLst>
            </p:cNvPr>
            <p:cNvCxnSpPr>
              <a:cxnSpLocks/>
              <a:stCxn id="127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31775D-D4FB-5345-B289-F086E0460DF4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4965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Straight Connector 4"/>
          <p:cNvSpPr/>
          <p:nvPr userDrawn="1"/>
        </p:nvSpPr>
        <p:spPr>
          <a:xfrm>
            <a:off x="-1" y="3561844"/>
            <a:ext cx="12192002" cy="2"/>
          </a:xfrm>
          <a:prstGeom prst="line">
            <a:avLst/>
          </a:prstGeom>
          <a:ln w="28575">
            <a:solidFill>
              <a:srgbClr val="B2E8FA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49" hasCustomPrompt="1"/>
          </p:nvPr>
        </p:nvSpPr>
        <p:spPr>
          <a:xfrm>
            <a:off x="1414285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50" hasCustomPrompt="1"/>
          </p:nvPr>
        </p:nvSpPr>
        <p:spPr>
          <a:xfrm>
            <a:off x="3401440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51" hasCustomPrompt="1"/>
          </p:nvPr>
        </p:nvSpPr>
        <p:spPr>
          <a:xfrm>
            <a:off x="5388595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52" hasCustomPrompt="1"/>
          </p:nvPr>
        </p:nvSpPr>
        <p:spPr>
          <a:xfrm>
            <a:off x="7375750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53" hasCustomPrompt="1"/>
          </p:nvPr>
        </p:nvSpPr>
        <p:spPr>
          <a:xfrm>
            <a:off x="9362903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1343537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55" hasCustomPrompt="1"/>
          </p:nvPr>
        </p:nvSpPr>
        <p:spPr>
          <a:xfrm>
            <a:off x="3330692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56" hasCustomPrompt="1"/>
          </p:nvPr>
        </p:nvSpPr>
        <p:spPr>
          <a:xfrm>
            <a:off x="5317847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57" hasCustomPrompt="1"/>
          </p:nvPr>
        </p:nvSpPr>
        <p:spPr>
          <a:xfrm>
            <a:off x="7305002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58" hasCustomPrompt="1"/>
          </p:nvPr>
        </p:nvSpPr>
        <p:spPr>
          <a:xfrm>
            <a:off x="9292155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59" hasCustomPrompt="1"/>
          </p:nvPr>
        </p:nvSpPr>
        <p:spPr>
          <a:xfrm>
            <a:off x="1343537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60" hasCustomPrompt="1"/>
          </p:nvPr>
        </p:nvSpPr>
        <p:spPr>
          <a:xfrm>
            <a:off x="3330692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61" hasCustomPrompt="1"/>
          </p:nvPr>
        </p:nvSpPr>
        <p:spPr>
          <a:xfrm>
            <a:off x="5317847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62" hasCustomPrompt="1"/>
          </p:nvPr>
        </p:nvSpPr>
        <p:spPr>
          <a:xfrm>
            <a:off x="7305002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63" hasCustomPrompt="1"/>
          </p:nvPr>
        </p:nvSpPr>
        <p:spPr>
          <a:xfrm>
            <a:off x="9292155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64" hasCustomPrompt="1"/>
          </p:nvPr>
        </p:nvSpPr>
        <p:spPr>
          <a:xfrm>
            <a:off x="1581763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65" hasCustomPrompt="1"/>
          </p:nvPr>
        </p:nvSpPr>
        <p:spPr>
          <a:xfrm>
            <a:off x="9530381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66" hasCustomPrompt="1"/>
          </p:nvPr>
        </p:nvSpPr>
        <p:spPr>
          <a:xfrm>
            <a:off x="3568917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67" hasCustomPrompt="1"/>
          </p:nvPr>
        </p:nvSpPr>
        <p:spPr>
          <a:xfrm>
            <a:off x="5556071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68" hasCustomPrompt="1"/>
          </p:nvPr>
        </p:nvSpPr>
        <p:spPr>
          <a:xfrm>
            <a:off x="7543226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46F80A-DF11-BB4C-8FE0-753875171F9E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49E8CC1-8775-4049-B0B1-CB59B3CBDD8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8101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5076604"/>
            <a:ext cx="12192003" cy="178139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4" name="Group 15"/>
          <p:cNvGrpSpPr/>
          <p:nvPr userDrawn="1"/>
        </p:nvGrpSpPr>
        <p:grpSpPr>
          <a:xfrm>
            <a:off x="-3" y="2347682"/>
            <a:ext cx="12192006" cy="2751590"/>
            <a:chOff x="-1" y="0"/>
            <a:chExt cx="12192005" cy="2751589"/>
          </a:xfrm>
        </p:grpSpPr>
        <p:sp>
          <p:nvSpPr>
            <p:cNvPr id="5" name="Freeform 9"/>
            <p:cNvSpPr/>
            <p:nvPr/>
          </p:nvSpPr>
          <p:spPr>
            <a:xfrm>
              <a:off x="-2" y="-1"/>
              <a:ext cx="12192007" cy="117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5" y="15953"/>
                  </a:moveTo>
                  <a:lnTo>
                    <a:pt x="21485" y="12023"/>
                  </a:lnTo>
                  <a:lnTo>
                    <a:pt x="21254" y="12925"/>
                  </a:lnTo>
                  <a:lnTo>
                    <a:pt x="21024" y="12925"/>
                  </a:lnTo>
                  <a:lnTo>
                    <a:pt x="21024" y="15225"/>
                  </a:lnTo>
                  <a:lnTo>
                    <a:pt x="20925" y="15225"/>
                  </a:lnTo>
                  <a:lnTo>
                    <a:pt x="20925" y="11208"/>
                  </a:lnTo>
                  <a:lnTo>
                    <a:pt x="20723" y="11208"/>
                  </a:lnTo>
                  <a:lnTo>
                    <a:pt x="20723" y="13711"/>
                  </a:lnTo>
                  <a:lnTo>
                    <a:pt x="20647" y="13711"/>
                  </a:lnTo>
                  <a:lnTo>
                    <a:pt x="20647" y="14934"/>
                  </a:lnTo>
                  <a:lnTo>
                    <a:pt x="20551" y="14934"/>
                  </a:lnTo>
                  <a:lnTo>
                    <a:pt x="20551" y="17845"/>
                  </a:lnTo>
                  <a:lnTo>
                    <a:pt x="20425" y="17845"/>
                  </a:lnTo>
                  <a:lnTo>
                    <a:pt x="20425" y="12023"/>
                  </a:lnTo>
                  <a:lnTo>
                    <a:pt x="20369" y="11702"/>
                  </a:lnTo>
                  <a:lnTo>
                    <a:pt x="20369" y="10392"/>
                  </a:lnTo>
                  <a:lnTo>
                    <a:pt x="20281" y="9985"/>
                  </a:lnTo>
                  <a:lnTo>
                    <a:pt x="20273" y="7889"/>
                  </a:lnTo>
                  <a:lnTo>
                    <a:pt x="20273" y="9985"/>
                  </a:lnTo>
                  <a:lnTo>
                    <a:pt x="20186" y="10392"/>
                  </a:lnTo>
                  <a:lnTo>
                    <a:pt x="20186" y="11702"/>
                  </a:lnTo>
                  <a:lnTo>
                    <a:pt x="20138" y="12110"/>
                  </a:lnTo>
                  <a:lnTo>
                    <a:pt x="20138" y="16651"/>
                  </a:lnTo>
                  <a:lnTo>
                    <a:pt x="19992" y="16651"/>
                  </a:lnTo>
                  <a:lnTo>
                    <a:pt x="19992" y="17466"/>
                  </a:lnTo>
                  <a:lnTo>
                    <a:pt x="19877" y="17466"/>
                  </a:lnTo>
                  <a:lnTo>
                    <a:pt x="19877" y="18660"/>
                  </a:lnTo>
                  <a:lnTo>
                    <a:pt x="19840" y="18660"/>
                  </a:lnTo>
                  <a:lnTo>
                    <a:pt x="19840" y="14643"/>
                  </a:lnTo>
                  <a:lnTo>
                    <a:pt x="19646" y="14643"/>
                  </a:lnTo>
                  <a:lnTo>
                    <a:pt x="19646" y="15836"/>
                  </a:lnTo>
                  <a:lnTo>
                    <a:pt x="19590" y="15836"/>
                  </a:lnTo>
                  <a:lnTo>
                    <a:pt x="19590" y="12721"/>
                  </a:lnTo>
                  <a:lnTo>
                    <a:pt x="19550" y="12721"/>
                  </a:lnTo>
                  <a:lnTo>
                    <a:pt x="19550" y="10596"/>
                  </a:lnTo>
                  <a:lnTo>
                    <a:pt x="19542" y="10596"/>
                  </a:lnTo>
                  <a:lnTo>
                    <a:pt x="19542" y="9985"/>
                  </a:lnTo>
                  <a:lnTo>
                    <a:pt x="19491" y="9985"/>
                  </a:lnTo>
                  <a:lnTo>
                    <a:pt x="19407" y="7889"/>
                  </a:lnTo>
                  <a:lnTo>
                    <a:pt x="19396" y="4134"/>
                  </a:lnTo>
                  <a:lnTo>
                    <a:pt x="19387" y="7889"/>
                  </a:lnTo>
                  <a:lnTo>
                    <a:pt x="19292" y="9898"/>
                  </a:lnTo>
                  <a:lnTo>
                    <a:pt x="19241" y="9898"/>
                  </a:lnTo>
                  <a:lnTo>
                    <a:pt x="19241" y="10509"/>
                  </a:lnTo>
                  <a:lnTo>
                    <a:pt x="19233" y="10596"/>
                  </a:lnTo>
                  <a:lnTo>
                    <a:pt x="19233" y="12721"/>
                  </a:lnTo>
                  <a:lnTo>
                    <a:pt x="19185" y="12721"/>
                  </a:lnTo>
                  <a:lnTo>
                    <a:pt x="19185" y="12925"/>
                  </a:lnTo>
                  <a:lnTo>
                    <a:pt x="19089" y="12605"/>
                  </a:lnTo>
                  <a:lnTo>
                    <a:pt x="19089" y="17059"/>
                  </a:lnTo>
                  <a:lnTo>
                    <a:pt x="19070" y="17059"/>
                  </a:lnTo>
                  <a:lnTo>
                    <a:pt x="19070" y="17466"/>
                  </a:lnTo>
                  <a:lnTo>
                    <a:pt x="19002" y="17466"/>
                  </a:lnTo>
                  <a:lnTo>
                    <a:pt x="19002" y="15137"/>
                  </a:lnTo>
                  <a:lnTo>
                    <a:pt x="18800" y="15137"/>
                  </a:lnTo>
                  <a:lnTo>
                    <a:pt x="18800" y="18049"/>
                  </a:lnTo>
                  <a:lnTo>
                    <a:pt x="18665" y="18049"/>
                  </a:lnTo>
                  <a:lnTo>
                    <a:pt x="18665" y="12809"/>
                  </a:lnTo>
                  <a:lnTo>
                    <a:pt x="18462" y="12809"/>
                  </a:lnTo>
                  <a:lnTo>
                    <a:pt x="18462" y="18369"/>
                  </a:lnTo>
                  <a:lnTo>
                    <a:pt x="18291" y="18369"/>
                  </a:lnTo>
                  <a:lnTo>
                    <a:pt x="18291" y="18049"/>
                  </a:lnTo>
                  <a:lnTo>
                    <a:pt x="18193" y="18049"/>
                  </a:lnTo>
                  <a:lnTo>
                    <a:pt x="18193" y="17350"/>
                  </a:lnTo>
                  <a:lnTo>
                    <a:pt x="18108" y="17350"/>
                  </a:lnTo>
                  <a:lnTo>
                    <a:pt x="18108" y="15429"/>
                  </a:lnTo>
                  <a:lnTo>
                    <a:pt x="18077" y="15429"/>
                  </a:lnTo>
                  <a:lnTo>
                    <a:pt x="18077" y="15341"/>
                  </a:lnTo>
                  <a:lnTo>
                    <a:pt x="17875" y="15341"/>
                  </a:lnTo>
                  <a:lnTo>
                    <a:pt x="17875" y="17554"/>
                  </a:lnTo>
                  <a:lnTo>
                    <a:pt x="17827" y="17554"/>
                  </a:lnTo>
                  <a:lnTo>
                    <a:pt x="17827" y="5065"/>
                  </a:lnTo>
                  <a:lnTo>
                    <a:pt x="17493" y="5065"/>
                  </a:lnTo>
                  <a:lnTo>
                    <a:pt x="17493" y="18456"/>
                  </a:lnTo>
                  <a:lnTo>
                    <a:pt x="17374" y="18456"/>
                  </a:lnTo>
                  <a:lnTo>
                    <a:pt x="17374" y="5065"/>
                  </a:lnTo>
                  <a:lnTo>
                    <a:pt x="17009" y="5065"/>
                  </a:lnTo>
                  <a:lnTo>
                    <a:pt x="17009" y="13129"/>
                  </a:lnTo>
                  <a:lnTo>
                    <a:pt x="16933" y="13129"/>
                  </a:lnTo>
                  <a:lnTo>
                    <a:pt x="16933" y="17350"/>
                  </a:lnTo>
                  <a:lnTo>
                    <a:pt x="16790" y="16535"/>
                  </a:lnTo>
                  <a:lnTo>
                    <a:pt x="16790" y="12809"/>
                  </a:lnTo>
                  <a:lnTo>
                    <a:pt x="16674" y="11702"/>
                  </a:lnTo>
                  <a:lnTo>
                    <a:pt x="16559" y="12809"/>
                  </a:lnTo>
                  <a:lnTo>
                    <a:pt x="16548" y="15021"/>
                  </a:lnTo>
                  <a:lnTo>
                    <a:pt x="16528" y="15021"/>
                  </a:lnTo>
                  <a:lnTo>
                    <a:pt x="16528" y="15545"/>
                  </a:lnTo>
                  <a:lnTo>
                    <a:pt x="16520" y="15545"/>
                  </a:lnTo>
                  <a:lnTo>
                    <a:pt x="16520" y="14119"/>
                  </a:lnTo>
                  <a:lnTo>
                    <a:pt x="16258" y="14119"/>
                  </a:lnTo>
                  <a:lnTo>
                    <a:pt x="16258" y="16535"/>
                  </a:lnTo>
                  <a:lnTo>
                    <a:pt x="16143" y="16535"/>
                  </a:lnTo>
                  <a:lnTo>
                    <a:pt x="16143" y="16942"/>
                  </a:lnTo>
                  <a:lnTo>
                    <a:pt x="16087" y="16942"/>
                  </a:lnTo>
                  <a:lnTo>
                    <a:pt x="16087" y="16535"/>
                  </a:lnTo>
                  <a:lnTo>
                    <a:pt x="16028" y="16535"/>
                  </a:lnTo>
                  <a:lnTo>
                    <a:pt x="16028" y="15225"/>
                  </a:lnTo>
                  <a:lnTo>
                    <a:pt x="15856" y="14643"/>
                  </a:lnTo>
                  <a:lnTo>
                    <a:pt x="15856" y="14322"/>
                  </a:lnTo>
                  <a:lnTo>
                    <a:pt x="15741" y="14322"/>
                  </a:lnTo>
                  <a:lnTo>
                    <a:pt x="15741" y="13915"/>
                  </a:lnTo>
                  <a:lnTo>
                    <a:pt x="15682" y="13915"/>
                  </a:lnTo>
                  <a:lnTo>
                    <a:pt x="15682" y="13624"/>
                  </a:lnTo>
                  <a:lnTo>
                    <a:pt x="15662" y="13507"/>
                  </a:lnTo>
                  <a:lnTo>
                    <a:pt x="15626" y="9490"/>
                  </a:lnTo>
                  <a:lnTo>
                    <a:pt x="15595" y="13624"/>
                  </a:lnTo>
                  <a:lnTo>
                    <a:pt x="15575" y="13624"/>
                  </a:lnTo>
                  <a:lnTo>
                    <a:pt x="15575" y="14439"/>
                  </a:lnTo>
                  <a:lnTo>
                    <a:pt x="15567" y="14439"/>
                  </a:lnTo>
                  <a:lnTo>
                    <a:pt x="15567" y="14643"/>
                  </a:lnTo>
                  <a:lnTo>
                    <a:pt x="15539" y="14643"/>
                  </a:lnTo>
                  <a:lnTo>
                    <a:pt x="15527" y="14730"/>
                  </a:lnTo>
                  <a:lnTo>
                    <a:pt x="15519" y="14730"/>
                  </a:lnTo>
                  <a:lnTo>
                    <a:pt x="15519" y="13915"/>
                  </a:lnTo>
                  <a:lnTo>
                    <a:pt x="15511" y="13915"/>
                  </a:lnTo>
                  <a:lnTo>
                    <a:pt x="15511" y="13420"/>
                  </a:lnTo>
                  <a:lnTo>
                    <a:pt x="15491" y="13420"/>
                  </a:lnTo>
                  <a:lnTo>
                    <a:pt x="15443" y="11906"/>
                  </a:lnTo>
                  <a:lnTo>
                    <a:pt x="15412" y="10392"/>
                  </a:lnTo>
                  <a:lnTo>
                    <a:pt x="15392" y="11906"/>
                  </a:lnTo>
                  <a:lnTo>
                    <a:pt x="15345" y="13333"/>
                  </a:lnTo>
                  <a:lnTo>
                    <a:pt x="15336" y="13333"/>
                  </a:lnTo>
                  <a:lnTo>
                    <a:pt x="15336" y="14322"/>
                  </a:lnTo>
                  <a:lnTo>
                    <a:pt x="15325" y="14322"/>
                  </a:lnTo>
                  <a:lnTo>
                    <a:pt x="15325" y="14817"/>
                  </a:lnTo>
                  <a:lnTo>
                    <a:pt x="15308" y="14817"/>
                  </a:lnTo>
                  <a:lnTo>
                    <a:pt x="15308" y="13711"/>
                  </a:lnTo>
                  <a:lnTo>
                    <a:pt x="15173" y="13711"/>
                  </a:lnTo>
                  <a:lnTo>
                    <a:pt x="15173" y="16855"/>
                  </a:lnTo>
                  <a:lnTo>
                    <a:pt x="15106" y="16855"/>
                  </a:lnTo>
                  <a:lnTo>
                    <a:pt x="15106" y="13012"/>
                  </a:lnTo>
                  <a:lnTo>
                    <a:pt x="14709" y="12925"/>
                  </a:lnTo>
                  <a:lnTo>
                    <a:pt x="14709" y="15953"/>
                  </a:lnTo>
                  <a:lnTo>
                    <a:pt x="14692" y="15953"/>
                  </a:lnTo>
                  <a:lnTo>
                    <a:pt x="14692" y="15632"/>
                  </a:lnTo>
                  <a:lnTo>
                    <a:pt x="14653" y="15632"/>
                  </a:lnTo>
                  <a:lnTo>
                    <a:pt x="14653" y="15137"/>
                  </a:lnTo>
                  <a:lnTo>
                    <a:pt x="14645" y="15137"/>
                  </a:lnTo>
                  <a:lnTo>
                    <a:pt x="14645" y="14031"/>
                  </a:lnTo>
                  <a:lnTo>
                    <a:pt x="14316" y="14031"/>
                  </a:lnTo>
                  <a:lnTo>
                    <a:pt x="14316" y="15836"/>
                  </a:lnTo>
                  <a:lnTo>
                    <a:pt x="14288" y="15836"/>
                  </a:lnTo>
                  <a:lnTo>
                    <a:pt x="14172" y="16447"/>
                  </a:lnTo>
                  <a:lnTo>
                    <a:pt x="14172" y="15953"/>
                  </a:lnTo>
                  <a:lnTo>
                    <a:pt x="14026" y="15953"/>
                  </a:lnTo>
                  <a:lnTo>
                    <a:pt x="14026" y="12314"/>
                  </a:lnTo>
                  <a:lnTo>
                    <a:pt x="13711" y="12401"/>
                  </a:lnTo>
                  <a:lnTo>
                    <a:pt x="13711" y="12721"/>
                  </a:lnTo>
                  <a:lnTo>
                    <a:pt x="13700" y="12721"/>
                  </a:lnTo>
                  <a:lnTo>
                    <a:pt x="13700" y="13216"/>
                  </a:lnTo>
                  <a:lnTo>
                    <a:pt x="13692" y="13216"/>
                  </a:lnTo>
                  <a:lnTo>
                    <a:pt x="13692" y="14322"/>
                  </a:lnTo>
                  <a:lnTo>
                    <a:pt x="13624" y="14322"/>
                  </a:lnTo>
                  <a:lnTo>
                    <a:pt x="13624" y="16739"/>
                  </a:lnTo>
                  <a:lnTo>
                    <a:pt x="13461" y="16739"/>
                  </a:lnTo>
                  <a:lnTo>
                    <a:pt x="13461" y="17641"/>
                  </a:lnTo>
                  <a:lnTo>
                    <a:pt x="13441" y="17641"/>
                  </a:lnTo>
                  <a:lnTo>
                    <a:pt x="13441" y="15021"/>
                  </a:lnTo>
                  <a:lnTo>
                    <a:pt x="13430" y="15021"/>
                  </a:lnTo>
                  <a:lnTo>
                    <a:pt x="13430" y="14439"/>
                  </a:lnTo>
                  <a:lnTo>
                    <a:pt x="13410" y="14439"/>
                  </a:lnTo>
                  <a:lnTo>
                    <a:pt x="13410" y="13711"/>
                  </a:lnTo>
                  <a:lnTo>
                    <a:pt x="13374" y="13333"/>
                  </a:lnTo>
                  <a:lnTo>
                    <a:pt x="13374" y="8995"/>
                  </a:lnTo>
                  <a:lnTo>
                    <a:pt x="13143" y="8267"/>
                  </a:lnTo>
                  <a:lnTo>
                    <a:pt x="12814" y="9082"/>
                  </a:lnTo>
                  <a:lnTo>
                    <a:pt x="12814" y="15429"/>
                  </a:lnTo>
                  <a:lnTo>
                    <a:pt x="12795" y="15429"/>
                  </a:lnTo>
                  <a:lnTo>
                    <a:pt x="12795" y="18165"/>
                  </a:lnTo>
                  <a:lnTo>
                    <a:pt x="12778" y="18165"/>
                  </a:lnTo>
                  <a:lnTo>
                    <a:pt x="12778" y="15953"/>
                  </a:lnTo>
                  <a:lnTo>
                    <a:pt x="12767" y="15836"/>
                  </a:lnTo>
                  <a:lnTo>
                    <a:pt x="12767" y="14235"/>
                  </a:lnTo>
                  <a:lnTo>
                    <a:pt x="12758" y="13624"/>
                  </a:lnTo>
                  <a:lnTo>
                    <a:pt x="12747" y="13915"/>
                  </a:lnTo>
                  <a:lnTo>
                    <a:pt x="12699" y="12605"/>
                  </a:lnTo>
                  <a:lnTo>
                    <a:pt x="12660" y="13915"/>
                  </a:lnTo>
                  <a:lnTo>
                    <a:pt x="12651" y="13711"/>
                  </a:lnTo>
                  <a:lnTo>
                    <a:pt x="12651" y="4949"/>
                  </a:lnTo>
                  <a:lnTo>
                    <a:pt x="12410" y="4337"/>
                  </a:lnTo>
                  <a:lnTo>
                    <a:pt x="12112" y="5153"/>
                  </a:lnTo>
                  <a:lnTo>
                    <a:pt x="12112" y="16244"/>
                  </a:lnTo>
                  <a:lnTo>
                    <a:pt x="12075" y="16244"/>
                  </a:lnTo>
                  <a:lnTo>
                    <a:pt x="12075" y="14119"/>
                  </a:lnTo>
                  <a:lnTo>
                    <a:pt x="12044" y="14119"/>
                  </a:lnTo>
                  <a:lnTo>
                    <a:pt x="12044" y="13333"/>
                  </a:lnTo>
                  <a:lnTo>
                    <a:pt x="12016" y="13333"/>
                  </a:lnTo>
                  <a:lnTo>
                    <a:pt x="12016" y="12809"/>
                  </a:lnTo>
                  <a:lnTo>
                    <a:pt x="11603" y="12809"/>
                  </a:lnTo>
                  <a:lnTo>
                    <a:pt x="11603" y="13420"/>
                  </a:lnTo>
                  <a:lnTo>
                    <a:pt x="11583" y="13420"/>
                  </a:lnTo>
                  <a:lnTo>
                    <a:pt x="11583" y="14119"/>
                  </a:lnTo>
                  <a:lnTo>
                    <a:pt x="11535" y="14119"/>
                  </a:lnTo>
                  <a:lnTo>
                    <a:pt x="11535" y="16447"/>
                  </a:lnTo>
                  <a:lnTo>
                    <a:pt x="11507" y="15545"/>
                  </a:lnTo>
                  <a:lnTo>
                    <a:pt x="11468" y="15545"/>
                  </a:lnTo>
                  <a:lnTo>
                    <a:pt x="11468" y="13012"/>
                  </a:lnTo>
                  <a:lnTo>
                    <a:pt x="11440" y="12809"/>
                  </a:lnTo>
                  <a:lnTo>
                    <a:pt x="11440" y="11615"/>
                  </a:lnTo>
                  <a:lnTo>
                    <a:pt x="11411" y="11615"/>
                  </a:lnTo>
                  <a:lnTo>
                    <a:pt x="11411" y="11295"/>
                  </a:lnTo>
                  <a:lnTo>
                    <a:pt x="11217" y="10305"/>
                  </a:lnTo>
                  <a:lnTo>
                    <a:pt x="11015" y="11295"/>
                  </a:lnTo>
                  <a:lnTo>
                    <a:pt x="11015" y="11615"/>
                  </a:lnTo>
                  <a:lnTo>
                    <a:pt x="10979" y="11615"/>
                  </a:lnTo>
                  <a:lnTo>
                    <a:pt x="10979" y="12809"/>
                  </a:lnTo>
                  <a:lnTo>
                    <a:pt x="10928" y="12809"/>
                  </a:lnTo>
                  <a:lnTo>
                    <a:pt x="10928" y="16651"/>
                  </a:lnTo>
                  <a:lnTo>
                    <a:pt x="10911" y="16651"/>
                  </a:lnTo>
                  <a:lnTo>
                    <a:pt x="10911" y="16156"/>
                  </a:lnTo>
                  <a:lnTo>
                    <a:pt x="10880" y="16156"/>
                  </a:lnTo>
                  <a:lnTo>
                    <a:pt x="10880" y="15137"/>
                  </a:lnTo>
                  <a:lnTo>
                    <a:pt x="10860" y="15137"/>
                  </a:lnTo>
                  <a:lnTo>
                    <a:pt x="10860" y="14817"/>
                  </a:lnTo>
                  <a:lnTo>
                    <a:pt x="10844" y="14817"/>
                  </a:lnTo>
                  <a:lnTo>
                    <a:pt x="10844" y="14526"/>
                  </a:lnTo>
                  <a:lnTo>
                    <a:pt x="10832" y="14526"/>
                  </a:lnTo>
                  <a:lnTo>
                    <a:pt x="10832" y="10509"/>
                  </a:lnTo>
                  <a:lnTo>
                    <a:pt x="10804" y="10392"/>
                  </a:lnTo>
                  <a:lnTo>
                    <a:pt x="10630" y="10392"/>
                  </a:lnTo>
                  <a:lnTo>
                    <a:pt x="10630" y="16855"/>
                  </a:lnTo>
                  <a:lnTo>
                    <a:pt x="10526" y="16855"/>
                  </a:lnTo>
                  <a:lnTo>
                    <a:pt x="10526" y="19358"/>
                  </a:lnTo>
                  <a:lnTo>
                    <a:pt x="10487" y="19358"/>
                  </a:lnTo>
                  <a:lnTo>
                    <a:pt x="10487" y="6666"/>
                  </a:lnTo>
                  <a:lnTo>
                    <a:pt x="10478" y="6666"/>
                  </a:lnTo>
                  <a:lnTo>
                    <a:pt x="10467" y="6579"/>
                  </a:lnTo>
                  <a:lnTo>
                    <a:pt x="10113" y="6579"/>
                  </a:lnTo>
                  <a:lnTo>
                    <a:pt x="10113" y="6666"/>
                  </a:lnTo>
                  <a:lnTo>
                    <a:pt x="10101" y="6666"/>
                  </a:lnTo>
                  <a:lnTo>
                    <a:pt x="10093" y="16535"/>
                  </a:lnTo>
                  <a:lnTo>
                    <a:pt x="9995" y="16447"/>
                  </a:lnTo>
                  <a:lnTo>
                    <a:pt x="9995" y="16331"/>
                  </a:lnTo>
                  <a:lnTo>
                    <a:pt x="9919" y="16331"/>
                  </a:lnTo>
                  <a:lnTo>
                    <a:pt x="9910" y="11906"/>
                  </a:lnTo>
                  <a:lnTo>
                    <a:pt x="9910" y="11411"/>
                  </a:lnTo>
                  <a:lnTo>
                    <a:pt x="9862" y="11411"/>
                  </a:lnTo>
                  <a:lnTo>
                    <a:pt x="9862" y="6754"/>
                  </a:lnTo>
                  <a:lnTo>
                    <a:pt x="9629" y="6754"/>
                  </a:lnTo>
                  <a:lnTo>
                    <a:pt x="9629" y="11295"/>
                  </a:lnTo>
                  <a:lnTo>
                    <a:pt x="9525" y="11295"/>
                  </a:lnTo>
                  <a:lnTo>
                    <a:pt x="9525" y="8675"/>
                  </a:lnTo>
                  <a:lnTo>
                    <a:pt x="9168" y="8675"/>
                  </a:lnTo>
                  <a:lnTo>
                    <a:pt x="9168" y="1630"/>
                  </a:lnTo>
                  <a:lnTo>
                    <a:pt x="9129" y="1019"/>
                  </a:lnTo>
                  <a:lnTo>
                    <a:pt x="9120" y="932"/>
                  </a:lnTo>
                  <a:lnTo>
                    <a:pt x="8898" y="1019"/>
                  </a:lnTo>
                  <a:lnTo>
                    <a:pt x="8878" y="1135"/>
                  </a:lnTo>
                  <a:lnTo>
                    <a:pt x="8870" y="1223"/>
                  </a:lnTo>
                  <a:lnTo>
                    <a:pt x="8870" y="1834"/>
                  </a:lnTo>
                  <a:lnTo>
                    <a:pt x="8862" y="1921"/>
                  </a:lnTo>
                  <a:lnTo>
                    <a:pt x="8862" y="2125"/>
                  </a:lnTo>
                  <a:lnTo>
                    <a:pt x="8850" y="14322"/>
                  </a:lnTo>
                  <a:lnTo>
                    <a:pt x="8811" y="13333"/>
                  </a:lnTo>
                  <a:lnTo>
                    <a:pt x="8811" y="11091"/>
                  </a:lnTo>
                  <a:lnTo>
                    <a:pt x="8802" y="9781"/>
                  </a:lnTo>
                  <a:lnTo>
                    <a:pt x="8802" y="6754"/>
                  </a:lnTo>
                  <a:lnTo>
                    <a:pt x="8794" y="6754"/>
                  </a:lnTo>
                  <a:lnTo>
                    <a:pt x="8783" y="6666"/>
                  </a:lnTo>
                  <a:lnTo>
                    <a:pt x="8774" y="6579"/>
                  </a:lnTo>
                  <a:lnTo>
                    <a:pt x="8774" y="6463"/>
                  </a:lnTo>
                  <a:lnTo>
                    <a:pt x="8763" y="6375"/>
                  </a:lnTo>
                  <a:lnTo>
                    <a:pt x="8755" y="6375"/>
                  </a:lnTo>
                  <a:lnTo>
                    <a:pt x="8755" y="6259"/>
                  </a:lnTo>
                  <a:lnTo>
                    <a:pt x="8746" y="6259"/>
                  </a:lnTo>
                  <a:lnTo>
                    <a:pt x="8746" y="6055"/>
                  </a:lnTo>
                  <a:lnTo>
                    <a:pt x="8668" y="6055"/>
                  </a:lnTo>
                  <a:lnTo>
                    <a:pt x="8668" y="6259"/>
                  </a:lnTo>
                  <a:lnTo>
                    <a:pt x="8648" y="6259"/>
                  </a:lnTo>
                  <a:lnTo>
                    <a:pt x="8648" y="6375"/>
                  </a:lnTo>
                  <a:lnTo>
                    <a:pt x="8639" y="6463"/>
                  </a:lnTo>
                  <a:lnTo>
                    <a:pt x="8639" y="6579"/>
                  </a:lnTo>
                  <a:lnTo>
                    <a:pt x="8620" y="6666"/>
                  </a:lnTo>
                  <a:lnTo>
                    <a:pt x="8620" y="6754"/>
                  </a:lnTo>
                  <a:lnTo>
                    <a:pt x="8611" y="6754"/>
                  </a:lnTo>
                  <a:lnTo>
                    <a:pt x="8611" y="9781"/>
                  </a:lnTo>
                  <a:lnTo>
                    <a:pt x="8600" y="11091"/>
                  </a:lnTo>
                  <a:lnTo>
                    <a:pt x="8600" y="14119"/>
                  </a:lnTo>
                  <a:lnTo>
                    <a:pt x="8580" y="14730"/>
                  </a:lnTo>
                  <a:lnTo>
                    <a:pt x="8544" y="14730"/>
                  </a:lnTo>
                  <a:lnTo>
                    <a:pt x="8544" y="14817"/>
                  </a:lnTo>
                  <a:lnTo>
                    <a:pt x="8524" y="14817"/>
                  </a:lnTo>
                  <a:lnTo>
                    <a:pt x="8524" y="4250"/>
                  </a:lnTo>
                  <a:lnTo>
                    <a:pt x="8398" y="3843"/>
                  </a:lnTo>
                  <a:lnTo>
                    <a:pt x="8389" y="4454"/>
                  </a:lnTo>
                  <a:lnTo>
                    <a:pt x="8389" y="11295"/>
                  </a:lnTo>
                  <a:lnTo>
                    <a:pt x="8322" y="11411"/>
                  </a:lnTo>
                  <a:lnTo>
                    <a:pt x="8322" y="10713"/>
                  </a:lnTo>
                  <a:lnTo>
                    <a:pt x="8330" y="10713"/>
                  </a:lnTo>
                  <a:lnTo>
                    <a:pt x="8330" y="10596"/>
                  </a:lnTo>
                  <a:lnTo>
                    <a:pt x="8341" y="10596"/>
                  </a:lnTo>
                  <a:lnTo>
                    <a:pt x="8330" y="7569"/>
                  </a:lnTo>
                  <a:lnTo>
                    <a:pt x="8322" y="7569"/>
                  </a:lnTo>
                  <a:lnTo>
                    <a:pt x="8215" y="5153"/>
                  </a:lnTo>
                  <a:lnTo>
                    <a:pt x="8111" y="5153"/>
                  </a:lnTo>
                  <a:lnTo>
                    <a:pt x="8012" y="7569"/>
                  </a:lnTo>
                  <a:lnTo>
                    <a:pt x="7996" y="7569"/>
                  </a:lnTo>
                  <a:lnTo>
                    <a:pt x="7996" y="10713"/>
                  </a:lnTo>
                  <a:lnTo>
                    <a:pt x="8004" y="10713"/>
                  </a:lnTo>
                  <a:lnTo>
                    <a:pt x="8004" y="16739"/>
                  </a:lnTo>
                  <a:lnTo>
                    <a:pt x="7984" y="16739"/>
                  </a:lnTo>
                  <a:lnTo>
                    <a:pt x="7984" y="19358"/>
                  </a:lnTo>
                  <a:lnTo>
                    <a:pt x="7965" y="19358"/>
                  </a:lnTo>
                  <a:lnTo>
                    <a:pt x="7965" y="18573"/>
                  </a:lnTo>
                  <a:lnTo>
                    <a:pt x="7956" y="18573"/>
                  </a:lnTo>
                  <a:lnTo>
                    <a:pt x="7956" y="14322"/>
                  </a:lnTo>
                  <a:lnTo>
                    <a:pt x="7965" y="14322"/>
                  </a:lnTo>
                  <a:lnTo>
                    <a:pt x="7965" y="9199"/>
                  </a:lnTo>
                  <a:lnTo>
                    <a:pt x="7945" y="9082"/>
                  </a:lnTo>
                  <a:lnTo>
                    <a:pt x="7945" y="7365"/>
                  </a:lnTo>
                  <a:lnTo>
                    <a:pt x="7928" y="7365"/>
                  </a:lnTo>
                  <a:lnTo>
                    <a:pt x="7917" y="7278"/>
                  </a:lnTo>
                  <a:lnTo>
                    <a:pt x="7889" y="7278"/>
                  </a:lnTo>
                  <a:lnTo>
                    <a:pt x="7861" y="7161"/>
                  </a:lnTo>
                  <a:lnTo>
                    <a:pt x="7841" y="7278"/>
                  </a:lnTo>
                  <a:lnTo>
                    <a:pt x="7802" y="7278"/>
                  </a:lnTo>
                  <a:lnTo>
                    <a:pt x="7802" y="7365"/>
                  </a:lnTo>
                  <a:lnTo>
                    <a:pt x="7782" y="7365"/>
                  </a:lnTo>
                  <a:lnTo>
                    <a:pt x="7782" y="9082"/>
                  </a:lnTo>
                  <a:lnTo>
                    <a:pt x="7762" y="9199"/>
                  </a:lnTo>
                  <a:lnTo>
                    <a:pt x="7762" y="14322"/>
                  </a:lnTo>
                  <a:lnTo>
                    <a:pt x="7774" y="14322"/>
                  </a:lnTo>
                  <a:lnTo>
                    <a:pt x="7774" y="18573"/>
                  </a:lnTo>
                  <a:lnTo>
                    <a:pt x="7734" y="18573"/>
                  </a:lnTo>
                  <a:lnTo>
                    <a:pt x="7734" y="15137"/>
                  </a:lnTo>
                  <a:lnTo>
                    <a:pt x="7639" y="15021"/>
                  </a:lnTo>
                  <a:lnTo>
                    <a:pt x="7630" y="15021"/>
                  </a:lnTo>
                  <a:lnTo>
                    <a:pt x="7630" y="15225"/>
                  </a:lnTo>
                  <a:lnTo>
                    <a:pt x="7580" y="15225"/>
                  </a:lnTo>
                  <a:lnTo>
                    <a:pt x="7580" y="14439"/>
                  </a:lnTo>
                  <a:lnTo>
                    <a:pt x="7571" y="14439"/>
                  </a:lnTo>
                  <a:lnTo>
                    <a:pt x="7571" y="13420"/>
                  </a:lnTo>
                  <a:lnTo>
                    <a:pt x="7495" y="13420"/>
                  </a:lnTo>
                  <a:lnTo>
                    <a:pt x="7495" y="12925"/>
                  </a:lnTo>
                  <a:lnTo>
                    <a:pt x="7436" y="12925"/>
                  </a:lnTo>
                  <a:lnTo>
                    <a:pt x="7436" y="13827"/>
                  </a:lnTo>
                  <a:lnTo>
                    <a:pt x="7428" y="13827"/>
                  </a:lnTo>
                  <a:lnTo>
                    <a:pt x="7428" y="14730"/>
                  </a:lnTo>
                  <a:lnTo>
                    <a:pt x="7416" y="14730"/>
                  </a:lnTo>
                  <a:lnTo>
                    <a:pt x="7416" y="15137"/>
                  </a:lnTo>
                  <a:lnTo>
                    <a:pt x="7397" y="15137"/>
                  </a:lnTo>
                  <a:lnTo>
                    <a:pt x="7397" y="14730"/>
                  </a:lnTo>
                  <a:lnTo>
                    <a:pt x="7380" y="14730"/>
                  </a:lnTo>
                  <a:lnTo>
                    <a:pt x="7380" y="14439"/>
                  </a:lnTo>
                  <a:lnTo>
                    <a:pt x="7360" y="14439"/>
                  </a:lnTo>
                  <a:lnTo>
                    <a:pt x="7360" y="12809"/>
                  </a:lnTo>
                  <a:lnTo>
                    <a:pt x="7262" y="12809"/>
                  </a:lnTo>
                  <a:lnTo>
                    <a:pt x="7262" y="14730"/>
                  </a:lnTo>
                  <a:lnTo>
                    <a:pt x="7253" y="14730"/>
                  </a:lnTo>
                  <a:lnTo>
                    <a:pt x="7253" y="17350"/>
                  </a:lnTo>
                  <a:lnTo>
                    <a:pt x="7206" y="17350"/>
                  </a:lnTo>
                  <a:lnTo>
                    <a:pt x="7206" y="14817"/>
                  </a:lnTo>
                  <a:lnTo>
                    <a:pt x="7186" y="13507"/>
                  </a:lnTo>
                  <a:lnTo>
                    <a:pt x="7186" y="9082"/>
                  </a:lnTo>
                  <a:lnTo>
                    <a:pt x="7166" y="8675"/>
                  </a:lnTo>
                  <a:lnTo>
                    <a:pt x="7166" y="4658"/>
                  </a:lnTo>
                  <a:lnTo>
                    <a:pt x="7158" y="4337"/>
                  </a:lnTo>
                  <a:lnTo>
                    <a:pt x="7147" y="4337"/>
                  </a:lnTo>
                  <a:lnTo>
                    <a:pt x="7147" y="4134"/>
                  </a:lnTo>
                  <a:lnTo>
                    <a:pt x="7138" y="4134"/>
                  </a:lnTo>
                  <a:lnTo>
                    <a:pt x="7138" y="3930"/>
                  </a:lnTo>
                  <a:lnTo>
                    <a:pt x="7130" y="3930"/>
                  </a:lnTo>
                  <a:lnTo>
                    <a:pt x="7130" y="3551"/>
                  </a:lnTo>
                  <a:lnTo>
                    <a:pt x="7023" y="3551"/>
                  </a:lnTo>
                  <a:lnTo>
                    <a:pt x="7023" y="3930"/>
                  </a:lnTo>
                  <a:lnTo>
                    <a:pt x="7003" y="3930"/>
                  </a:lnTo>
                  <a:lnTo>
                    <a:pt x="7003" y="4337"/>
                  </a:lnTo>
                  <a:lnTo>
                    <a:pt x="6995" y="4337"/>
                  </a:lnTo>
                  <a:lnTo>
                    <a:pt x="6984" y="4658"/>
                  </a:lnTo>
                  <a:lnTo>
                    <a:pt x="6984" y="8675"/>
                  </a:lnTo>
                  <a:lnTo>
                    <a:pt x="6964" y="9082"/>
                  </a:lnTo>
                  <a:lnTo>
                    <a:pt x="6964" y="12809"/>
                  </a:lnTo>
                  <a:lnTo>
                    <a:pt x="6936" y="12809"/>
                  </a:lnTo>
                  <a:lnTo>
                    <a:pt x="6936" y="12925"/>
                  </a:lnTo>
                  <a:lnTo>
                    <a:pt x="6927" y="12925"/>
                  </a:lnTo>
                  <a:lnTo>
                    <a:pt x="6927" y="13012"/>
                  </a:lnTo>
                  <a:lnTo>
                    <a:pt x="6916" y="13012"/>
                  </a:lnTo>
                  <a:lnTo>
                    <a:pt x="6916" y="15225"/>
                  </a:lnTo>
                  <a:lnTo>
                    <a:pt x="6908" y="15545"/>
                  </a:lnTo>
                  <a:lnTo>
                    <a:pt x="6908" y="7365"/>
                  </a:lnTo>
                  <a:lnTo>
                    <a:pt x="6820" y="7365"/>
                  </a:lnTo>
                  <a:lnTo>
                    <a:pt x="6820" y="7278"/>
                  </a:lnTo>
                  <a:lnTo>
                    <a:pt x="6801" y="7278"/>
                  </a:lnTo>
                  <a:lnTo>
                    <a:pt x="6801" y="7365"/>
                  </a:lnTo>
                  <a:lnTo>
                    <a:pt x="6725" y="7365"/>
                  </a:lnTo>
                  <a:lnTo>
                    <a:pt x="6725" y="7278"/>
                  </a:lnTo>
                  <a:lnTo>
                    <a:pt x="6714" y="7278"/>
                  </a:lnTo>
                  <a:lnTo>
                    <a:pt x="6714" y="7365"/>
                  </a:lnTo>
                  <a:lnTo>
                    <a:pt x="6629" y="7278"/>
                  </a:lnTo>
                  <a:lnTo>
                    <a:pt x="6629" y="8267"/>
                  </a:lnTo>
                  <a:lnTo>
                    <a:pt x="6618" y="8267"/>
                  </a:lnTo>
                  <a:lnTo>
                    <a:pt x="6629" y="9199"/>
                  </a:lnTo>
                  <a:lnTo>
                    <a:pt x="6629" y="13827"/>
                  </a:lnTo>
                  <a:lnTo>
                    <a:pt x="6522" y="13827"/>
                  </a:lnTo>
                  <a:lnTo>
                    <a:pt x="6522" y="14119"/>
                  </a:lnTo>
                  <a:lnTo>
                    <a:pt x="6514" y="14119"/>
                  </a:lnTo>
                  <a:lnTo>
                    <a:pt x="6455" y="14235"/>
                  </a:lnTo>
                  <a:lnTo>
                    <a:pt x="6455" y="15137"/>
                  </a:lnTo>
                  <a:lnTo>
                    <a:pt x="6416" y="15021"/>
                  </a:lnTo>
                  <a:lnTo>
                    <a:pt x="6379" y="15021"/>
                  </a:lnTo>
                  <a:lnTo>
                    <a:pt x="6379" y="8879"/>
                  </a:lnTo>
                  <a:lnTo>
                    <a:pt x="6359" y="8471"/>
                  </a:lnTo>
                  <a:lnTo>
                    <a:pt x="6359" y="8180"/>
                  </a:lnTo>
                  <a:lnTo>
                    <a:pt x="6348" y="8064"/>
                  </a:lnTo>
                  <a:lnTo>
                    <a:pt x="6070" y="8180"/>
                  </a:lnTo>
                  <a:lnTo>
                    <a:pt x="6070" y="16040"/>
                  </a:lnTo>
                  <a:lnTo>
                    <a:pt x="6030" y="16040"/>
                  </a:lnTo>
                  <a:lnTo>
                    <a:pt x="6030" y="16156"/>
                  </a:lnTo>
                  <a:lnTo>
                    <a:pt x="5994" y="15953"/>
                  </a:lnTo>
                  <a:lnTo>
                    <a:pt x="5994" y="2533"/>
                  </a:lnTo>
                  <a:lnTo>
                    <a:pt x="5983" y="2445"/>
                  </a:lnTo>
                  <a:lnTo>
                    <a:pt x="5963" y="2329"/>
                  </a:lnTo>
                  <a:lnTo>
                    <a:pt x="5926" y="2242"/>
                  </a:lnTo>
                  <a:lnTo>
                    <a:pt x="5887" y="2125"/>
                  </a:lnTo>
                  <a:lnTo>
                    <a:pt x="5820" y="2125"/>
                  </a:lnTo>
                  <a:lnTo>
                    <a:pt x="5820" y="1019"/>
                  </a:lnTo>
                  <a:lnTo>
                    <a:pt x="5800" y="0"/>
                  </a:lnTo>
                  <a:lnTo>
                    <a:pt x="5752" y="116"/>
                  </a:lnTo>
                  <a:lnTo>
                    <a:pt x="5713" y="116"/>
                  </a:lnTo>
                  <a:lnTo>
                    <a:pt x="5676" y="204"/>
                  </a:lnTo>
                  <a:lnTo>
                    <a:pt x="5648" y="320"/>
                  </a:lnTo>
                  <a:lnTo>
                    <a:pt x="5628" y="408"/>
                  </a:lnTo>
                  <a:lnTo>
                    <a:pt x="5628" y="17845"/>
                  </a:lnTo>
                  <a:lnTo>
                    <a:pt x="5617" y="17961"/>
                  </a:lnTo>
                  <a:lnTo>
                    <a:pt x="5609" y="17961"/>
                  </a:lnTo>
                  <a:lnTo>
                    <a:pt x="5609" y="15137"/>
                  </a:lnTo>
                  <a:lnTo>
                    <a:pt x="5598" y="14643"/>
                  </a:lnTo>
                  <a:lnTo>
                    <a:pt x="5598" y="14235"/>
                  </a:lnTo>
                  <a:lnTo>
                    <a:pt x="5589" y="13827"/>
                  </a:lnTo>
                  <a:lnTo>
                    <a:pt x="5581" y="13624"/>
                  </a:lnTo>
                  <a:lnTo>
                    <a:pt x="5581" y="13420"/>
                  </a:lnTo>
                  <a:lnTo>
                    <a:pt x="5513" y="13420"/>
                  </a:lnTo>
                  <a:lnTo>
                    <a:pt x="5502" y="13624"/>
                  </a:lnTo>
                  <a:lnTo>
                    <a:pt x="5502" y="13827"/>
                  </a:lnTo>
                  <a:lnTo>
                    <a:pt x="5493" y="14119"/>
                  </a:lnTo>
                  <a:lnTo>
                    <a:pt x="5493" y="14526"/>
                  </a:lnTo>
                  <a:lnTo>
                    <a:pt x="5482" y="9898"/>
                  </a:lnTo>
                  <a:lnTo>
                    <a:pt x="5482" y="8471"/>
                  </a:lnTo>
                  <a:lnTo>
                    <a:pt x="5474" y="8064"/>
                  </a:lnTo>
                  <a:lnTo>
                    <a:pt x="5474" y="7773"/>
                  </a:lnTo>
                  <a:lnTo>
                    <a:pt x="5463" y="7365"/>
                  </a:lnTo>
                  <a:lnTo>
                    <a:pt x="5454" y="6957"/>
                  </a:lnTo>
                  <a:lnTo>
                    <a:pt x="5454" y="6666"/>
                  </a:lnTo>
                  <a:lnTo>
                    <a:pt x="5446" y="6259"/>
                  </a:lnTo>
                  <a:lnTo>
                    <a:pt x="5434" y="5968"/>
                  </a:lnTo>
                  <a:lnTo>
                    <a:pt x="5426" y="5647"/>
                  </a:lnTo>
                  <a:lnTo>
                    <a:pt x="5426" y="5560"/>
                  </a:lnTo>
                  <a:lnTo>
                    <a:pt x="5434" y="5560"/>
                  </a:lnTo>
                  <a:lnTo>
                    <a:pt x="5434" y="5444"/>
                  </a:lnTo>
                  <a:lnTo>
                    <a:pt x="5426" y="5444"/>
                  </a:lnTo>
                  <a:lnTo>
                    <a:pt x="5426" y="5065"/>
                  </a:lnTo>
                  <a:lnTo>
                    <a:pt x="5415" y="4949"/>
                  </a:lnTo>
                  <a:lnTo>
                    <a:pt x="5415" y="4454"/>
                  </a:lnTo>
                  <a:lnTo>
                    <a:pt x="5406" y="4337"/>
                  </a:lnTo>
                  <a:lnTo>
                    <a:pt x="5212" y="4337"/>
                  </a:lnTo>
                  <a:lnTo>
                    <a:pt x="5204" y="4454"/>
                  </a:lnTo>
                  <a:lnTo>
                    <a:pt x="5204" y="5065"/>
                  </a:lnTo>
                  <a:lnTo>
                    <a:pt x="5195" y="5065"/>
                  </a:lnTo>
                  <a:lnTo>
                    <a:pt x="5195" y="5764"/>
                  </a:lnTo>
                  <a:lnTo>
                    <a:pt x="5184" y="5968"/>
                  </a:lnTo>
                  <a:lnTo>
                    <a:pt x="5184" y="6055"/>
                  </a:lnTo>
                  <a:lnTo>
                    <a:pt x="5176" y="6259"/>
                  </a:lnTo>
                  <a:lnTo>
                    <a:pt x="5176" y="6463"/>
                  </a:lnTo>
                  <a:lnTo>
                    <a:pt x="5165" y="6666"/>
                  </a:lnTo>
                  <a:lnTo>
                    <a:pt x="5165" y="6957"/>
                  </a:lnTo>
                  <a:lnTo>
                    <a:pt x="5156" y="7161"/>
                  </a:lnTo>
                  <a:lnTo>
                    <a:pt x="5156" y="7569"/>
                  </a:lnTo>
                  <a:lnTo>
                    <a:pt x="5148" y="7685"/>
                  </a:lnTo>
                  <a:lnTo>
                    <a:pt x="5148" y="8471"/>
                  </a:lnTo>
                  <a:lnTo>
                    <a:pt x="5136" y="8791"/>
                  </a:lnTo>
                  <a:lnTo>
                    <a:pt x="5136" y="9898"/>
                  </a:lnTo>
                  <a:lnTo>
                    <a:pt x="5128" y="14235"/>
                  </a:lnTo>
                  <a:lnTo>
                    <a:pt x="5069" y="14235"/>
                  </a:lnTo>
                  <a:lnTo>
                    <a:pt x="5080" y="2620"/>
                  </a:lnTo>
                  <a:lnTo>
                    <a:pt x="5080" y="1223"/>
                  </a:lnTo>
                  <a:lnTo>
                    <a:pt x="4664" y="1135"/>
                  </a:lnTo>
                  <a:lnTo>
                    <a:pt x="4656" y="1310"/>
                  </a:lnTo>
                  <a:lnTo>
                    <a:pt x="4664" y="2736"/>
                  </a:lnTo>
                  <a:lnTo>
                    <a:pt x="4664" y="14119"/>
                  </a:lnTo>
                  <a:lnTo>
                    <a:pt x="4656" y="14119"/>
                  </a:lnTo>
                  <a:lnTo>
                    <a:pt x="4656" y="13507"/>
                  </a:lnTo>
                  <a:lnTo>
                    <a:pt x="4628" y="13507"/>
                  </a:lnTo>
                  <a:lnTo>
                    <a:pt x="4628" y="12925"/>
                  </a:lnTo>
                  <a:lnTo>
                    <a:pt x="4597" y="12925"/>
                  </a:lnTo>
                  <a:lnTo>
                    <a:pt x="4597" y="12401"/>
                  </a:lnTo>
                  <a:lnTo>
                    <a:pt x="4512" y="12314"/>
                  </a:lnTo>
                  <a:lnTo>
                    <a:pt x="4512" y="11702"/>
                  </a:lnTo>
                  <a:lnTo>
                    <a:pt x="4445" y="11702"/>
                  </a:lnTo>
                  <a:lnTo>
                    <a:pt x="4445" y="12314"/>
                  </a:lnTo>
                  <a:lnTo>
                    <a:pt x="4445" y="10800"/>
                  </a:lnTo>
                  <a:lnTo>
                    <a:pt x="4425" y="8267"/>
                  </a:lnTo>
                  <a:lnTo>
                    <a:pt x="4425" y="7773"/>
                  </a:lnTo>
                  <a:lnTo>
                    <a:pt x="4414" y="7569"/>
                  </a:lnTo>
                  <a:lnTo>
                    <a:pt x="4310" y="7889"/>
                  </a:lnTo>
                  <a:lnTo>
                    <a:pt x="4310" y="8064"/>
                  </a:lnTo>
                  <a:lnTo>
                    <a:pt x="4290" y="8064"/>
                  </a:lnTo>
                  <a:lnTo>
                    <a:pt x="4290" y="7889"/>
                  </a:lnTo>
                  <a:lnTo>
                    <a:pt x="4231" y="7685"/>
                  </a:lnTo>
                  <a:lnTo>
                    <a:pt x="4223" y="8267"/>
                  </a:lnTo>
                  <a:lnTo>
                    <a:pt x="4214" y="10887"/>
                  </a:lnTo>
                  <a:lnTo>
                    <a:pt x="4214" y="13711"/>
                  </a:lnTo>
                  <a:lnTo>
                    <a:pt x="4223" y="15749"/>
                  </a:lnTo>
                  <a:lnTo>
                    <a:pt x="4214" y="15749"/>
                  </a:lnTo>
                  <a:lnTo>
                    <a:pt x="4214" y="15021"/>
                  </a:lnTo>
                  <a:lnTo>
                    <a:pt x="4195" y="15021"/>
                  </a:lnTo>
                  <a:lnTo>
                    <a:pt x="4195" y="14730"/>
                  </a:lnTo>
                  <a:lnTo>
                    <a:pt x="4175" y="14730"/>
                  </a:lnTo>
                  <a:lnTo>
                    <a:pt x="4175" y="14119"/>
                  </a:lnTo>
                  <a:lnTo>
                    <a:pt x="4147" y="14119"/>
                  </a:lnTo>
                  <a:lnTo>
                    <a:pt x="4147" y="14235"/>
                  </a:lnTo>
                  <a:lnTo>
                    <a:pt x="4096" y="14235"/>
                  </a:lnTo>
                  <a:lnTo>
                    <a:pt x="4096" y="14119"/>
                  </a:lnTo>
                  <a:lnTo>
                    <a:pt x="4048" y="14119"/>
                  </a:lnTo>
                  <a:lnTo>
                    <a:pt x="4048" y="13711"/>
                  </a:lnTo>
                  <a:lnTo>
                    <a:pt x="4040" y="13507"/>
                  </a:lnTo>
                  <a:lnTo>
                    <a:pt x="3944" y="13507"/>
                  </a:lnTo>
                  <a:lnTo>
                    <a:pt x="3944" y="14119"/>
                  </a:lnTo>
                  <a:lnTo>
                    <a:pt x="3885" y="14119"/>
                  </a:lnTo>
                  <a:lnTo>
                    <a:pt x="3885" y="14235"/>
                  </a:lnTo>
                  <a:lnTo>
                    <a:pt x="3849" y="14235"/>
                  </a:lnTo>
                  <a:lnTo>
                    <a:pt x="3849" y="14119"/>
                  </a:lnTo>
                  <a:lnTo>
                    <a:pt x="3838" y="14119"/>
                  </a:lnTo>
                  <a:lnTo>
                    <a:pt x="3829" y="14031"/>
                  </a:lnTo>
                  <a:lnTo>
                    <a:pt x="3818" y="14031"/>
                  </a:lnTo>
                  <a:lnTo>
                    <a:pt x="3818" y="14119"/>
                  </a:lnTo>
                  <a:lnTo>
                    <a:pt x="3809" y="14119"/>
                  </a:lnTo>
                  <a:lnTo>
                    <a:pt x="3809" y="14730"/>
                  </a:lnTo>
                  <a:lnTo>
                    <a:pt x="3790" y="14730"/>
                  </a:lnTo>
                  <a:lnTo>
                    <a:pt x="3790" y="15021"/>
                  </a:lnTo>
                  <a:lnTo>
                    <a:pt x="3770" y="15021"/>
                  </a:lnTo>
                  <a:lnTo>
                    <a:pt x="3770" y="15749"/>
                  </a:lnTo>
                  <a:lnTo>
                    <a:pt x="3762" y="15749"/>
                  </a:lnTo>
                  <a:lnTo>
                    <a:pt x="3762" y="8064"/>
                  </a:lnTo>
                  <a:lnTo>
                    <a:pt x="3742" y="7976"/>
                  </a:lnTo>
                  <a:lnTo>
                    <a:pt x="3742" y="6579"/>
                  </a:lnTo>
                  <a:lnTo>
                    <a:pt x="3663" y="6259"/>
                  </a:lnTo>
                  <a:lnTo>
                    <a:pt x="3615" y="6259"/>
                  </a:lnTo>
                  <a:lnTo>
                    <a:pt x="3531" y="6463"/>
                  </a:lnTo>
                  <a:lnTo>
                    <a:pt x="3531" y="7889"/>
                  </a:lnTo>
                  <a:lnTo>
                    <a:pt x="3500" y="7976"/>
                  </a:lnTo>
                  <a:lnTo>
                    <a:pt x="3500" y="10800"/>
                  </a:lnTo>
                  <a:lnTo>
                    <a:pt x="3385" y="10800"/>
                  </a:lnTo>
                  <a:lnTo>
                    <a:pt x="3385" y="1630"/>
                  </a:lnTo>
                  <a:lnTo>
                    <a:pt x="3126" y="1630"/>
                  </a:lnTo>
                  <a:lnTo>
                    <a:pt x="3126" y="10800"/>
                  </a:lnTo>
                  <a:lnTo>
                    <a:pt x="3011" y="10800"/>
                  </a:lnTo>
                  <a:lnTo>
                    <a:pt x="3011" y="10713"/>
                  </a:lnTo>
                  <a:lnTo>
                    <a:pt x="3019" y="10392"/>
                  </a:lnTo>
                  <a:lnTo>
                    <a:pt x="3011" y="10392"/>
                  </a:lnTo>
                  <a:lnTo>
                    <a:pt x="3011" y="8267"/>
                  </a:lnTo>
                  <a:lnTo>
                    <a:pt x="3000" y="8267"/>
                  </a:lnTo>
                  <a:lnTo>
                    <a:pt x="3000" y="7773"/>
                  </a:lnTo>
                  <a:lnTo>
                    <a:pt x="3011" y="7569"/>
                  </a:lnTo>
                  <a:lnTo>
                    <a:pt x="3000" y="7569"/>
                  </a:lnTo>
                  <a:lnTo>
                    <a:pt x="3000" y="6463"/>
                  </a:lnTo>
                  <a:lnTo>
                    <a:pt x="2991" y="6463"/>
                  </a:lnTo>
                  <a:lnTo>
                    <a:pt x="3000" y="6259"/>
                  </a:lnTo>
                  <a:lnTo>
                    <a:pt x="2991" y="6259"/>
                  </a:lnTo>
                  <a:lnTo>
                    <a:pt x="3000" y="6055"/>
                  </a:lnTo>
                  <a:lnTo>
                    <a:pt x="2991" y="6055"/>
                  </a:lnTo>
                  <a:lnTo>
                    <a:pt x="3000" y="6055"/>
                  </a:lnTo>
                  <a:lnTo>
                    <a:pt x="2991" y="6055"/>
                  </a:lnTo>
                  <a:lnTo>
                    <a:pt x="3000" y="5764"/>
                  </a:lnTo>
                  <a:lnTo>
                    <a:pt x="2991" y="5764"/>
                  </a:lnTo>
                  <a:lnTo>
                    <a:pt x="2991" y="5560"/>
                  </a:lnTo>
                  <a:lnTo>
                    <a:pt x="2980" y="5444"/>
                  </a:lnTo>
                  <a:lnTo>
                    <a:pt x="2980" y="5269"/>
                  </a:lnTo>
                  <a:lnTo>
                    <a:pt x="2972" y="5269"/>
                  </a:lnTo>
                  <a:lnTo>
                    <a:pt x="2980" y="5153"/>
                  </a:lnTo>
                  <a:lnTo>
                    <a:pt x="2972" y="5153"/>
                  </a:lnTo>
                  <a:lnTo>
                    <a:pt x="2972" y="4949"/>
                  </a:lnTo>
                  <a:lnTo>
                    <a:pt x="2963" y="4949"/>
                  </a:lnTo>
                  <a:lnTo>
                    <a:pt x="2963" y="4745"/>
                  </a:lnTo>
                  <a:lnTo>
                    <a:pt x="2952" y="4658"/>
                  </a:lnTo>
                  <a:lnTo>
                    <a:pt x="2952" y="4541"/>
                  </a:lnTo>
                  <a:lnTo>
                    <a:pt x="2944" y="4337"/>
                  </a:lnTo>
                  <a:lnTo>
                    <a:pt x="2932" y="4337"/>
                  </a:lnTo>
                  <a:lnTo>
                    <a:pt x="2932" y="4134"/>
                  </a:lnTo>
                  <a:lnTo>
                    <a:pt x="2924" y="4134"/>
                  </a:lnTo>
                  <a:lnTo>
                    <a:pt x="2915" y="3930"/>
                  </a:lnTo>
                  <a:lnTo>
                    <a:pt x="2915" y="3843"/>
                  </a:lnTo>
                  <a:lnTo>
                    <a:pt x="2924" y="3551"/>
                  </a:lnTo>
                  <a:lnTo>
                    <a:pt x="2924" y="3231"/>
                  </a:lnTo>
                  <a:lnTo>
                    <a:pt x="2904" y="3348"/>
                  </a:lnTo>
                  <a:lnTo>
                    <a:pt x="2904" y="2533"/>
                  </a:lnTo>
                  <a:lnTo>
                    <a:pt x="2896" y="3231"/>
                  </a:lnTo>
                  <a:lnTo>
                    <a:pt x="2896" y="3348"/>
                  </a:lnTo>
                  <a:lnTo>
                    <a:pt x="2884" y="3348"/>
                  </a:lnTo>
                  <a:lnTo>
                    <a:pt x="2884" y="3843"/>
                  </a:lnTo>
                  <a:lnTo>
                    <a:pt x="2876" y="4250"/>
                  </a:lnTo>
                  <a:lnTo>
                    <a:pt x="2856" y="4250"/>
                  </a:lnTo>
                  <a:lnTo>
                    <a:pt x="2865" y="4454"/>
                  </a:lnTo>
                  <a:lnTo>
                    <a:pt x="2837" y="4454"/>
                  </a:lnTo>
                  <a:lnTo>
                    <a:pt x="2848" y="4658"/>
                  </a:lnTo>
                  <a:lnTo>
                    <a:pt x="2828" y="4658"/>
                  </a:lnTo>
                  <a:lnTo>
                    <a:pt x="2828" y="4949"/>
                  </a:lnTo>
                  <a:lnTo>
                    <a:pt x="2817" y="4949"/>
                  </a:lnTo>
                  <a:lnTo>
                    <a:pt x="2817" y="5153"/>
                  </a:lnTo>
                  <a:lnTo>
                    <a:pt x="2809" y="5269"/>
                  </a:lnTo>
                  <a:lnTo>
                    <a:pt x="2809" y="6957"/>
                  </a:lnTo>
                  <a:lnTo>
                    <a:pt x="2797" y="7074"/>
                  </a:lnTo>
                  <a:lnTo>
                    <a:pt x="2809" y="7278"/>
                  </a:lnTo>
                  <a:lnTo>
                    <a:pt x="2809" y="7685"/>
                  </a:lnTo>
                  <a:lnTo>
                    <a:pt x="2797" y="7685"/>
                  </a:lnTo>
                  <a:lnTo>
                    <a:pt x="2797" y="9199"/>
                  </a:lnTo>
                  <a:lnTo>
                    <a:pt x="2789" y="9286"/>
                  </a:lnTo>
                  <a:lnTo>
                    <a:pt x="2797" y="9490"/>
                  </a:lnTo>
                  <a:lnTo>
                    <a:pt x="2797" y="10509"/>
                  </a:lnTo>
                  <a:lnTo>
                    <a:pt x="2789" y="10509"/>
                  </a:lnTo>
                  <a:lnTo>
                    <a:pt x="2789" y="13915"/>
                  </a:lnTo>
                  <a:lnTo>
                    <a:pt x="2780" y="13915"/>
                  </a:lnTo>
                  <a:lnTo>
                    <a:pt x="2789" y="14322"/>
                  </a:lnTo>
                  <a:lnTo>
                    <a:pt x="2789" y="16156"/>
                  </a:lnTo>
                  <a:lnTo>
                    <a:pt x="2780" y="16156"/>
                  </a:lnTo>
                  <a:lnTo>
                    <a:pt x="2780" y="17961"/>
                  </a:lnTo>
                  <a:lnTo>
                    <a:pt x="2769" y="17961"/>
                  </a:lnTo>
                  <a:lnTo>
                    <a:pt x="2769" y="10392"/>
                  </a:lnTo>
                  <a:lnTo>
                    <a:pt x="2750" y="10392"/>
                  </a:lnTo>
                  <a:lnTo>
                    <a:pt x="2741" y="10305"/>
                  </a:lnTo>
                  <a:lnTo>
                    <a:pt x="2578" y="10305"/>
                  </a:lnTo>
                  <a:lnTo>
                    <a:pt x="2578" y="10101"/>
                  </a:lnTo>
                  <a:lnTo>
                    <a:pt x="2567" y="10101"/>
                  </a:lnTo>
                  <a:lnTo>
                    <a:pt x="2558" y="10305"/>
                  </a:lnTo>
                  <a:lnTo>
                    <a:pt x="2567" y="10305"/>
                  </a:lnTo>
                  <a:lnTo>
                    <a:pt x="2558" y="10392"/>
                  </a:lnTo>
                  <a:lnTo>
                    <a:pt x="2547" y="10392"/>
                  </a:lnTo>
                  <a:lnTo>
                    <a:pt x="2547" y="9985"/>
                  </a:lnTo>
                  <a:lnTo>
                    <a:pt x="2578" y="9985"/>
                  </a:lnTo>
                  <a:lnTo>
                    <a:pt x="2598" y="10101"/>
                  </a:lnTo>
                  <a:lnTo>
                    <a:pt x="2741" y="10101"/>
                  </a:lnTo>
                  <a:lnTo>
                    <a:pt x="2741" y="10305"/>
                  </a:lnTo>
                  <a:lnTo>
                    <a:pt x="2750" y="10305"/>
                  </a:lnTo>
                  <a:lnTo>
                    <a:pt x="2750" y="9985"/>
                  </a:lnTo>
                  <a:lnTo>
                    <a:pt x="2780" y="9985"/>
                  </a:lnTo>
                  <a:lnTo>
                    <a:pt x="2780" y="9898"/>
                  </a:lnTo>
                  <a:lnTo>
                    <a:pt x="2741" y="9898"/>
                  </a:lnTo>
                  <a:lnTo>
                    <a:pt x="2721" y="9781"/>
                  </a:lnTo>
                  <a:lnTo>
                    <a:pt x="2567" y="9781"/>
                  </a:lnTo>
                  <a:lnTo>
                    <a:pt x="2558" y="9898"/>
                  </a:lnTo>
                  <a:lnTo>
                    <a:pt x="2539" y="9898"/>
                  </a:lnTo>
                  <a:lnTo>
                    <a:pt x="2539" y="8791"/>
                  </a:lnTo>
                  <a:lnTo>
                    <a:pt x="2539" y="10596"/>
                  </a:lnTo>
                  <a:lnTo>
                    <a:pt x="2547" y="10800"/>
                  </a:lnTo>
                  <a:lnTo>
                    <a:pt x="2547" y="17961"/>
                  </a:lnTo>
                  <a:lnTo>
                    <a:pt x="2539" y="17961"/>
                  </a:lnTo>
                  <a:lnTo>
                    <a:pt x="2539" y="17757"/>
                  </a:lnTo>
                  <a:lnTo>
                    <a:pt x="2519" y="17757"/>
                  </a:lnTo>
                  <a:lnTo>
                    <a:pt x="2511" y="9781"/>
                  </a:lnTo>
                  <a:lnTo>
                    <a:pt x="2499" y="9781"/>
                  </a:lnTo>
                  <a:lnTo>
                    <a:pt x="2499" y="9374"/>
                  </a:lnTo>
                  <a:lnTo>
                    <a:pt x="2511" y="9374"/>
                  </a:lnTo>
                  <a:lnTo>
                    <a:pt x="2511" y="9199"/>
                  </a:lnTo>
                  <a:lnTo>
                    <a:pt x="2499" y="9199"/>
                  </a:lnTo>
                  <a:lnTo>
                    <a:pt x="2499" y="8267"/>
                  </a:lnTo>
                  <a:lnTo>
                    <a:pt x="2452" y="8064"/>
                  </a:lnTo>
                  <a:lnTo>
                    <a:pt x="2432" y="8180"/>
                  </a:lnTo>
                  <a:lnTo>
                    <a:pt x="2404" y="8180"/>
                  </a:lnTo>
                  <a:lnTo>
                    <a:pt x="2384" y="8384"/>
                  </a:lnTo>
                  <a:lnTo>
                    <a:pt x="2384" y="8471"/>
                  </a:lnTo>
                  <a:lnTo>
                    <a:pt x="2376" y="8675"/>
                  </a:lnTo>
                  <a:lnTo>
                    <a:pt x="2376" y="9082"/>
                  </a:lnTo>
                  <a:lnTo>
                    <a:pt x="2364" y="9199"/>
                  </a:lnTo>
                  <a:lnTo>
                    <a:pt x="2364" y="9286"/>
                  </a:lnTo>
                  <a:lnTo>
                    <a:pt x="2348" y="9286"/>
                  </a:lnTo>
                  <a:lnTo>
                    <a:pt x="2336" y="9374"/>
                  </a:lnTo>
                  <a:lnTo>
                    <a:pt x="2328" y="9374"/>
                  </a:lnTo>
                  <a:lnTo>
                    <a:pt x="2317" y="9490"/>
                  </a:lnTo>
                  <a:lnTo>
                    <a:pt x="2308" y="9490"/>
                  </a:lnTo>
                  <a:lnTo>
                    <a:pt x="2308" y="14322"/>
                  </a:lnTo>
                  <a:lnTo>
                    <a:pt x="2249" y="13915"/>
                  </a:lnTo>
                  <a:lnTo>
                    <a:pt x="2193" y="13915"/>
                  </a:lnTo>
                  <a:lnTo>
                    <a:pt x="2134" y="14322"/>
                  </a:lnTo>
                  <a:lnTo>
                    <a:pt x="2134" y="14526"/>
                  </a:lnTo>
                  <a:lnTo>
                    <a:pt x="2125" y="14526"/>
                  </a:lnTo>
                  <a:lnTo>
                    <a:pt x="2125" y="11004"/>
                  </a:lnTo>
                  <a:lnTo>
                    <a:pt x="2154" y="10887"/>
                  </a:lnTo>
                  <a:lnTo>
                    <a:pt x="2154" y="10800"/>
                  </a:lnTo>
                  <a:lnTo>
                    <a:pt x="2125" y="10713"/>
                  </a:lnTo>
                  <a:lnTo>
                    <a:pt x="2106" y="10800"/>
                  </a:lnTo>
                  <a:lnTo>
                    <a:pt x="2066" y="10800"/>
                  </a:lnTo>
                  <a:lnTo>
                    <a:pt x="2058" y="10887"/>
                  </a:lnTo>
                  <a:lnTo>
                    <a:pt x="2038" y="10887"/>
                  </a:lnTo>
                  <a:lnTo>
                    <a:pt x="2019" y="11004"/>
                  </a:lnTo>
                  <a:lnTo>
                    <a:pt x="1990" y="11004"/>
                  </a:lnTo>
                  <a:lnTo>
                    <a:pt x="1971" y="11091"/>
                  </a:lnTo>
                  <a:lnTo>
                    <a:pt x="1923" y="11091"/>
                  </a:lnTo>
                  <a:lnTo>
                    <a:pt x="1895" y="11295"/>
                  </a:lnTo>
                  <a:lnTo>
                    <a:pt x="1895" y="11411"/>
                  </a:lnTo>
                  <a:lnTo>
                    <a:pt x="1903" y="11411"/>
                  </a:lnTo>
                  <a:lnTo>
                    <a:pt x="1903" y="11499"/>
                  </a:lnTo>
                  <a:lnTo>
                    <a:pt x="1895" y="11615"/>
                  </a:lnTo>
                  <a:lnTo>
                    <a:pt x="1895" y="14643"/>
                  </a:lnTo>
                  <a:lnTo>
                    <a:pt x="1875" y="14322"/>
                  </a:lnTo>
                  <a:lnTo>
                    <a:pt x="1875" y="12721"/>
                  </a:lnTo>
                  <a:lnTo>
                    <a:pt x="1856" y="12721"/>
                  </a:lnTo>
                  <a:lnTo>
                    <a:pt x="1856" y="11819"/>
                  </a:lnTo>
                  <a:lnTo>
                    <a:pt x="1847" y="10509"/>
                  </a:lnTo>
                  <a:lnTo>
                    <a:pt x="1847" y="12721"/>
                  </a:lnTo>
                  <a:lnTo>
                    <a:pt x="1827" y="12721"/>
                  </a:lnTo>
                  <a:lnTo>
                    <a:pt x="1799" y="12605"/>
                  </a:lnTo>
                  <a:lnTo>
                    <a:pt x="1780" y="12605"/>
                  </a:lnTo>
                  <a:lnTo>
                    <a:pt x="1780" y="11819"/>
                  </a:lnTo>
                  <a:lnTo>
                    <a:pt x="1788" y="11819"/>
                  </a:lnTo>
                  <a:lnTo>
                    <a:pt x="1780" y="11819"/>
                  </a:lnTo>
                  <a:lnTo>
                    <a:pt x="1780" y="11702"/>
                  </a:lnTo>
                  <a:lnTo>
                    <a:pt x="1780" y="12605"/>
                  </a:lnTo>
                  <a:lnTo>
                    <a:pt x="1760" y="12605"/>
                  </a:lnTo>
                  <a:lnTo>
                    <a:pt x="1760" y="12721"/>
                  </a:lnTo>
                  <a:lnTo>
                    <a:pt x="1749" y="12721"/>
                  </a:lnTo>
                  <a:lnTo>
                    <a:pt x="1749" y="14322"/>
                  </a:lnTo>
                  <a:lnTo>
                    <a:pt x="1732" y="14526"/>
                  </a:lnTo>
                  <a:lnTo>
                    <a:pt x="1732" y="12023"/>
                  </a:lnTo>
                  <a:lnTo>
                    <a:pt x="1721" y="11819"/>
                  </a:lnTo>
                  <a:lnTo>
                    <a:pt x="1721" y="11702"/>
                  </a:lnTo>
                  <a:lnTo>
                    <a:pt x="1712" y="11702"/>
                  </a:lnTo>
                  <a:lnTo>
                    <a:pt x="1712" y="11411"/>
                  </a:lnTo>
                  <a:lnTo>
                    <a:pt x="1645" y="11615"/>
                  </a:lnTo>
                  <a:lnTo>
                    <a:pt x="1577" y="12023"/>
                  </a:lnTo>
                  <a:lnTo>
                    <a:pt x="1577" y="11819"/>
                  </a:lnTo>
                  <a:lnTo>
                    <a:pt x="1538" y="11702"/>
                  </a:lnTo>
                  <a:lnTo>
                    <a:pt x="1529" y="11702"/>
                  </a:lnTo>
                  <a:lnTo>
                    <a:pt x="1498" y="11906"/>
                  </a:lnTo>
                  <a:lnTo>
                    <a:pt x="1490" y="11906"/>
                  </a:lnTo>
                  <a:lnTo>
                    <a:pt x="1470" y="12110"/>
                  </a:lnTo>
                  <a:lnTo>
                    <a:pt x="1470" y="14119"/>
                  </a:lnTo>
                  <a:lnTo>
                    <a:pt x="1414" y="13507"/>
                  </a:lnTo>
                  <a:lnTo>
                    <a:pt x="1366" y="13012"/>
                  </a:lnTo>
                  <a:lnTo>
                    <a:pt x="1366" y="11702"/>
                  </a:lnTo>
                  <a:lnTo>
                    <a:pt x="1355" y="11702"/>
                  </a:lnTo>
                  <a:lnTo>
                    <a:pt x="1355" y="12110"/>
                  </a:lnTo>
                  <a:lnTo>
                    <a:pt x="1347" y="12110"/>
                  </a:lnTo>
                  <a:lnTo>
                    <a:pt x="1347" y="11702"/>
                  </a:lnTo>
                  <a:lnTo>
                    <a:pt x="1347" y="13012"/>
                  </a:lnTo>
                  <a:lnTo>
                    <a:pt x="1335" y="13012"/>
                  </a:lnTo>
                  <a:lnTo>
                    <a:pt x="1335" y="14439"/>
                  </a:lnTo>
                  <a:lnTo>
                    <a:pt x="1288" y="14817"/>
                  </a:lnTo>
                  <a:lnTo>
                    <a:pt x="1288" y="10509"/>
                  </a:lnTo>
                  <a:lnTo>
                    <a:pt x="1268" y="10392"/>
                  </a:lnTo>
                  <a:lnTo>
                    <a:pt x="1268" y="9199"/>
                  </a:lnTo>
                  <a:lnTo>
                    <a:pt x="1260" y="9199"/>
                  </a:lnTo>
                  <a:lnTo>
                    <a:pt x="1260" y="8471"/>
                  </a:lnTo>
                  <a:lnTo>
                    <a:pt x="1240" y="8471"/>
                  </a:lnTo>
                  <a:lnTo>
                    <a:pt x="1240" y="7976"/>
                  </a:lnTo>
                  <a:lnTo>
                    <a:pt x="1220" y="7976"/>
                  </a:lnTo>
                  <a:lnTo>
                    <a:pt x="1220" y="6754"/>
                  </a:lnTo>
                  <a:lnTo>
                    <a:pt x="1212" y="6754"/>
                  </a:lnTo>
                  <a:lnTo>
                    <a:pt x="1212" y="7685"/>
                  </a:lnTo>
                  <a:lnTo>
                    <a:pt x="1200" y="7685"/>
                  </a:lnTo>
                  <a:lnTo>
                    <a:pt x="1200" y="7976"/>
                  </a:lnTo>
                  <a:lnTo>
                    <a:pt x="1192" y="7976"/>
                  </a:lnTo>
                  <a:lnTo>
                    <a:pt x="1192" y="8384"/>
                  </a:lnTo>
                  <a:lnTo>
                    <a:pt x="1096" y="8384"/>
                  </a:lnTo>
                  <a:lnTo>
                    <a:pt x="1018" y="8471"/>
                  </a:lnTo>
                  <a:lnTo>
                    <a:pt x="1018" y="9082"/>
                  </a:lnTo>
                  <a:lnTo>
                    <a:pt x="981" y="9082"/>
                  </a:lnTo>
                  <a:lnTo>
                    <a:pt x="981" y="10305"/>
                  </a:lnTo>
                  <a:lnTo>
                    <a:pt x="942" y="10392"/>
                  </a:lnTo>
                  <a:lnTo>
                    <a:pt x="950" y="17350"/>
                  </a:lnTo>
                  <a:lnTo>
                    <a:pt x="914" y="17554"/>
                  </a:lnTo>
                  <a:lnTo>
                    <a:pt x="902" y="10101"/>
                  </a:lnTo>
                  <a:lnTo>
                    <a:pt x="692" y="10101"/>
                  </a:lnTo>
                  <a:lnTo>
                    <a:pt x="711" y="18369"/>
                  </a:lnTo>
                  <a:lnTo>
                    <a:pt x="692" y="18456"/>
                  </a:lnTo>
                  <a:lnTo>
                    <a:pt x="692" y="13624"/>
                  </a:lnTo>
                  <a:lnTo>
                    <a:pt x="672" y="13624"/>
                  </a:lnTo>
                  <a:lnTo>
                    <a:pt x="672" y="13507"/>
                  </a:lnTo>
                  <a:lnTo>
                    <a:pt x="663" y="13507"/>
                  </a:lnTo>
                  <a:lnTo>
                    <a:pt x="652" y="13420"/>
                  </a:lnTo>
                  <a:lnTo>
                    <a:pt x="576" y="13420"/>
                  </a:lnTo>
                  <a:lnTo>
                    <a:pt x="576" y="13507"/>
                  </a:lnTo>
                  <a:lnTo>
                    <a:pt x="565" y="13507"/>
                  </a:lnTo>
                  <a:lnTo>
                    <a:pt x="576" y="11295"/>
                  </a:lnTo>
                  <a:lnTo>
                    <a:pt x="537" y="11295"/>
                  </a:lnTo>
                  <a:lnTo>
                    <a:pt x="365" y="10887"/>
                  </a:lnTo>
                  <a:lnTo>
                    <a:pt x="346" y="10800"/>
                  </a:lnTo>
                  <a:lnTo>
                    <a:pt x="346" y="13711"/>
                  </a:lnTo>
                  <a:lnTo>
                    <a:pt x="326" y="13711"/>
                  </a:lnTo>
                  <a:lnTo>
                    <a:pt x="326" y="13333"/>
                  </a:lnTo>
                  <a:lnTo>
                    <a:pt x="306" y="13333"/>
                  </a:lnTo>
                  <a:lnTo>
                    <a:pt x="306" y="12023"/>
                  </a:lnTo>
                  <a:lnTo>
                    <a:pt x="298" y="12023"/>
                  </a:lnTo>
                  <a:lnTo>
                    <a:pt x="298" y="11091"/>
                  </a:lnTo>
                  <a:lnTo>
                    <a:pt x="287" y="11091"/>
                  </a:lnTo>
                  <a:lnTo>
                    <a:pt x="287" y="12023"/>
                  </a:lnTo>
                  <a:lnTo>
                    <a:pt x="278" y="12023"/>
                  </a:lnTo>
                  <a:lnTo>
                    <a:pt x="278" y="12314"/>
                  </a:lnTo>
                  <a:lnTo>
                    <a:pt x="171" y="12314"/>
                  </a:lnTo>
                  <a:lnTo>
                    <a:pt x="171" y="12023"/>
                  </a:lnTo>
                  <a:lnTo>
                    <a:pt x="163" y="12023"/>
                  </a:lnTo>
                  <a:lnTo>
                    <a:pt x="163" y="11091"/>
                  </a:lnTo>
                  <a:lnTo>
                    <a:pt x="163" y="12023"/>
                  </a:lnTo>
                  <a:lnTo>
                    <a:pt x="143" y="12023"/>
                  </a:lnTo>
                  <a:lnTo>
                    <a:pt x="143" y="13333"/>
                  </a:lnTo>
                  <a:lnTo>
                    <a:pt x="132" y="13333"/>
                  </a:lnTo>
                  <a:lnTo>
                    <a:pt x="132" y="17059"/>
                  </a:lnTo>
                  <a:lnTo>
                    <a:pt x="104" y="17059"/>
                  </a:lnTo>
                  <a:lnTo>
                    <a:pt x="104" y="17641"/>
                  </a:lnTo>
                  <a:lnTo>
                    <a:pt x="48" y="17641"/>
                  </a:lnTo>
                  <a:lnTo>
                    <a:pt x="48" y="17263"/>
                  </a:lnTo>
                  <a:lnTo>
                    <a:pt x="0" y="1726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059"/>
                  </a:lnTo>
                  <a:lnTo>
                    <a:pt x="21485" y="15953"/>
                  </a:lnTo>
                  <a:close/>
                  <a:moveTo>
                    <a:pt x="1355" y="12518"/>
                  </a:moveTo>
                  <a:lnTo>
                    <a:pt x="1355" y="12197"/>
                  </a:lnTo>
                  <a:lnTo>
                    <a:pt x="1355" y="12518"/>
                  </a:lnTo>
                  <a:close/>
                  <a:moveTo>
                    <a:pt x="1347" y="12110"/>
                  </a:moveTo>
                  <a:lnTo>
                    <a:pt x="1355" y="12110"/>
                  </a:lnTo>
                  <a:lnTo>
                    <a:pt x="1355" y="12314"/>
                  </a:lnTo>
                  <a:lnTo>
                    <a:pt x="1347" y="12110"/>
                  </a:lnTo>
                  <a:close/>
                  <a:moveTo>
                    <a:pt x="1355" y="12401"/>
                  </a:moveTo>
                  <a:lnTo>
                    <a:pt x="1347" y="12518"/>
                  </a:lnTo>
                  <a:lnTo>
                    <a:pt x="1347" y="12197"/>
                  </a:lnTo>
                  <a:lnTo>
                    <a:pt x="1355" y="12401"/>
                  </a:lnTo>
                  <a:close/>
                  <a:moveTo>
                    <a:pt x="1347" y="12605"/>
                  </a:moveTo>
                  <a:lnTo>
                    <a:pt x="1355" y="12401"/>
                  </a:lnTo>
                  <a:lnTo>
                    <a:pt x="1355" y="12605"/>
                  </a:lnTo>
                  <a:lnTo>
                    <a:pt x="1347" y="12605"/>
                  </a:lnTo>
                  <a:close/>
                  <a:moveTo>
                    <a:pt x="1347" y="12605"/>
                  </a:moveTo>
                  <a:lnTo>
                    <a:pt x="1355" y="12605"/>
                  </a:lnTo>
                  <a:lnTo>
                    <a:pt x="1355" y="12809"/>
                  </a:lnTo>
                  <a:lnTo>
                    <a:pt x="1347" y="12605"/>
                  </a:lnTo>
                  <a:close/>
                  <a:moveTo>
                    <a:pt x="1347" y="13012"/>
                  </a:moveTo>
                  <a:lnTo>
                    <a:pt x="1347" y="12721"/>
                  </a:lnTo>
                  <a:lnTo>
                    <a:pt x="1355" y="12809"/>
                  </a:lnTo>
                  <a:lnTo>
                    <a:pt x="1347" y="13012"/>
                  </a:lnTo>
                  <a:close/>
                  <a:moveTo>
                    <a:pt x="1347" y="13012"/>
                  </a:moveTo>
                  <a:lnTo>
                    <a:pt x="1355" y="12925"/>
                  </a:lnTo>
                  <a:lnTo>
                    <a:pt x="1355" y="13012"/>
                  </a:lnTo>
                  <a:lnTo>
                    <a:pt x="1347" y="13012"/>
                  </a:lnTo>
                  <a:close/>
                  <a:moveTo>
                    <a:pt x="1355" y="13012"/>
                  </a:moveTo>
                  <a:lnTo>
                    <a:pt x="1355" y="12605"/>
                  </a:lnTo>
                  <a:lnTo>
                    <a:pt x="1355" y="13012"/>
                  </a:lnTo>
                  <a:close/>
                  <a:moveTo>
                    <a:pt x="3337" y="2242"/>
                  </a:moveTo>
                  <a:lnTo>
                    <a:pt x="3337" y="2329"/>
                  </a:lnTo>
                  <a:lnTo>
                    <a:pt x="3329" y="2736"/>
                  </a:lnTo>
                  <a:lnTo>
                    <a:pt x="3329" y="3231"/>
                  </a:lnTo>
                  <a:lnTo>
                    <a:pt x="3183" y="3231"/>
                  </a:lnTo>
                  <a:lnTo>
                    <a:pt x="3183" y="3144"/>
                  </a:lnTo>
                  <a:lnTo>
                    <a:pt x="3174" y="2736"/>
                  </a:lnTo>
                  <a:lnTo>
                    <a:pt x="3174" y="2242"/>
                  </a:lnTo>
                  <a:lnTo>
                    <a:pt x="3166" y="2038"/>
                  </a:lnTo>
                  <a:lnTo>
                    <a:pt x="3348" y="2038"/>
                  </a:lnTo>
                  <a:lnTo>
                    <a:pt x="3337" y="2242"/>
                  </a:lnTo>
                  <a:close/>
                </a:path>
              </a:pathLst>
            </a:custGeom>
            <a:solidFill>
              <a:srgbClr val="D1E2EB">
                <a:alpha val="290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FF0179"/>
                </a:solidFill>
              </a:endParaRPr>
            </a:p>
          </p:txBody>
        </p:sp>
        <p:sp>
          <p:nvSpPr>
            <p:cNvPr id="6" name="Rectangle 68"/>
            <p:cNvSpPr/>
            <p:nvPr/>
          </p:nvSpPr>
          <p:spPr>
            <a:xfrm>
              <a:off x="-2" y="1172442"/>
              <a:ext cx="12192006" cy="1579148"/>
            </a:xfrm>
            <a:prstGeom prst="rect">
              <a:avLst/>
            </a:prstGeom>
            <a:solidFill>
              <a:srgbClr val="D1E2EB">
                <a:alpha val="290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FF0179"/>
                </a:solidFill>
              </a:endParaRPr>
            </a:p>
          </p:txBody>
        </p:sp>
      </p:grpSp>
      <p:sp>
        <p:nvSpPr>
          <p:cNvPr id="7" name="Straight Connector 85"/>
          <p:cNvSpPr/>
          <p:nvPr userDrawn="1"/>
        </p:nvSpPr>
        <p:spPr>
          <a:xfrm flipH="1">
            <a:off x="1762474" y="3634518"/>
            <a:ext cx="2" cy="1171802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" name="Straight Connector 88"/>
          <p:cNvSpPr/>
          <p:nvPr userDrawn="1"/>
        </p:nvSpPr>
        <p:spPr>
          <a:xfrm>
            <a:off x="3869656" y="3148263"/>
            <a:ext cx="3" cy="1658055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Straight Connector 90"/>
          <p:cNvSpPr/>
          <p:nvPr userDrawn="1"/>
        </p:nvSpPr>
        <p:spPr>
          <a:xfrm>
            <a:off x="5981843" y="2720487"/>
            <a:ext cx="168" cy="2085833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Straight Connector 92"/>
          <p:cNvSpPr/>
          <p:nvPr userDrawn="1"/>
        </p:nvSpPr>
        <p:spPr>
          <a:xfrm>
            <a:off x="10186540" y="3634518"/>
            <a:ext cx="3" cy="1171802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Straight Connector 93"/>
          <p:cNvSpPr/>
          <p:nvPr userDrawn="1"/>
        </p:nvSpPr>
        <p:spPr>
          <a:xfrm>
            <a:off x="8080681" y="3148263"/>
            <a:ext cx="3" cy="1658055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969192" y="5351440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59" hasCustomPrompt="1"/>
          </p:nvPr>
        </p:nvSpPr>
        <p:spPr>
          <a:xfrm>
            <a:off x="974199" y="5626831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60" hasCustomPrompt="1"/>
          </p:nvPr>
        </p:nvSpPr>
        <p:spPr>
          <a:xfrm>
            <a:off x="3076374" y="5356790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61" hasCustomPrompt="1"/>
          </p:nvPr>
        </p:nvSpPr>
        <p:spPr>
          <a:xfrm>
            <a:off x="3081381" y="5632181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62" hasCustomPrompt="1"/>
          </p:nvPr>
        </p:nvSpPr>
        <p:spPr>
          <a:xfrm>
            <a:off x="5183590" y="5345602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63" hasCustomPrompt="1"/>
          </p:nvPr>
        </p:nvSpPr>
        <p:spPr>
          <a:xfrm>
            <a:off x="5188597" y="56209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64" hasCustomPrompt="1"/>
          </p:nvPr>
        </p:nvSpPr>
        <p:spPr>
          <a:xfrm>
            <a:off x="7305861" y="5345602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65" hasCustomPrompt="1"/>
          </p:nvPr>
        </p:nvSpPr>
        <p:spPr>
          <a:xfrm>
            <a:off x="7300820" y="56209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66" hasCustomPrompt="1"/>
          </p:nvPr>
        </p:nvSpPr>
        <p:spPr>
          <a:xfrm>
            <a:off x="9405553" y="5339764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67" hasCustomPrompt="1"/>
          </p:nvPr>
        </p:nvSpPr>
        <p:spPr>
          <a:xfrm>
            <a:off x="9410560" y="5615155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68" hasCustomPrompt="1"/>
          </p:nvPr>
        </p:nvSpPr>
        <p:spPr>
          <a:xfrm>
            <a:off x="977737" y="4085642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69" hasCustomPrompt="1"/>
          </p:nvPr>
        </p:nvSpPr>
        <p:spPr>
          <a:xfrm>
            <a:off x="9411126" y="4085642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70" hasCustomPrompt="1"/>
          </p:nvPr>
        </p:nvSpPr>
        <p:spPr>
          <a:xfrm>
            <a:off x="7309640" y="3842513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9"/>
          <p:cNvSpPr>
            <a:spLocks noGrp="1"/>
          </p:cNvSpPr>
          <p:nvPr>
            <p:ph type="body" sz="quarter" idx="71" hasCustomPrompt="1"/>
          </p:nvPr>
        </p:nvSpPr>
        <p:spPr>
          <a:xfrm>
            <a:off x="5203615" y="3628627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72" hasCustomPrompt="1"/>
          </p:nvPr>
        </p:nvSpPr>
        <p:spPr>
          <a:xfrm>
            <a:off x="3090105" y="3842513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477771" y="2936914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7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797090" y="2450557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8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573785" y="2450557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9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685437" y="2026123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0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884808" y="2936914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10E422-B633-2B44-9419-6DB20958CCB7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E7B9BAE-A102-DF44-88CD-8950D03AA6F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40468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5E3F3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Straight Connector 4"/>
          <p:cNvSpPr/>
          <p:nvPr userDrawn="1"/>
        </p:nvSpPr>
        <p:spPr>
          <a:xfrm flipV="1">
            <a:off x="2692399" y="6477001"/>
            <a:ext cx="4" cy="381005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Oval 10"/>
          <p:cNvSpPr/>
          <p:nvPr userDrawn="1"/>
        </p:nvSpPr>
        <p:spPr>
          <a:xfrm>
            <a:off x="2635150" y="6360643"/>
            <a:ext cx="114503" cy="114503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6" name="Oval 3"/>
          <p:cNvSpPr/>
          <p:nvPr userDrawn="1"/>
        </p:nvSpPr>
        <p:spPr>
          <a:xfrm>
            <a:off x="2635150" y="3930786"/>
            <a:ext cx="114503" cy="114505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7" name="Oval 8"/>
          <p:cNvSpPr/>
          <p:nvPr userDrawn="1"/>
        </p:nvSpPr>
        <p:spPr>
          <a:xfrm>
            <a:off x="2635150" y="4539912"/>
            <a:ext cx="114503" cy="114505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8" name="Straight Connector 13"/>
          <p:cNvSpPr/>
          <p:nvPr userDrawn="1"/>
        </p:nvSpPr>
        <p:spPr>
          <a:xfrm flipV="1">
            <a:off x="2692399" y="4041115"/>
            <a:ext cx="4" cy="50297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3690661" y="2541834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0" name="Text Placeholder 119"/>
          <p:cNvSpPr>
            <a:spLocks noGrp="1"/>
          </p:cNvSpPr>
          <p:nvPr>
            <p:ph type="body" sz="quarter" idx="62" hasCustomPrompt="1"/>
          </p:nvPr>
        </p:nvSpPr>
        <p:spPr>
          <a:xfrm>
            <a:off x="3690661" y="2806356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21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3690661" y="5037384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2" name="Text Placeholder 119"/>
          <p:cNvSpPr>
            <a:spLocks noGrp="1"/>
          </p:cNvSpPr>
          <p:nvPr>
            <p:ph type="body" sz="quarter" idx="64" hasCustomPrompt="1"/>
          </p:nvPr>
        </p:nvSpPr>
        <p:spPr>
          <a:xfrm>
            <a:off x="3690661" y="5301906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28" name="Text Placeholder 114"/>
          <p:cNvSpPr>
            <a:spLocks noGrp="1"/>
          </p:cNvSpPr>
          <p:nvPr>
            <p:ph type="body" sz="quarter" idx="73" hasCustomPrompt="1"/>
          </p:nvPr>
        </p:nvSpPr>
        <p:spPr>
          <a:xfrm>
            <a:off x="330795" y="2773438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9" name="Text Placeholder 114"/>
          <p:cNvSpPr>
            <a:spLocks noGrp="1"/>
          </p:cNvSpPr>
          <p:nvPr>
            <p:ph type="body" sz="quarter" idx="74" hasCustomPrompt="1"/>
          </p:nvPr>
        </p:nvSpPr>
        <p:spPr>
          <a:xfrm>
            <a:off x="330795" y="5211838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30" name="Text Placeholder 12"/>
          <p:cNvSpPr>
            <a:spLocks noGrp="1"/>
          </p:cNvSpPr>
          <p:nvPr>
            <p:ph type="body" sz="quarter" idx="75" hasCustomPrompt="1"/>
          </p:nvPr>
        </p:nvSpPr>
        <p:spPr>
          <a:xfrm>
            <a:off x="2286689" y="2667261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1" name="Text Placeholder 12"/>
          <p:cNvSpPr>
            <a:spLocks noGrp="1"/>
          </p:cNvSpPr>
          <p:nvPr>
            <p:ph type="body" sz="quarter" idx="76" hasCustomPrompt="1"/>
          </p:nvPr>
        </p:nvSpPr>
        <p:spPr>
          <a:xfrm>
            <a:off x="2286689" y="5102664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2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A66C651-0064-7E4D-83ED-BA63BC74327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3C68C9E-7A2F-BE4D-997D-1CFF22BF97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6354" y="2270789"/>
            <a:ext cx="1584000" cy="1584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4B1071D-49B3-5545-A62E-1BDE917D3A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6354" y="4719021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3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&amp;Sub/chapter Slide 1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14F82-33FA-DF47-9BB7-B3D9F1390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8B2332C-BFB3-B147-8178-BC1AE9BDC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9FCAD98-2FB4-E148-9EFD-A41B82BA0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215" y="1801534"/>
            <a:ext cx="1266828" cy="873533"/>
          </a:xfrm>
          <a:effectLst>
            <a:outerShdw dist="50800" dir="1333144" algn="tl" rotWithShape="0">
              <a:srgbClr val="3C87C1">
                <a:alpha val="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22225">
                  <a:solidFill>
                    <a:schemeClr val="bg1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rgbClr val="FFFFFF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A20025C-07B3-A744-89B2-85386AF2C29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730104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815247FD-473F-0543-B70E-A9291F5A8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67003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Oval 8"/>
          <p:cNvSpPr/>
          <p:nvPr userDrawn="1"/>
        </p:nvSpPr>
        <p:spPr>
          <a:xfrm>
            <a:off x="2635150" y="2659928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Oval 9"/>
          <p:cNvSpPr/>
          <p:nvPr userDrawn="1"/>
        </p:nvSpPr>
        <p:spPr>
          <a:xfrm>
            <a:off x="5104692" y="3257396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" name="Oval 10"/>
          <p:cNvSpPr/>
          <p:nvPr userDrawn="1"/>
        </p:nvSpPr>
        <p:spPr>
          <a:xfrm>
            <a:off x="6944429" y="3257396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7" name="Oval 13"/>
          <p:cNvSpPr/>
          <p:nvPr userDrawn="1"/>
        </p:nvSpPr>
        <p:spPr>
          <a:xfrm>
            <a:off x="9137550" y="4332614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9" name="Oval 7"/>
          <p:cNvSpPr/>
          <p:nvPr/>
        </p:nvSpPr>
        <p:spPr>
          <a:xfrm>
            <a:off x="2623128" y="747349"/>
            <a:ext cx="138546" cy="125955"/>
          </a:xfrm>
          <a:prstGeom prst="ellipse">
            <a:avLst/>
          </a:prstGeom>
          <a:solidFill>
            <a:srgbClr val="004494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Straight Connector 18"/>
          <p:cNvSpPr/>
          <p:nvPr/>
        </p:nvSpPr>
        <p:spPr>
          <a:xfrm flipV="1">
            <a:off x="2692397" y="-3"/>
            <a:ext cx="3" cy="838207"/>
          </a:xfrm>
          <a:prstGeom prst="line">
            <a:avLst/>
          </a:prstGeom>
          <a:solidFill>
            <a:schemeClr val="bg1"/>
          </a:solidFill>
          <a:ln w="9525" cap="flat">
            <a:solidFill>
              <a:srgbClr val="004494"/>
            </a:solidFill>
            <a:prstDash val="solid"/>
            <a:round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1" name="Oval 14"/>
          <p:cNvSpPr/>
          <p:nvPr userDrawn="1"/>
        </p:nvSpPr>
        <p:spPr>
          <a:xfrm>
            <a:off x="9137550" y="6187680"/>
            <a:ext cx="114503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cxnSp>
        <p:nvCxnSpPr>
          <p:cNvPr id="95" name="Elbow Connector 9"/>
          <p:cNvCxnSpPr>
            <a:cxnSpLocks/>
            <a:stCxn id="4" idx="4"/>
            <a:endCxn id="5" idx="2"/>
          </p:cNvCxnSpPr>
          <p:nvPr userDrawn="1"/>
        </p:nvCxnSpPr>
        <p:spPr>
          <a:xfrm rot="16200000" flipH="1">
            <a:off x="3628439" y="1838396"/>
            <a:ext cx="540216" cy="2412289"/>
          </a:xfrm>
          <a:prstGeom prst="bentConnector2">
            <a:avLst/>
          </a:prstGeom>
          <a:ln>
            <a:solidFill>
              <a:srgbClr val="004494"/>
            </a:solidFill>
          </a:ln>
        </p:spPr>
      </p:cxnSp>
      <p:cxnSp>
        <p:nvCxnSpPr>
          <p:cNvPr id="96" name="Elbow Connector 110"/>
          <p:cNvCxnSpPr>
            <a:stCxn id="6" idx="6"/>
            <a:endCxn id="7" idx="0"/>
          </p:cNvCxnSpPr>
          <p:nvPr userDrawn="1"/>
        </p:nvCxnSpPr>
        <p:spPr>
          <a:xfrm>
            <a:off x="7058934" y="3314649"/>
            <a:ext cx="2135869" cy="1017965"/>
          </a:xfrm>
          <a:prstGeom prst="bentConnector2">
            <a:avLst/>
          </a:prstGeom>
          <a:ln>
            <a:solidFill>
              <a:srgbClr val="004494"/>
            </a:solidFill>
          </a:ln>
        </p:spPr>
      </p:cxnSp>
      <p:sp>
        <p:nvSpPr>
          <p:cNvPr id="105" name="Text Placeholder 25"/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3606791" y="127334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6" name="Text Placeholder 119"/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3606791" y="1537871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7" name="Text Placeholder 25"/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6987671" y="2060513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8" name="Text Placeholder 119"/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6987671" y="2325035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9" name="Text Placeholder 25"/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5602445" y="4901176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5" name="Text Placeholder 114"/>
          <p:cNvSpPr>
            <a:spLocks noGrp="1"/>
          </p:cNvSpPr>
          <p:nvPr userDrawn="1">
            <p:ph type="body" sz="quarter" idx="73" hasCustomPrompt="1"/>
          </p:nvPr>
        </p:nvSpPr>
        <p:spPr>
          <a:xfrm>
            <a:off x="413963" y="1460589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6" name="Text Placeholder 114"/>
          <p:cNvSpPr>
            <a:spLocks noGrp="1"/>
          </p:cNvSpPr>
          <p:nvPr userDrawn="1">
            <p:ph type="body" sz="quarter" idx="74" hasCustomPrompt="1"/>
          </p:nvPr>
        </p:nvSpPr>
        <p:spPr>
          <a:xfrm>
            <a:off x="5414328" y="4114300"/>
            <a:ext cx="1363344" cy="59992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7" name="Text Placeholder 114"/>
          <p:cNvSpPr>
            <a:spLocks noGrp="1"/>
          </p:cNvSpPr>
          <p:nvPr userDrawn="1">
            <p:ph type="body" sz="quarter" idx="75" hasCustomPrompt="1"/>
          </p:nvPr>
        </p:nvSpPr>
        <p:spPr>
          <a:xfrm>
            <a:off x="5602445" y="5152031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118" name="Text Placeholder 114"/>
          <p:cNvSpPr>
            <a:spLocks noGrp="1"/>
          </p:cNvSpPr>
          <p:nvPr userDrawn="1">
            <p:ph type="body" sz="quarter" idx="76" hasCustomPrompt="1"/>
          </p:nvPr>
        </p:nvSpPr>
        <p:spPr>
          <a:xfrm>
            <a:off x="10115900" y="502895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3" name="Straight Connector 20"/>
          <p:cNvSpPr/>
          <p:nvPr userDrawn="1"/>
        </p:nvSpPr>
        <p:spPr>
          <a:xfrm flipH="1">
            <a:off x="9194799" y="6273798"/>
            <a:ext cx="4" cy="584206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99A3123-10BF-CB43-BB16-7B0A38C1D4D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8B3C25E-F0C7-A44D-8E74-863C4F50F77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282808" y="1355473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82E86D9-A8E7-CE42-BE1C-C1424D196C8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666521" y="286666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6D33EC2A-E39B-8F4E-9DC5-8A804C555E1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791567" y="490117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8D41896E-D882-EF45-9498-1CB3352599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0397" y="974616"/>
            <a:ext cx="1584000" cy="1584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A939667-E3EB-504B-8FB5-A5C45A5D5C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7290" y="2485809"/>
            <a:ext cx="1584000" cy="1584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CBEA801-091A-4B43-9632-9650D6670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2799" y="4520486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131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Straight Connector 3"/>
          <p:cNvSpPr/>
          <p:nvPr userDrawn="1"/>
        </p:nvSpPr>
        <p:spPr>
          <a:xfrm>
            <a:off x="9194799" y="-2"/>
            <a:ext cx="5671" cy="1600205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15" name="Oval 23"/>
          <p:cNvSpPr/>
          <p:nvPr userDrawn="1"/>
        </p:nvSpPr>
        <p:spPr>
          <a:xfrm>
            <a:off x="9143217" y="1601566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6" name="Oval 21"/>
          <p:cNvSpPr/>
          <p:nvPr userDrawn="1"/>
        </p:nvSpPr>
        <p:spPr>
          <a:xfrm>
            <a:off x="9134716" y="4578445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7" name="Oval 22"/>
          <p:cNvSpPr/>
          <p:nvPr userDrawn="1"/>
        </p:nvSpPr>
        <p:spPr>
          <a:xfrm>
            <a:off x="9140383" y="3445213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8" name="Straight Connector 26"/>
          <p:cNvSpPr/>
          <p:nvPr userDrawn="1"/>
        </p:nvSpPr>
        <p:spPr>
          <a:xfrm flipH="1">
            <a:off x="9191966" y="3561078"/>
            <a:ext cx="5671" cy="1016004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62" name="Text Placeholder 114"/>
          <p:cNvSpPr>
            <a:spLocks noGrp="1"/>
          </p:cNvSpPr>
          <p:nvPr>
            <p:ph type="body" sz="quarter" idx="76" hasCustomPrompt="1"/>
          </p:nvPr>
        </p:nvSpPr>
        <p:spPr>
          <a:xfrm>
            <a:off x="10151722" y="226543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63" name="Text Placeholder 114"/>
          <p:cNvSpPr>
            <a:spLocks noGrp="1"/>
          </p:cNvSpPr>
          <p:nvPr>
            <p:ph type="body" sz="quarter" idx="77" hasCustomPrompt="1"/>
          </p:nvPr>
        </p:nvSpPr>
        <p:spPr>
          <a:xfrm>
            <a:off x="10148855" y="524231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5645688" y="5075739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67" name="Text Placeholder 114"/>
          <p:cNvSpPr>
            <a:spLocks noGrp="1"/>
          </p:cNvSpPr>
          <p:nvPr>
            <p:ph type="body" sz="quarter" idx="75" hasCustomPrompt="1"/>
          </p:nvPr>
        </p:nvSpPr>
        <p:spPr>
          <a:xfrm>
            <a:off x="5645688" y="5326594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6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5645688" y="2014583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69" name="Text Placeholder 114"/>
          <p:cNvSpPr>
            <a:spLocks noGrp="1"/>
          </p:cNvSpPr>
          <p:nvPr>
            <p:ph type="body" sz="quarter" idx="81" hasCustomPrompt="1"/>
          </p:nvPr>
        </p:nvSpPr>
        <p:spPr>
          <a:xfrm>
            <a:off x="5645688" y="2265438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E78EAC6-3587-5047-9613-0D152683ACF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D8D0897-4AC7-2A42-A1E4-2C2441B79B0E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16296" y="2174579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4F9C7574-B14F-4A4C-8473-D1E65A4434A1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829666" y="5141298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AE60B6A6-509E-B940-83EC-452684BC5D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3885" y="1783890"/>
            <a:ext cx="1584000" cy="1584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C908D4A-A2B4-5144-922F-E18B0596DD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3885" y="4753232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524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Parallelogram 1"/>
          <p:cNvSpPr/>
          <p:nvPr userDrawn="1"/>
        </p:nvSpPr>
        <p:spPr>
          <a:xfrm>
            <a:off x="9225187" y="4681235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Chevron"/>
          <p:cNvSpPr/>
          <p:nvPr userDrawn="1"/>
        </p:nvSpPr>
        <p:spPr>
          <a:xfrm>
            <a:off x="3327878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" name="Chevron"/>
          <p:cNvSpPr/>
          <p:nvPr userDrawn="1"/>
        </p:nvSpPr>
        <p:spPr>
          <a:xfrm>
            <a:off x="4802206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" name="Chevron"/>
          <p:cNvSpPr/>
          <p:nvPr userDrawn="1"/>
        </p:nvSpPr>
        <p:spPr>
          <a:xfrm>
            <a:off x="1853550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" name="Chevron"/>
          <p:cNvSpPr/>
          <p:nvPr userDrawn="1"/>
        </p:nvSpPr>
        <p:spPr>
          <a:xfrm>
            <a:off x="6276534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" name="Chevron"/>
          <p:cNvSpPr/>
          <p:nvPr userDrawn="1"/>
        </p:nvSpPr>
        <p:spPr>
          <a:xfrm>
            <a:off x="7750862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Parallelogram 1"/>
          <p:cNvSpPr/>
          <p:nvPr userDrawn="1"/>
        </p:nvSpPr>
        <p:spPr>
          <a:xfrm flipV="1">
            <a:off x="9211052" y="3166434"/>
            <a:ext cx="2565748" cy="1373026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1" name="Chevron"/>
          <p:cNvSpPr/>
          <p:nvPr userDrawn="1"/>
        </p:nvSpPr>
        <p:spPr>
          <a:xfrm>
            <a:off x="379222" y="3169896"/>
            <a:ext cx="1486817" cy="2880004"/>
          </a:xfrm>
          <a:prstGeom prst="chevron">
            <a:avLst>
              <a:gd name="adj" fmla="val 10987"/>
            </a:avLst>
          </a:prstGeom>
          <a:solidFill>
            <a:srgbClr val="004494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29" y="2422328"/>
            <a:ext cx="4190319" cy="3"/>
          </a:xfrm>
          <a:prstGeom prst="line">
            <a:avLst/>
          </a:prstGeom>
          <a:ln>
            <a:solidFill>
              <a:srgbClr val="00B3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Oval 34"/>
          <p:cNvSpPr/>
          <p:nvPr userDrawn="1"/>
        </p:nvSpPr>
        <p:spPr>
          <a:xfrm>
            <a:off x="3897876" y="2382958"/>
            <a:ext cx="85027" cy="78743"/>
          </a:xfrm>
          <a:prstGeom prst="ellipse">
            <a:avLst/>
          </a:prstGeom>
          <a:solidFill>
            <a:srgbClr val="00B3EF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2328"/>
            <a:ext cx="2877808" cy="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8"/>
            <a:ext cx="85027" cy="78743"/>
          </a:xfrm>
          <a:prstGeom prst="ellipse">
            <a:avLst/>
          </a:prstGeom>
          <a:solidFill>
            <a:srgbClr val="B2E8FA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79" y="2422328"/>
            <a:ext cx="2677389" cy="3"/>
          </a:xfrm>
          <a:prstGeom prst="line">
            <a:avLst/>
          </a:prstGeom>
          <a:ln>
            <a:solidFill>
              <a:srgbClr val="FF017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8"/>
            <a:ext cx="85027" cy="78743"/>
          </a:xfrm>
          <a:prstGeom prst="ellipse">
            <a:avLst/>
          </a:pr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1" y="2422328"/>
            <a:ext cx="1498156" cy="3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Oval 47"/>
          <p:cNvSpPr/>
          <p:nvPr userDrawn="1"/>
        </p:nvSpPr>
        <p:spPr>
          <a:xfrm>
            <a:off x="1056472" y="2381756"/>
            <a:ext cx="81147" cy="81147"/>
          </a:xfrm>
          <a:prstGeom prst="ellipse">
            <a:avLst/>
          </a:prstGeom>
          <a:solidFill>
            <a:srgbClr val="004494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8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2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2" y="1650889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7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29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2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6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5" y="3276607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5" y="4792268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A9CC26-F8DC-2841-818F-2A14E0FBE998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511E2E29-B33D-2745-B206-F7F08BD91FB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90543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arallelogram 1">
            <a:extLst>
              <a:ext uri="{FF2B5EF4-FFF2-40B4-BE49-F238E27FC236}">
                <a16:creationId xmlns:a16="http://schemas.microsoft.com/office/drawing/2014/main" id="{A48BB177-5625-3A49-8952-1E7D347C037D}"/>
              </a:ext>
            </a:extLst>
          </p:cNvPr>
          <p:cNvSpPr/>
          <p:nvPr userDrawn="1"/>
        </p:nvSpPr>
        <p:spPr>
          <a:xfrm>
            <a:off x="9225187" y="4681235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41" name="Parallelogram 1">
            <a:extLst>
              <a:ext uri="{FF2B5EF4-FFF2-40B4-BE49-F238E27FC236}">
                <a16:creationId xmlns:a16="http://schemas.microsoft.com/office/drawing/2014/main" id="{454480BC-1A6D-9F43-A825-2D1ACA599CF9}"/>
              </a:ext>
            </a:extLst>
          </p:cNvPr>
          <p:cNvSpPr/>
          <p:nvPr userDrawn="1"/>
        </p:nvSpPr>
        <p:spPr>
          <a:xfrm flipV="1">
            <a:off x="9211052" y="3166434"/>
            <a:ext cx="2565748" cy="1373026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Chevron"/>
          <p:cNvSpPr/>
          <p:nvPr userDrawn="1"/>
        </p:nvSpPr>
        <p:spPr>
          <a:xfrm>
            <a:off x="3327878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" name="Chevron"/>
          <p:cNvSpPr/>
          <p:nvPr userDrawn="1"/>
        </p:nvSpPr>
        <p:spPr>
          <a:xfrm>
            <a:off x="4802206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" name="Chevron"/>
          <p:cNvSpPr/>
          <p:nvPr userDrawn="1"/>
        </p:nvSpPr>
        <p:spPr>
          <a:xfrm>
            <a:off x="1853550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" name="Chevron"/>
          <p:cNvSpPr/>
          <p:nvPr userDrawn="1"/>
        </p:nvSpPr>
        <p:spPr>
          <a:xfrm>
            <a:off x="6276534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" name="Chevron"/>
          <p:cNvSpPr/>
          <p:nvPr userDrawn="1"/>
        </p:nvSpPr>
        <p:spPr>
          <a:xfrm>
            <a:off x="7750862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1" name="Chevron"/>
          <p:cNvSpPr/>
          <p:nvPr userDrawn="1"/>
        </p:nvSpPr>
        <p:spPr>
          <a:xfrm>
            <a:off x="379222" y="3169896"/>
            <a:ext cx="1486817" cy="2880004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29" y="2420063"/>
            <a:ext cx="4190319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" name="Oval 34"/>
          <p:cNvSpPr/>
          <p:nvPr userDrawn="1"/>
        </p:nvSpPr>
        <p:spPr>
          <a:xfrm>
            <a:off x="3897876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0063"/>
            <a:ext cx="2877808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79" y="2420063"/>
            <a:ext cx="2677389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1" y="2420063"/>
            <a:ext cx="1498156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9" name="Oval 47"/>
          <p:cNvSpPr/>
          <p:nvPr userDrawn="1"/>
        </p:nvSpPr>
        <p:spPr>
          <a:xfrm>
            <a:off x="1056472" y="2381756"/>
            <a:ext cx="81147" cy="81147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8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2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2" y="1650889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7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29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2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6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5" y="3276607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5" y="4792268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F74CAC-ECE1-BB4E-8EEE-3789BA49C3E4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6F548020-0F22-CA48-BA5D-E49AB2224EC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46953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4"/>
          <p:cNvSpPr/>
          <p:nvPr userDrawn="1"/>
        </p:nvSpPr>
        <p:spPr>
          <a:xfrm rot="1560000" flipV="1">
            <a:off x="175083" y="-2176185"/>
            <a:ext cx="11841832" cy="12396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0" y="0"/>
                </a:moveTo>
                <a:cubicBezTo>
                  <a:pt x="738" y="2936"/>
                  <a:pt x="1476" y="5873"/>
                  <a:pt x="4484" y="8266"/>
                </a:cubicBezTo>
                <a:cubicBezTo>
                  <a:pt x="7493" y="10659"/>
                  <a:pt x="15200" y="12137"/>
                  <a:pt x="18050" y="14360"/>
                </a:cubicBezTo>
                <a:cubicBezTo>
                  <a:pt x="20899" y="16582"/>
                  <a:pt x="21600" y="20142"/>
                  <a:pt x="21581" y="21600"/>
                </a:cubicBezTo>
              </a:path>
            </a:pathLst>
          </a:custGeom>
          <a:ln>
            <a:solidFill>
              <a:srgbClr val="B2E8FA"/>
            </a:solidFill>
            <a:prstDash val="sysDash"/>
            <a:tailEnd type="stealth"/>
          </a:ln>
        </p:spPr>
        <p:txBody>
          <a:bodyPr lIns="45718" tIns="45718" rIns="45718" bIns="45718" anchor="ctr"/>
          <a:lstStyle/>
          <a:p>
            <a:pPr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01DD2CD5-BE6E-C048-BCCA-125BF4E614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8342" y="3260712"/>
            <a:ext cx="1080000" cy="1080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76D0DD2-A769-044D-82DB-DA4950063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0753" y="3260712"/>
            <a:ext cx="1080000" cy="1080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AFFDD6E-CBDD-0E40-92EA-D6AA0B732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6444" y="3260712"/>
            <a:ext cx="1080000" cy="108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9E2077B-262A-9440-8661-D582A1157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5793" y="3260712"/>
            <a:ext cx="1080000" cy="1080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2FB946E-AD51-5B40-B685-A7DC70D6D5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1268" y="3260712"/>
            <a:ext cx="1080000" cy="108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CB26BFB-B90A-A74B-945A-C26F6549A9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7827" y="3299901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Straight Connector 31"/>
          <p:cNvSpPr/>
          <p:nvPr userDrawn="1"/>
        </p:nvSpPr>
        <p:spPr>
          <a:xfrm>
            <a:off x="1008754" y="5024244"/>
            <a:ext cx="10174492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Straight Connector 32"/>
          <p:cNvSpPr/>
          <p:nvPr userDrawn="1"/>
        </p:nvSpPr>
        <p:spPr>
          <a:xfrm>
            <a:off x="6095998" y="5026790"/>
            <a:ext cx="4" cy="311255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Straight Connector 100"/>
          <p:cNvSpPr/>
          <p:nvPr userDrawn="1"/>
        </p:nvSpPr>
        <p:spPr>
          <a:xfrm>
            <a:off x="996278" y="2940359"/>
            <a:ext cx="1381657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Straight Connector 101"/>
          <p:cNvSpPr/>
          <p:nvPr userDrawn="1"/>
        </p:nvSpPr>
        <p:spPr>
          <a:xfrm flipV="1">
            <a:off x="1687103" y="2642815"/>
            <a:ext cx="5" cy="292131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Straight Connector 103"/>
          <p:cNvSpPr/>
          <p:nvPr userDrawn="1"/>
        </p:nvSpPr>
        <p:spPr>
          <a:xfrm>
            <a:off x="3187245" y="2930457"/>
            <a:ext cx="3657009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4"/>
          <p:cNvSpPr/>
          <p:nvPr userDrawn="1"/>
        </p:nvSpPr>
        <p:spPr>
          <a:xfrm flipV="1">
            <a:off x="5004460" y="2629746"/>
            <a:ext cx="3" cy="292130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Straight Connector 106"/>
          <p:cNvSpPr/>
          <p:nvPr userDrawn="1"/>
        </p:nvSpPr>
        <p:spPr>
          <a:xfrm>
            <a:off x="8557204" y="2939089"/>
            <a:ext cx="2739086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0" name="Straight Connector 101"/>
          <p:cNvSpPr/>
          <p:nvPr userDrawn="1"/>
        </p:nvSpPr>
        <p:spPr>
          <a:xfrm flipV="1">
            <a:off x="9923171" y="2629746"/>
            <a:ext cx="5" cy="292130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2" name="Text Placeholder 4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93" name="Text Placeholder 29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4854779" y="5360082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4" name="Text Placeholder 29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4859786" y="5635473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5" name="Text Placeholder 29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430628" y="1681713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6" name="Text Placeholder 29"/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435635" y="1957104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7" name="Text Placeholder 29"/>
          <p:cNvSpPr>
            <a:spLocks noGrp="1"/>
          </p:cNvSpPr>
          <p:nvPr userDrawn="1">
            <p:ph type="body" sz="quarter" idx="62" hasCustomPrompt="1"/>
          </p:nvPr>
        </p:nvSpPr>
        <p:spPr>
          <a:xfrm>
            <a:off x="3756325" y="1682423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8" name="Text Placeholder 29"/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3761332" y="1957814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9" name="Text Placeholder 29"/>
          <p:cNvSpPr>
            <a:spLocks noGrp="1"/>
          </p:cNvSpPr>
          <p:nvPr userDrawn="1">
            <p:ph type="body" sz="quarter" idx="64" hasCustomPrompt="1"/>
          </p:nvPr>
        </p:nvSpPr>
        <p:spPr>
          <a:xfrm>
            <a:off x="8670609" y="1681976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00" name="Text Placeholder 29"/>
          <p:cNvSpPr>
            <a:spLocks noGrp="1"/>
          </p:cNvSpPr>
          <p:nvPr userDrawn="1">
            <p:ph type="body" sz="quarter" idx="65" hasCustomPrompt="1"/>
          </p:nvPr>
        </p:nvSpPr>
        <p:spPr>
          <a:xfrm>
            <a:off x="8675616" y="1957367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201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325789" y="340867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2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3309399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3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4649397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4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991635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5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706094" y="339745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6" name="Text Placeholder 12"/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10030095" y="3394000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8" name="Text Placeholder 29"/>
          <p:cNvSpPr>
            <a:spLocks noGrp="1"/>
          </p:cNvSpPr>
          <p:nvPr>
            <p:ph type="body" sz="quarter" idx="79" hasCustomPrompt="1"/>
          </p:nvPr>
        </p:nvSpPr>
        <p:spPr>
          <a:xfrm>
            <a:off x="1133135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9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3116746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0" name="Text Placeholder 29"/>
          <p:cNvSpPr>
            <a:spLocks noGrp="1"/>
          </p:cNvSpPr>
          <p:nvPr>
            <p:ph type="body" sz="quarter" idx="81" hasCustomPrompt="1"/>
          </p:nvPr>
        </p:nvSpPr>
        <p:spPr>
          <a:xfrm>
            <a:off x="4437255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1" name="Text Placeholder 29"/>
          <p:cNvSpPr>
            <a:spLocks noGrp="1"/>
          </p:cNvSpPr>
          <p:nvPr>
            <p:ph type="body" sz="quarter" idx="82" hasCustomPrompt="1"/>
          </p:nvPr>
        </p:nvSpPr>
        <p:spPr>
          <a:xfrm>
            <a:off x="5796742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2" name="Text Placeholder 29"/>
          <p:cNvSpPr>
            <a:spLocks noGrp="1"/>
          </p:cNvSpPr>
          <p:nvPr>
            <p:ph type="body" sz="quarter" idx="83" hasCustomPrompt="1"/>
          </p:nvPr>
        </p:nvSpPr>
        <p:spPr>
          <a:xfrm>
            <a:off x="8513441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3" name="Text Placeholder 29"/>
          <p:cNvSpPr>
            <a:spLocks noGrp="1"/>
          </p:cNvSpPr>
          <p:nvPr>
            <p:ph type="body" sz="quarter" idx="84" hasCustomPrompt="1"/>
          </p:nvPr>
        </p:nvSpPr>
        <p:spPr>
          <a:xfrm>
            <a:off x="9837441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2DE810-FCC6-8440-9180-E7B1987CE279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A54544F8-B6EE-1845-9E4D-DFCC883142C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40340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0" y="-4151"/>
            <a:ext cx="12192000" cy="6862152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860777" y="2373839"/>
            <a:ext cx="5685263" cy="9251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6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860777" y="34704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860777" y="40133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860777" y="45562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8" hasCustomPrompt="1"/>
          </p:nvPr>
        </p:nvSpPr>
        <p:spPr>
          <a:xfrm>
            <a:off x="8218449" y="1542156"/>
            <a:ext cx="3973551" cy="4183915"/>
          </a:xfrm>
          <a:solidFill>
            <a:schemeClr val="bg1"/>
          </a:solidFill>
        </p:spPr>
        <p:txBody>
          <a:bodyPr lIns="274320" tIns="640080" rIns="274320" bIns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/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50" hasCustomPrompt="1"/>
          </p:nvPr>
        </p:nvSpPr>
        <p:spPr>
          <a:xfrm>
            <a:off x="8225284" y="3541890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51" hasCustomPrompt="1"/>
          </p:nvPr>
        </p:nvSpPr>
        <p:spPr>
          <a:xfrm>
            <a:off x="8225285" y="2043871"/>
            <a:ext cx="3966716" cy="1240994"/>
          </a:xfrm>
        </p:spPr>
        <p:txBody>
          <a:bodyPr lIns="274320" rIns="274320">
            <a:noAutofit/>
          </a:bodyPr>
          <a:lstStyle>
            <a:lvl1pPr marL="0" indent="0" algn="r">
              <a:buNone/>
              <a:defRPr sz="28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endParaRPr lang="pt-PT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52" hasCustomPrompt="1"/>
          </p:nvPr>
        </p:nvSpPr>
        <p:spPr>
          <a:xfrm>
            <a:off x="8225284" y="3846891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53" hasCustomPrompt="1"/>
          </p:nvPr>
        </p:nvSpPr>
        <p:spPr>
          <a:xfrm>
            <a:off x="8225284" y="4151892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54" hasCustomPrompt="1"/>
          </p:nvPr>
        </p:nvSpPr>
        <p:spPr>
          <a:xfrm>
            <a:off x="8225284" y="4456892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84110DA-AD30-A649-8762-F9FD88D50B1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83937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181725" y="-16852"/>
            <a:ext cx="6010275" cy="687485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5019675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501891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7697689" y="2498701"/>
            <a:ext cx="3033086" cy="269553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76" hasCustomPrompt="1"/>
          </p:nvPr>
        </p:nvSpPr>
        <p:spPr>
          <a:xfrm>
            <a:off x="7195712" y="3240290"/>
            <a:ext cx="4037039" cy="192854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</a:t>
            </a:r>
            <a:r>
              <a:rPr lang="it-IT"/>
              <a:t>sse cillum dolore eu fugiat nulla pariatur.</a:t>
            </a:r>
          </a:p>
          <a:p>
            <a:pPr lvl="0"/>
            <a:endParaRPr lang="pt-PT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77" hasCustomPrompt="1"/>
          </p:nvPr>
        </p:nvSpPr>
        <p:spPr>
          <a:xfrm>
            <a:off x="7176772" y="5264891"/>
            <a:ext cx="4037039" cy="27048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Email:</a:t>
            </a:r>
            <a:endParaRPr lang="it-IT"/>
          </a:p>
          <a:p>
            <a:pPr lvl="0"/>
            <a:endParaRPr lang="pt-PT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78" hasCustomPrompt="1"/>
          </p:nvPr>
        </p:nvSpPr>
        <p:spPr>
          <a:xfrm>
            <a:off x="7176771" y="5553799"/>
            <a:ext cx="4037039" cy="27048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emailname@domain.com</a:t>
            </a:r>
            <a:endParaRPr lang="it-IT"/>
          </a:p>
          <a:p>
            <a:pPr lvl="0"/>
            <a:endParaRPr lang="pt-PT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838199" y="4338599"/>
            <a:ext cx="4107653" cy="11187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Picture Placeholder 12"/>
          <p:cNvSpPr>
            <a:spLocks noGrp="1" noChangeAspect="1"/>
          </p:cNvSpPr>
          <p:nvPr>
            <p:ph type="pic" sz="quarter" idx="82" hasCustomPrompt="1"/>
          </p:nvPr>
        </p:nvSpPr>
        <p:spPr>
          <a:xfrm>
            <a:off x="8442192" y="746310"/>
            <a:ext cx="1544077" cy="1544077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2E4474-7D35-A640-81FD-5733DAA94A04}"/>
              </a:ext>
            </a:extLst>
          </p:cNvPr>
          <p:cNvCxnSpPr>
            <a:cxnSpLocks/>
          </p:cNvCxnSpPr>
          <p:nvPr userDrawn="1"/>
        </p:nvCxnSpPr>
        <p:spPr>
          <a:xfrm>
            <a:off x="8879093" y="3005959"/>
            <a:ext cx="670277" cy="0"/>
          </a:xfrm>
          <a:prstGeom prst="line">
            <a:avLst/>
          </a:prstGeom>
          <a:ln w="1905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9EBE20E2-3656-FF41-B780-29DA9B419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683" y="621726"/>
            <a:ext cx="1806003" cy="1806003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233CFF9-BE39-9949-AC7D-7D979A7C706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91A6470-4256-214A-A1AF-4BC1134C39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8" y="2498701"/>
            <a:ext cx="4107653" cy="15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878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838200" y="4243210"/>
            <a:ext cx="3336395" cy="10458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05376" y="1743075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4905376" y="2052424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4905376" y="3371850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4905376" y="3681199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4905376" y="5048250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4905376" y="5357599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5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D4223C-56F4-F241-BBD6-3A6DBA2FE57E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054BCE8-7B41-7442-8798-7DD9DAFCE5D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467E9597-39EE-FF47-997F-FEA8F89583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57500"/>
            <a:ext cx="3336395" cy="12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97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322755" y="2819398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322755" y="3128747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8715376" y="2819398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8715376" y="3128747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5322755" y="5129106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5322755" y="5438455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715376" y="5129106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715376" y="5438455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5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6210723" y="1785808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6" name="Text Placeholder 12"/>
          <p:cNvSpPr>
            <a:spLocks noGrp="1" noChangeAspect="1"/>
          </p:cNvSpPr>
          <p:nvPr>
            <p:ph type="body" sz="quarter" idx="88" hasCustomPrompt="1"/>
          </p:nvPr>
        </p:nvSpPr>
        <p:spPr>
          <a:xfrm>
            <a:off x="6210723" y="4124033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7" name="Text Placeholder 12"/>
          <p:cNvSpPr>
            <a:spLocks noGrp="1" noChangeAspect="1"/>
          </p:cNvSpPr>
          <p:nvPr>
            <p:ph type="body" sz="quarter" idx="89" hasCustomPrompt="1"/>
          </p:nvPr>
        </p:nvSpPr>
        <p:spPr>
          <a:xfrm>
            <a:off x="9603344" y="4124033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90" hasCustomPrompt="1"/>
          </p:nvPr>
        </p:nvSpPr>
        <p:spPr>
          <a:xfrm>
            <a:off x="9603344" y="1794787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17874A-64C6-2D4A-ACE0-7B5CC041E15F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E576726E-5009-234A-9053-2A47A8B65AE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38199" y="4237934"/>
            <a:ext cx="3730359" cy="10458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9499D5-06AD-6845-BBF8-425537927B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B437B6BD-1C83-F94C-9B5A-6D30611DF9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2636851"/>
            <a:ext cx="3730359" cy="13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30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4116037"/>
            <a:ext cx="12192000" cy="27419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lIns="45718" tIns="45718" rIns="45718" bIns="45718" anchor="ctr"/>
          <a:lstStyle/>
          <a:p>
            <a:pPr algn="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6305201" y="2162732"/>
            <a:ext cx="3336395" cy="11286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82" hasCustomPrompt="1"/>
          </p:nvPr>
        </p:nvSpPr>
        <p:spPr>
          <a:xfrm>
            <a:off x="839789" y="521874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83" hasCustomPrompt="1"/>
          </p:nvPr>
        </p:nvSpPr>
        <p:spPr>
          <a:xfrm>
            <a:off x="839788" y="550764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84" hasCustomPrompt="1"/>
          </p:nvPr>
        </p:nvSpPr>
        <p:spPr>
          <a:xfrm>
            <a:off x="3506789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85" hasCustomPrompt="1"/>
          </p:nvPr>
        </p:nvSpPr>
        <p:spPr>
          <a:xfrm>
            <a:off x="3506788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86" hasCustomPrompt="1"/>
          </p:nvPr>
        </p:nvSpPr>
        <p:spPr>
          <a:xfrm>
            <a:off x="6175375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87" hasCustomPrompt="1"/>
          </p:nvPr>
        </p:nvSpPr>
        <p:spPr>
          <a:xfrm>
            <a:off x="6175374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88" hasCustomPrompt="1"/>
          </p:nvPr>
        </p:nvSpPr>
        <p:spPr>
          <a:xfrm>
            <a:off x="8839196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89" hasCustomPrompt="1"/>
          </p:nvPr>
        </p:nvSpPr>
        <p:spPr>
          <a:xfrm>
            <a:off x="8839195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736729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9" name="Text Placeholder 12"/>
          <p:cNvSpPr>
            <a:spLocks noGrp="1" noChangeAspect="1"/>
          </p:cNvSpPr>
          <p:nvPr>
            <p:ph type="body" sz="quarter" idx="90" hasCustomPrompt="1"/>
          </p:nvPr>
        </p:nvSpPr>
        <p:spPr>
          <a:xfrm>
            <a:off x="4403729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91" hasCustomPrompt="1"/>
          </p:nvPr>
        </p:nvSpPr>
        <p:spPr>
          <a:xfrm>
            <a:off x="7066910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92" hasCustomPrompt="1"/>
          </p:nvPr>
        </p:nvSpPr>
        <p:spPr>
          <a:xfrm>
            <a:off x="9736136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8A2D80-D6CD-EF43-A48F-D0DB6326444D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0F11818-2789-034B-A060-FB2CF2A6D1B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DF762B1D-A477-364C-8DB7-471888A179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29" y="2044078"/>
            <a:ext cx="3730359" cy="13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34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&amp;Sub/chapter Slide 1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7F9CE-54C2-6941-B46B-F0ED57AA7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88900"/>
            <a:ext cx="12230100" cy="704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9FCAD98-2FB4-E148-9EFD-A41B82BA0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215" y="1801534"/>
            <a:ext cx="1266828" cy="873533"/>
          </a:xfrm>
          <a:effectLst>
            <a:outerShdw dist="50800" dir="1333144" algn="tl" rotWithShape="0">
              <a:srgbClr val="3C87C1">
                <a:alpha val="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22225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C5E3F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128D4E9-B9CA-2848-B5D6-CD83DF3FF7B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8763E1B-60DC-9344-85E6-CF633D4502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4768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5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71550" y="1771650"/>
            <a:ext cx="4086225" cy="2114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4514850"/>
            <a:ext cx="12192000" cy="234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837104" y="2259656"/>
            <a:ext cx="5516695" cy="365995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837104" y="2628900"/>
            <a:ext cx="5516695" cy="952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78276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78276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46" hasCustomPrompt="1"/>
          </p:nvPr>
        </p:nvSpPr>
        <p:spPr>
          <a:xfrm>
            <a:off x="570706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47" hasCustomPrompt="1"/>
          </p:nvPr>
        </p:nvSpPr>
        <p:spPr>
          <a:xfrm>
            <a:off x="570706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48" hasCustomPrompt="1"/>
          </p:nvPr>
        </p:nvSpPr>
        <p:spPr>
          <a:xfrm>
            <a:off x="957421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957421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53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77404" y="523206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4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4790117" y="523206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5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8665204" y="522571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41983"/>
            <a:ext cx="4322439" cy="3176291"/>
          </a:xfrm>
          <a:prstGeom prst="rect">
            <a:avLst/>
          </a:prstGeom>
        </p:spPr>
      </p:pic>
      <p:sp>
        <p:nvSpPr>
          <p:cNvPr id="22" name="Text Placeholder 25"/>
          <p:cNvSpPr>
            <a:spLocks noGrp="1"/>
          </p:cNvSpPr>
          <p:nvPr>
            <p:ph type="body" sz="quarter" idx="76" hasCustomPrompt="1"/>
          </p:nvPr>
        </p:nvSpPr>
        <p:spPr>
          <a:xfrm>
            <a:off x="1852450" y="2536571"/>
            <a:ext cx="2293937" cy="58470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accent2"/>
                </a:solidFill>
              </a:defRPr>
            </a:lvl1pPr>
          </a:lstStyle>
          <a:p>
            <a:r>
              <a:rPr lang="pt-PT" err="1"/>
              <a:t>Fill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screen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70A68804-3A1C-3F46-8C9D-4302ED0CD99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60106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699220"/>
            <a:ext cx="12192000" cy="21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763223" y="2010935"/>
            <a:ext cx="2186149" cy="4046965"/>
          </a:xfrm>
          <a:prstGeom prst="roundRect">
            <a:avLst>
              <a:gd name="adj" fmla="val 10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3571127" y="1897499"/>
            <a:ext cx="7975716" cy="365995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3571127" y="2269189"/>
            <a:ext cx="7975716" cy="8645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27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3835498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8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5519042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9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7202586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8886130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1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569673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571127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5254671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6938215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621759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10305302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71128" y="4937398"/>
            <a:ext cx="7974048" cy="8645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pic>
        <p:nvPicPr>
          <p:cNvPr id="25" name="Picture 32" descr="Picture 32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0B4876"/>
              </a:clrFrom>
              <a:clrTo>
                <a:srgbClr val="0B48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897499"/>
            <a:ext cx="2323376" cy="425828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1200054" y="3747144"/>
            <a:ext cx="1294867" cy="58470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accent2"/>
                </a:solidFill>
              </a:defRPr>
            </a:lvl1pPr>
          </a:lstStyle>
          <a:p>
            <a:r>
              <a:rPr lang="pt-PT" err="1"/>
              <a:t>Fill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screen</a:t>
            </a:r>
            <a:endParaRPr lang="pt-PT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6C43231-FC58-6F4A-BB8A-F5E13DE21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4A4ADB0-7088-A941-BC7F-28EEAC4D3B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72F176-F9C8-134E-A765-852F1DD2B072}"/>
              </a:ext>
            </a:extLst>
          </p:cNvPr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8A09D437-1112-E243-8B9C-BE8C48414FE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2947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B&amp;Mockups Slid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1113894" y="191630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4" name="Picture Placeholder 12"/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9194479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5" name="Picture Placeholder 12"/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3807962" y="1920482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6" name="Picture Placeholder 12"/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500410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382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3751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3751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224716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6224716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91878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91878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CF00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838200" y="4618679"/>
            <a:ext cx="2387391" cy="10867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89" hasCustomPrompt="1"/>
          </p:nvPr>
        </p:nvSpPr>
        <p:spPr>
          <a:xfrm>
            <a:off x="3537514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90" hasCustomPrompt="1"/>
          </p:nvPr>
        </p:nvSpPr>
        <p:spPr>
          <a:xfrm>
            <a:off x="6224716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91" hasCustomPrompt="1"/>
          </p:nvPr>
        </p:nvSpPr>
        <p:spPr>
          <a:xfrm>
            <a:off x="8918784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5F939-03D9-6246-8E50-853F60364C71}"/>
              </a:ext>
            </a:extLst>
          </p:cNvPr>
          <p:cNvGrpSpPr/>
          <p:nvPr userDrawn="1"/>
        </p:nvGrpSpPr>
        <p:grpSpPr>
          <a:xfrm>
            <a:off x="7458753" y="399663"/>
            <a:ext cx="3232649" cy="130628"/>
            <a:chOff x="7341229" y="845446"/>
            <a:chExt cx="3232649" cy="13062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BE1FD-D9F9-0F4D-95E8-CEFBACED1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9C1789-1481-D044-9CB9-5391C377C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BDE2-EAA3-A741-9F0A-78EBBF9393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0044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A61946-164B-9240-A29D-8C8EBD01AB74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132204F3-3C1A-964A-929D-1F9657FBC0A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247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B&amp;Mockups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C19939B2-10A6-454C-835C-7A571CC4EF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399" y="1762320"/>
            <a:ext cx="2160000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382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33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433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217786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6217786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en-AU" noProof="0"/>
              <a:t>Name Surname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91878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91878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CF00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838200" y="4618679"/>
            <a:ext cx="2387391" cy="10867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89" hasCustomPrompt="1"/>
          </p:nvPr>
        </p:nvSpPr>
        <p:spPr>
          <a:xfrm>
            <a:off x="3531728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90" hasCustomPrompt="1"/>
          </p:nvPr>
        </p:nvSpPr>
        <p:spPr>
          <a:xfrm>
            <a:off x="6225256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91" hasCustomPrompt="1"/>
          </p:nvPr>
        </p:nvSpPr>
        <p:spPr>
          <a:xfrm>
            <a:off x="8918783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5F939-03D9-6246-8E50-853F60364C71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BE1FD-D9F9-0F4D-95E8-CEFBACED1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D49800-099B-F94B-98C4-95C5066B6D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9C1789-1481-D044-9CB9-5391C377C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BDE2-EAA3-A741-9F0A-78EBBF9393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4AABFF-1610-3E47-86A8-A873CB8BE787}"/>
              </a:ext>
            </a:extLst>
          </p:cNvPr>
          <p:cNvGrpSpPr/>
          <p:nvPr userDrawn="1"/>
        </p:nvGrpSpPr>
        <p:grpSpPr>
          <a:xfrm>
            <a:off x="2020061" y="6100748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BC0A63E-AFA4-114C-BEEB-22CB73708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6A41CA-D02E-4F48-A867-30837ECB37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F901D34-8863-484F-922E-75DCEAC655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2B413B-C21D-AE40-BE08-E188B8DF65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9067A-7015-0242-B2CB-1334482FA986}"/>
              </a:ext>
            </a:extLst>
          </p:cNvPr>
          <p:cNvCxnSpPr>
            <a:cxnSpLocks/>
          </p:cNvCxnSpPr>
          <p:nvPr userDrawn="1"/>
        </p:nvCxnSpPr>
        <p:spPr>
          <a:xfrm>
            <a:off x="1738631" y="4552563"/>
            <a:ext cx="586528" cy="0"/>
          </a:xfrm>
          <a:prstGeom prst="line">
            <a:avLst/>
          </a:prstGeom>
          <a:ln w="2222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FC2F15-3E7A-9F48-867D-2D3515C417BC}"/>
              </a:ext>
            </a:extLst>
          </p:cNvPr>
          <p:cNvCxnSpPr>
            <a:cxnSpLocks/>
          </p:cNvCxnSpPr>
          <p:nvPr userDrawn="1"/>
        </p:nvCxnSpPr>
        <p:spPr>
          <a:xfrm>
            <a:off x="4432159" y="4552563"/>
            <a:ext cx="586528" cy="0"/>
          </a:xfrm>
          <a:prstGeom prst="line">
            <a:avLst/>
          </a:prstGeom>
          <a:ln w="2222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B514B0-C9B2-FA4D-9C3A-A5A3E4804DFB}"/>
              </a:ext>
            </a:extLst>
          </p:cNvPr>
          <p:cNvCxnSpPr>
            <a:cxnSpLocks/>
          </p:cNvCxnSpPr>
          <p:nvPr userDrawn="1"/>
        </p:nvCxnSpPr>
        <p:spPr>
          <a:xfrm>
            <a:off x="7125687" y="4552563"/>
            <a:ext cx="586528" cy="0"/>
          </a:xfrm>
          <a:prstGeom prst="line">
            <a:avLst/>
          </a:prstGeom>
          <a:ln w="22225" cap="rnd">
            <a:solidFill>
              <a:srgbClr val="B2E8F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10205B-4BC0-694C-95C7-7804A886E317}"/>
              </a:ext>
            </a:extLst>
          </p:cNvPr>
          <p:cNvCxnSpPr>
            <a:cxnSpLocks/>
          </p:cNvCxnSpPr>
          <p:nvPr userDrawn="1"/>
        </p:nvCxnSpPr>
        <p:spPr>
          <a:xfrm>
            <a:off x="9819214" y="4552563"/>
            <a:ext cx="586528" cy="0"/>
          </a:xfrm>
          <a:prstGeom prst="line">
            <a:avLst/>
          </a:prstGeom>
          <a:ln w="22225" cap="rnd">
            <a:solidFill>
              <a:srgbClr val="FFC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FD9BB7-1F0C-A248-9DAC-FCE765918A67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F1211CBD-D6D0-0046-AFB8-A1002C8D7D1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67" name="Picture Placeholder 12">
            <a:extLst>
              <a:ext uri="{FF2B5EF4-FFF2-40B4-BE49-F238E27FC236}">
                <a16:creationId xmlns:a16="http://schemas.microsoft.com/office/drawing/2014/main" id="{728E553A-28DD-4E41-AF2A-2B9AD6F27E61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1113894" y="191630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9EB2F31B-A4A9-724D-9052-940477DDA18E}"/>
              </a:ext>
            </a:extLst>
          </p:cNvPr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9194479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9" name="Picture Placeholder 12">
            <a:extLst>
              <a:ext uri="{FF2B5EF4-FFF2-40B4-BE49-F238E27FC236}">
                <a16:creationId xmlns:a16="http://schemas.microsoft.com/office/drawing/2014/main" id="{82EEB76A-800D-0747-BDA2-EBB5DC977711}"/>
              </a:ext>
            </a:extLst>
          </p:cNvPr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3807962" y="1920482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70" name="Picture Placeholder 12">
            <a:extLst>
              <a:ext uri="{FF2B5EF4-FFF2-40B4-BE49-F238E27FC236}">
                <a16:creationId xmlns:a16="http://schemas.microsoft.com/office/drawing/2014/main" id="{8FA589A9-FF86-F24A-B2F3-91B832528A4F}"/>
              </a:ext>
            </a:extLst>
          </p:cNvPr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500410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AA2A0C4-DC83-E04F-9798-43E6CFA3F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5348" y="1762320"/>
            <a:ext cx="2160000" cy="216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0627945-BC9E-F24E-8FC9-CC924F5DB6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6296" y="1762320"/>
            <a:ext cx="2160000" cy="216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89DEA79-47B4-1644-8F20-3A7D5EA11A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0307" y="176232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2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148133"/>
            <a:ext cx="6199909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422048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V="1">
            <a:off x="838200" y="4128375"/>
            <a:ext cx="81725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6199908" cy="906908"/>
          </a:xfrm>
        </p:spPr>
        <p:txBody>
          <a:bodyPr>
            <a:noAutofit/>
          </a:bodyPr>
          <a:lstStyle>
            <a:lvl1pPr marL="0" indent="0" algn="l">
              <a:buNone/>
              <a:defRPr sz="7200" b="1" i="0" spc="-150">
                <a:ln w="25400">
                  <a:noFill/>
                </a:ln>
                <a:solidFill>
                  <a:srgbClr val="004494"/>
                </a:solidFill>
                <a:effectLst/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endParaRPr lang="pt-P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CD41EA-944C-8640-BF91-5F1A6767DA4F}"/>
              </a:ext>
            </a:extLst>
          </p:cNvPr>
          <p:cNvGrpSpPr/>
          <p:nvPr userDrawn="1"/>
        </p:nvGrpSpPr>
        <p:grpSpPr>
          <a:xfrm>
            <a:off x="8223510" y="1867772"/>
            <a:ext cx="552150" cy="549383"/>
            <a:chOff x="8922778" y="5202611"/>
            <a:chExt cx="555176" cy="55239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BC22F3-189F-DB47-A314-3E5CCF777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1E3AA2-B44B-6D45-9546-5840BDF6EB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5E7D70-ED22-094F-9B62-D2D6B7978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560AA9-4444-194D-92F9-06D1A09F10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F801A2-7C8C-5E4E-903B-C042720D4A32}"/>
              </a:ext>
            </a:extLst>
          </p:cNvPr>
          <p:cNvGrpSpPr/>
          <p:nvPr userDrawn="1"/>
        </p:nvGrpSpPr>
        <p:grpSpPr>
          <a:xfrm>
            <a:off x="6392735" y="1052513"/>
            <a:ext cx="2801112" cy="182880"/>
            <a:chOff x="799286" y="621792"/>
            <a:chExt cx="2801112" cy="1828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732721-F09E-2D4F-9DB8-D49373918D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E32337-2444-0C4C-9C54-6B7123DB93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AD7CB4-6D58-D649-925D-C58FE557D5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40B60F-E089-944C-842D-2BE4A64DB661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514C1-0B71-8748-8907-FC5E4B8BD9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FC3E9F-F602-EE40-935D-B844738622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376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11453-69DA-BB42-9125-5E513E94D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9A1ACD08-813D-A941-81C2-5157150A5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87879" y="439292"/>
            <a:ext cx="5011936" cy="5541900"/>
          </a:xfrm>
          <a:prstGeom prst="rect">
            <a:avLst/>
          </a:prstGeom>
        </p:spPr>
      </p:pic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55AC6CE-B811-F54F-95FC-E9A43093F49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030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t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A67F151-4B32-2641-8A44-A26E881A08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48789" y="3749152"/>
            <a:ext cx="14001008" cy="31361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9788" y="1341439"/>
            <a:ext cx="9052785" cy="698376"/>
          </a:xfrm>
        </p:spPr>
        <p:txBody>
          <a:bodyPr>
            <a:noAutofit/>
          </a:bodyPr>
          <a:lstStyle>
            <a:lvl1pPr marL="0" indent="0" algn="l">
              <a:buNone/>
              <a:defRPr sz="50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2256286"/>
            <a:ext cx="6869306" cy="8728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9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!</a:t>
            </a:r>
          </a:p>
          <a:p>
            <a:pPr lvl="0"/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78019A5-FD30-C54E-AE51-594751393A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33931">
            <a:off x="7647427" y="3136880"/>
            <a:ext cx="3356280" cy="245940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30797D2-7686-8C42-9EB2-5FC4579F636C}"/>
              </a:ext>
            </a:extLst>
          </p:cNvPr>
          <p:cNvGrpSpPr/>
          <p:nvPr userDrawn="1"/>
        </p:nvGrpSpPr>
        <p:grpSpPr>
          <a:xfrm>
            <a:off x="10780626" y="685866"/>
            <a:ext cx="551873" cy="743011"/>
            <a:chOff x="10711445" y="2989771"/>
            <a:chExt cx="379310" cy="5106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3BA96C-0CFA-794B-8BD6-A9DE35375C3C}"/>
                </a:ext>
              </a:extLst>
            </p:cNvPr>
            <p:cNvSpPr/>
            <p:nvPr userDrawn="1"/>
          </p:nvSpPr>
          <p:spPr>
            <a:xfrm>
              <a:off x="10711445" y="3176649"/>
              <a:ext cx="323804" cy="323804"/>
            </a:xfrm>
            <a:prstGeom prst="ellipse">
              <a:avLst/>
            </a:prstGeom>
            <a:solidFill>
              <a:srgbClr val="FF0179">
                <a:alpha val="20247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A20EBE-217A-2A49-98A7-912461205B43}"/>
                </a:ext>
              </a:extLst>
            </p:cNvPr>
            <p:cNvSpPr/>
            <p:nvPr userDrawn="1"/>
          </p:nvSpPr>
          <p:spPr>
            <a:xfrm>
              <a:off x="10968424" y="2989771"/>
              <a:ext cx="122331" cy="122331"/>
            </a:xfrm>
            <a:prstGeom prst="ellipse">
              <a:avLst/>
            </a:prstGeom>
            <a:solidFill>
              <a:srgbClr val="00B3EF">
                <a:alpha val="50000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005D8F-B251-454E-B619-0879D7784645}"/>
              </a:ext>
            </a:extLst>
          </p:cNvPr>
          <p:cNvGrpSpPr/>
          <p:nvPr userDrawn="1"/>
        </p:nvGrpSpPr>
        <p:grpSpPr>
          <a:xfrm>
            <a:off x="6235088" y="3727605"/>
            <a:ext cx="362048" cy="337185"/>
            <a:chOff x="5300866" y="3789499"/>
            <a:chExt cx="399290" cy="3718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E28A15-1DB1-D943-AC11-14147B44C412}"/>
                </a:ext>
              </a:extLst>
            </p:cNvPr>
            <p:cNvSpPr/>
            <p:nvPr userDrawn="1"/>
          </p:nvSpPr>
          <p:spPr>
            <a:xfrm>
              <a:off x="5331266" y="3789499"/>
              <a:ext cx="368890" cy="368890"/>
            </a:xfrm>
            <a:prstGeom prst="ellipse">
              <a:avLst/>
            </a:prstGeom>
            <a:solidFill>
              <a:schemeClr val="accent3">
                <a:alpha val="20247"/>
              </a:scheme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F2E871-D979-B942-BC99-7FA53EAC7A6B}"/>
                </a:ext>
              </a:extLst>
            </p:cNvPr>
            <p:cNvSpPr/>
            <p:nvPr userDrawn="1"/>
          </p:nvSpPr>
          <p:spPr>
            <a:xfrm>
              <a:off x="5300866" y="4030740"/>
              <a:ext cx="130628" cy="130628"/>
            </a:xfrm>
            <a:prstGeom prst="ellipse">
              <a:avLst/>
            </a:prstGeom>
            <a:solidFill>
              <a:schemeClr val="bg1"/>
            </a:solidFill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767CF9-96FA-C043-B382-154A9206C367}"/>
              </a:ext>
            </a:extLst>
          </p:cNvPr>
          <p:cNvCxnSpPr>
            <a:cxnSpLocks/>
          </p:cNvCxnSpPr>
          <p:nvPr userDrawn="1"/>
        </p:nvCxnSpPr>
        <p:spPr>
          <a:xfrm>
            <a:off x="2633669" y="3286496"/>
            <a:ext cx="1865101" cy="0"/>
          </a:xfrm>
          <a:prstGeom prst="line">
            <a:avLst/>
          </a:prstGeom>
          <a:ln w="1587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25A4B-9974-AB49-9DF2-CF23A701D17E}"/>
              </a:ext>
            </a:extLst>
          </p:cNvPr>
          <p:cNvCxnSpPr>
            <a:cxnSpLocks/>
          </p:cNvCxnSpPr>
          <p:nvPr userDrawn="1"/>
        </p:nvCxnSpPr>
        <p:spPr>
          <a:xfrm>
            <a:off x="4653148" y="3286496"/>
            <a:ext cx="475014" cy="0"/>
          </a:xfrm>
          <a:prstGeom prst="line">
            <a:avLst/>
          </a:prstGeom>
          <a:ln w="15875" cap="rnd">
            <a:solidFill>
              <a:srgbClr val="FF0179">
                <a:alpha val="51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7BBE88-61A5-0248-B703-8090F17D461B}"/>
              </a:ext>
            </a:extLst>
          </p:cNvPr>
          <p:cNvCxnSpPr>
            <a:cxnSpLocks/>
          </p:cNvCxnSpPr>
          <p:nvPr userDrawn="1"/>
        </p:nvCxnSpPr>
        <p:spPr>
          <a:xfrm>
            <a:off x="1266121" y="3417124"/>
            <a:ext cx="1020812" cy="0"/>
          </a:xfrm>
          <a:prstGeom prst="line">
            <a:avLst/>
          </a:prstGeom>
          <a:ln w="15875" cap="rnd">
            <a:solidFill>
              <a:srgbClr val="004494">
                <a:alpha val="7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A5754B-0B57-FE4D-9005-0B86CE75CEA5}"/>
              </a:ext>
            </a:extLst>
          </p:cNvPr>
          <p:cNvCxnSpPr>
            <a:cxnSpLocks/>
          </p:cNvCxnSpPr>
          <p:nvPr userDrawn="1"/>
        </p:nvCxnSpPr>
        <p:spPr>
          <a:xfrm>
            <a:off x="2421585" y="3417124"/>
            <a:ext cx="271252" cy="0"/>
          </a:xfrm>
          <a:prstGeom prst="line">
            <a:avLst/>
          </a:prstGeom>
          <a:ln w="1587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586E843-740C-2945-86BD-D19CFC22EE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264" y="629056"/>
            <a:ext cx="2262745" cy="3207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FA2C0B-1559-D549-B394-0710490EFB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606" y="2491290"/>
            <a:ext cx="1244409" cy="3184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BC6DBBF-BB0C-BA4B-A3DA-DB94D991C03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73" y="917828"/>
            <a:ext cx="702289" cy="702289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A7C6CD5-ACB5-1840-B440-0075FD2DC48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97581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tac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CB368612-CB14-1945-9A29-1EB5A66A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13217" y="3377558"/>
            <a:ext cx="15645441" cy="350446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956170" y="4348738"/>
            <a:ext cx="1449408" cy="32400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955748" y="1795016"/>
            <a:ext cx="4692332" cy="31374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55748" y="3070145"/>
            <a:ext cx="1392852" cy="32400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4" name="Picture Placeholder 12"/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956170" y="4684377"/>
            <a:ext cx="1160088" cy="116008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892928" y="3149815"/>
            <a:ext cx="4938413" cy="309434"/>
          </a:xfrm>
        </p:spPr>
        <p:txBody>
          <a:bodyPr>
            <a:noAutofit/>
          </a:bodyPr>
          <a:lstStyle>
            <a:lvl1pPr marL="0" indent="0">
              <a:buNone/>
              <a:defRPr sz="1600" u="sng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pt-PT" err="1"/>
              <a:t>Add</a:t>
            </a:r>
            <a:r>
              <a:rPr lang="pt-PT"/>
              <a:t> a link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2340628" y="4682617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1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2340628" y="4917379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Position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2340628" y="5326235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E-mail </a:t>
            </a:r>
            <a:r>
              <a:rPr lang="pt-PT" err="1"/>
              <a:t>adress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2340628" y="5580338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Phone</a:t>
            </a:r>
            <a:r>
              <a:rPr lang="pt-PT"/>
              <a:t> </a:t>
            </a:r>
            <a:r>
              <a:rPr lang="pt-PT" err="1"/>
              <a:t>number</a:t>
            </a:r>
            <a:endParaRPr lang="pt-PT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87854" y="1400559"/>
            <a:ext cx="5043487" cy="501867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topic’s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D32B3F8-9FE2-374B-A6AF-2A8C18DA2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73093">
            <a:off x="7087491" y="1975229"/>
            <a:ext cx="4010742" cy="29389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192038-45A1-C04D-9CDC-6EB943CB8610}"/>
              </a:ext>
            </a:extLst>
          </p:cNvPr>
          <p:cNvGrpSpPr/>
          <p:nvPr userDrawn="1"/>
        </p:nvGrpSpPr>
        <p:grpSpPr>
          <a:xfrm>
            <a:off x="10917469" y="320175"/>
            <a:ext cx="854646" cy="862985"/>
            <a:chOff x="11400525" y="325972"/>
            <a:chExt cx="854646" cy="86298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417ACFB-F3D6-AE4F-9946-CAA40B354615}"/>
                </a:ext>
              </a:extLst>
            </p:cNvPr>
            <p:cNvSpPr/>
            <p:nvPr userDrawn="1"/>
          </p:nvSpPr>
          <p:spPr>
            <a:xfrm>
              <a:off x="11454063" y="325972"/>
              <a:ext cx="801108" cy="801108"/>
            </a:xfrm>
            <a:prstGeom prst="ellipse">
              <a:avLst/>
            </a:prstGeom>
            <a:solidFill>
              <a:srgbClr val="00B3EF">
                <a:alpha val="15430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1ECB5B5-13A2-0E4B-8616-5C63500EF275}"/>
                </a:ext>
              </a:extLst>
            </p:cNvPr>
            <p:cNvSpPr/>
            <p:nvPr userDrawn="1"/>
          </p:nvSpPr>
          <p:spPr>
            <a:xfrm>
              <a:off x="11400525" y="911519"/>
              <a:ext cx="277438" cy="277438"/>
            </a:xfrm>
            <a:prstGeom prst="ellipse">
              <a:avLst/>
            </a:prstGeom>
            <a:solidFill>
              <a:schemeClr val="bg1"/>
            </a:solidFill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D8DCE1C-C85E-0D48-8963-87CF7D61D9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346" y="2506719"/>
            <a:ext cx="1376919" cy="1951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AF1281-3C32-AC47-9E5D-B59B8731856F}"/>
              </a:ext>
            </a:extLst>
          </p:cNvPr>
          <p:cNvGrpSpPr/>
          <p:nvPr userDrawn="1"/>
        </p:nvGrpSpPr>
        <p:grpSpPr>
          <a:xfrm>
            <a:off x="7331628" y="992092"/>
            <a:ext cx="538561" cy="578701"/>
            <a:chOff x="6903635" y="834787"/>
            <a:chExt cx="855977" cy="919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D50C7A-4D9C-1243-B8CF-9396A232F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3635" y="834787"/>
              <a:ext cx="855977" cy="85597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C8A2ACA-9E43-B846-B35F-501E7C6AEBD0}"/>
                </a:ext>
              </a:extLst>
            </p:cNvPr>
            <p:cNvSpPr/>
            <p:nvPr userDrawn="1"/>
          </p:nvSpPr>
          <p:spPr>
            <a:xfrm>
              <a:off x="6903635" y="1127080"/>
              <a:ext cx="627482" cy="627482"/>
            </a:xfrm>
            <a:prstGeom prst="ellipse">
              <a:avLst/>
            </a:prstGeom>
            <a:solidFill>
              <a:schemeClr val="accent3">
                <a:alpha val="10921"/>
              </a:scheme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02C7751-0E4A-1543-B66D-1FA2323FAFE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867E0B-C961-E140-9B11-0759BBC66E3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02318" y="2846845"/>
            <a:ext cx="4929023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pt-PT" err="1"/>
              <a:t>Click</a:t>
            </a:r>
            <a:r>
              <a:rPr lang="pt-PT" baseline="0"/>
              <a:t> </a:t>
            </a:r>
            <a:r>
              <a:rPr lang="pt-PT" baseline="0" err="1"/>
              <a:t>the</a:t>
            </a:r>
            <a:r>
              <a:rPr lang="pt-PT" baseline="0"/>
              <a:t> link:</a:t>
            </a:r>
            <a:endParaRPr lang="pt-PT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961F8CE1-73DA-5846-94B9-DD23D7CE26CF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92927" y="4123301"/>
            <a:ext cx="5043487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en-GB"/>
              <a:t>Drop us a line: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E081BA9-B884-3747-9882-78228B73B73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87854" y="889724"/>
            <a:ext cx="5043487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en-GB"/>
              <a:t>Find out more about</a:t>
            </a:r>
          </a:p>
        </p:txBody>
      </p:sp>
    </p:spTree>
    <p:extLst>
      <p:ext uri="{BB962C8B-B14F-4D97-AF65-F5344CB8AC3E}">
        <p14:creationId xmlns:p14="http://schemas.microsoft.com/office/powerpoint/2010/main" val="33589859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60D45D1B-37E4-6B41-B67D-1D0ED41E3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BDFAC8E-17D1-A64A-A7A4-74D337AD55D1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95206" y="2815200"/>
            <a:ext cx="4680000" cy="12276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3DCBE1D-9EA5-A14A-A21A-3F6FD4545C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7103" y="802751"/>
            <a:ext cx="7460281" cy="74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198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GB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32300635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68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8"/>
          <p:cNvSpPr txBox="1"/>
          <p:nvPr/>
        </p:nvSpPr>
        <p:spPr>
          <a:xfrm>
            <a:off x="680493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pic>
        <p:nvPicPr>
          <p:cNvPr id="487" name="Google Shape;48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19" y="587655"/>
            <a:ext cx="1934517" cy="60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8"/>
          <p:cNvPicPr preferRelativeResize="0"/>
          <p:nvPr/>
        </p:nvPicPr>
        <p:blipFill rotWithShape="1">
          <a:blip r:embed="rId4">
            <a:alphaModFix/>
          </a:blip>
          <a:srcRect r="3938"/>
          <a:stretch/>
        </p:blipFill>
        <p:spPr>
          <a:xfrm>
            <a:off x="4818078" y="3938886"/>
            <a:ext cx="7373921" cy="303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8"/>
          <p:cNvSpPr txBox="1">
            <a:spLocks noGrp="1"/>
          </p:cNvSpPr>
          <p:nvPr>
            <p:ph type="subTitle" idx="1"/>
          </p:nvPr>
        </p:nvSpPr>
        <p:spPr>
          <a:xfrm>
            <a:off x="644744" y="2943085"/>
            <a:ext cx="10108800" cy="1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0" name="Google Shape;490;p68"/>
          <p:cNvSpPr txBox="1">
            <a:spLocks noGrp="1"/>
          </p:cNvSpPr>
          <p:nvPr>
            <p:ph type="title"/>
          </p:nvPr>
        </p:nvSpPr>
        <p:spPr>
          <a:xfrm>
            <a:off x="648459" y="1790959"/>
            <a:ext cx="10090400" cy="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roxima Nova"/>
              <a:buNone/>
              <a:defRPr sz="7466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491" name="Google Shape;491;p68"/>
          <p:cNvSpPr txBox="1">
            <a:spLocks noGrp="1"/>
          </p:cNvSpPr>
          <p:nvPr>
            <p:ph type="body" idx="2"/>
          </p:nvPr>
        </p:nvSpPr>
        <p:spPr>
          <a:xfrm>
            <a:off x="646941" y="4095785"/>
            <a:ext cx="10110800" cy="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78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dex Slide 2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6DE6C-3802-9549-93F0-E0232542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776814"/>
            <a:ext cx="3583193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6676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1583267" cy="906908"/>
          </a:xfrm>
        </p:spPr>
        <p:txBody>
          <a:bodyPr>
            <a:noAutofit/>
          </a:bodyPr>
          <a:lstStyle>
            <a:lvl1pPr marL="0" indent="0" algn="l">
              <a:buNone/>
              <a:defRPr sz="8000" b="1" spc="-150">
                <a:ln w="2540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  <a:effectLst>
                  <a:outerShdw dist="50800" dir="600000" algn="ctr" rotWithShape="0">
                    <a:srgbClr val="C5E3F3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C311599-B3AF-5641-8B89-E563209925C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831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4_Title_Photo Shape">
  <p:cSld name="54_Title_Photo Shape">
    <p:bg>
      <p:bgPr>
        <a:solidFill>
          <a:schemeClr val="lt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92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-1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92"/>
          <p:cNvSpPr/>
          <p:nvPr/>
        </p:nvSpPr>
        <p:spPr>
          <a:xfrm rot="-3107110">
            <a:off x="15535196" y="-6278585"/>
            <a:ext cx="3539721" cy="13281599"/>
          </a:xfrm>
          <a:custGeom>
            <a:avLst/>
            <a:gdLst/>
            <a:ahLst/>
            <a:cxnLst/>
            <a:rect l="l" t="t" r="r" b="b"/>
            <a:pathLst>
              <a:path w="2112264" h="7925551" extrusionOk="0">
                <a:moveTo>
                  <a:pt x="1056132" y="0"/>
                </a:moveTo>
                <a:cubicBezTo>
                  <a:pt x="1639418" y="0"/>
                  <a:pt x="2112264" y="472846"/>
                  <a:pt x="2112264" y="1056132"/>
                </a:cubicBezTo>
                <a:cubicBezTo>
                  <a:pt x="2112264" y="1092588"/>
                  <a:pt x="2110417" y="1128611"/>
                  <a:pt x="2106811" y="1164116"/>
                </a:cubicBezTo>
                <a:lnTo>
                  <a:pt x="2094276" y="1246253"/>
                </a:lnTo>
                <a:lnTo>
                  <a:pt x="2066046" y="1402702"/>
                </a:lnTo>
                <a:lnTo>
                  <a:pt x="1060704" y="7925551"/>
                </a:lnTo>
                <a:lnTo>
                  <a:pt x="21456" y="1285303"/>
                </a:lnTo>
                <a:cubicBezTo>
                  <a:pt x="20976" y="1276717"/>
                  <a:pt x="15337" y="1248531"/>
                  <a:pt x="14857" y="1239945"/>
                </a:cubicBezTo>
                <a:lnTo>
                  <a:pt x="5453" y="1164116"/>
                </a:lnTo>
                <a:cubicBezTo>
                  <a:pt x="1847" y="1128611"/>
                  <a:pt x="0" y="1092588"/>
                  <a:pt x="0" y="1056132"/>
                </a:cubicBezTo>
                <a:cubicBezTo>
                  <a:pt x="0" y="472846"/>
                  <a:pt x="472846" y="0"/>
                  <a:pt x="1056132" y="0"/>
                </a:cubicBezTo>
                <a:close/>
              </a:path>
            </a:pathLst>
          </a:custGeom>
          <a:solidFill>
            <a:srgbClr val="FFDDB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8" name="Google Shape;828;p92"/>
          <p:cNvSpPr txBox="1">
            <a:spLocks noGrp="1"/>
          </p:cNvSpPr>
          <p:nvPr>
            <p:ph type="subTitle" idx="1"/>
          </p:nvPr>
        </p:nvSpPr>
        <p:spPr>
          <a:xfrm>
            <a:off x="623392" y="996721"/>
            <a:ext cx="5626400" cy="32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11875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29" name="Google Shape;829;p92"/>
          <p:cNvSpPr txBox="1">
            <a:spLocks noGrp="1"/>
          </p:cNvSpPr>
          <p:nvPr>
            <p:ph type="body" idx="2"/>
          </p:nvPr>
        </p:nvSpPr>
        <p:spPr>
          <a:xfrm>
            <a:off x="612119" y="4225047"/>
            <a:ext cx="56452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138181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30" name="Google Shape;830;p92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31" name="Google Shape;831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3879" y="2119975"/>
            <a:ext cx="5977659" cy="448324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2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834" name="Google Shape;834;p92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926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99">
          <p15:clr>
            <a:srgbClr val="FBAE40"/>
          </p15:clr>
        </p15:guide>
        <p15:guide id="3" pos="2880">
          <p15:clr>
            <a:srgbClr val="FBAE40"/>
          </p15:clr>
        </p15:guide>
        <p15:guide id="4" pos="158">
          <p15:clr>
            <a:srgbClr val="FBAE40"/>
          </p15:clr>
        </p15:guide>
        <p15:guide id="5" orient="horz" pos="1212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4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4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8" name="Google Shape;35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4"/>
          <p:cNvSpPr txBox="1">
            <a:spLocks noGrp="1"/>
          </p:cNvSpPr>
          <p:nvPr>
            <p:ph type="subTitle" idx="1"/>
          </p:nvPr>
        </p:nvSpPr>
        <p:spPr>
          <a:xfrm>
            <a:off x="538608" y="1777685"/>
            <a:ext cx="66248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0" name="Google Shape;360;p54"/>
          <p:cNvSpPr txBox="1">
            <a:spLocks noGrp="1"/>
          </p:cNvSpPr>
          <p:nvPr>
            <p:ph type="body" idx="2"/>
          </p:nvPr>
        </p:nvSpPr>
        <p:spPr>
          <a:xfrm>
            <a:off x="545667" y="2579320"/>
            <a:ext cx="6744800" cy="3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1" name="Google Shape;361;p54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62" name="Google Shape;362;p54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363" name="Google Shape;363;p54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940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9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9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0" name="Google Shape;42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9"/>
          <p:cNvSpPr txBox="1">
            <a:spLocks noGrp="1"/>
          </p:cNvSpPr>
          <p:nvPr>
            <p:ph type="subTitle" idx="1"/>
          </p:nvPr>
        </p:nvSpPr>
        <p:spPr>
          <a:xfrm>
            <a:off x="538608" y="1777685"/>
            <a:ext cx="66248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2" name="Google Shape;422;p59"/>
          <p:cNvSpPr>
            <a:spLocks noGrp="1"/>
          </p:cNvSpPr>
          <p:nvPr>
            <p:ph type="pic" idx="2"/>
          </p:nvPr>
        </p:nvSpPr>
        <p:spPr>
          <a:xfrm>
            <a:off x="2971985" y="4210739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9"/>
          <p:cNvSpPr txBox="1">
            <a:spLocks noGrp="1"/>
          </p:cNvSpPr>
          <p:nvPr>
            <p:ph type="body" idx="3"/>
          </p:nvPr>
        </p:nvSpPr>
        <p:spPr>
          <a:xfrm>
            <a:off x="2766352" y="6228757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4" name="Google Shape;424;p59"/>
          <p:cNvSpPr txBox="1">
            <a:spLocks noGrp="1"/>
          </p:cNvSpPr>
          <p:nvPr>
            <p:ph type="body" idx="4"/>
          </p:nvPr>
        </p:nvSpPr>
        <p:spPr>
          <a:xfrm>
            <a:off x="2759531" y="5874971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5" name="Google Shape;425;p59"/>
          <p:cNvSpPr>
            <a:spLocks noGrp="1"/>
          </p:cNvSpPr>
          <p:nvPr>
            <p:ph type="pic" idx="5"/>
          </p:nvPr>
        </p:nvSpPr>
        <p:spPr>
          <a:xfrm>
            <a:off x="7467784" y="4216183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6" name="Google Shape;426;p59"/>
          <p:cNvSpPr txBox="1">
            <a:spLocks noGrp="1"/>
          </p:cNvSpPr>
          <p:nvPr>
            <p:ph type="body" idx="6"/>
          </p:nvPr>
        </p:nvSpPr>
        <p:spPr>
          <a:xfrm>
            <a:off x="7262151" y="6234200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7" name="Google Shape;427;p59"/>
          <p:cNvSpPr txBox="1">
            <a:spLocks noGrp="1"/>
          </p:cNvSpPr>
          <p:nvPr>
            <p:ph type="body" idx="7"/>
          </p:nvPr>
        </p:nvSpPr>
        <p:spPr>
          <a:xfrm>
            <a:off x="7255329" y="5880415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8" name="Google Shape;428;p59"/>
          <p:cNvSpPr>
            <a:spLocks noGrp="1"/>
          </p:cNvSpPr>
          <p:nvPr>
            <p:ph type="pic" idx="8"/>
          </p:nvPr>
        </p:nvSpPr>
        <p:spPr>
          <a:xfrm>
            <a:off x="773069" y="2550668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9" name="Google Shape;429;p59"/>
          <p:cNvSpPr txBox="1">
            <a:spLocks noGrp="1"/>
          </p:cNvSpPr>
          <p:nvPr>
            <p:ph type="body" idx="9"/>
          </p:nvPr>
        </p:nvSpPr>
        <p:spPr>
          <a:xfrm>
            <a:off x="567436" y="4568685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0" name="Google Shape;430;p59"/>
          <p:cNvSpPr txBox="1">
            <a:spLocks noGrp="1"/>
          </p:cNvSpPr>
          <p:nvPr>
            <p:ph type="body" idx="13"/>
          </p:nvPr>
        </p:nvSpPr>
        <p:spPr>
          <a:xfrm>
            <a:off x="560615" y="4214900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1" name="Google Shape;431;p59"/>
          <p:cNvSpPr>
            <a:spLocks noGrp="1"/>
          </p:cNvSpPr>
          <p:nvPr>
            <p:ph type="pic" idx="14"/>
          </p:nvPr>
        </p:nvSpPr>
        <p:spPr>
          <a:xfrm>
            <a:off x="5203553" y="2547947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2" name="Google Shape;432;p59"/>
          <p:cNvSpPr txBox="1">
            <a:spLocks noGrp="1"/>
          </p:cNvSpPr>
          <p:nvPr>
            <p:ph type="body" idx="15"/>
          </p:nvPr>
        </p:nvSpPr>
        <p:spPr>
          <a:xfrm>
            <a:off x="4997921" y="4565964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3" name="Google Shape;433;p59"/>
          <p:cNvSpPr txBox="1">
            <a:spLocks noGrp="1"/>
          </p:cNvSpPr>
          <p:nvPr>
            <p:ph type="body" idx="16"/>
          </p:nvPr>
        </p:nvSpPr>
        <p:spPr>
          <a:xfrm>
            <a:off x="4991099" y="4212179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4" name="Google Shape;434;p59"/>
          <p:cNvSpPr>
            <a:spLocks noGrp="1"/>
          </p:cNvSpPr>
          <p:nvPr>
            <p:ph type="pic" idx="17"/>
          </p:nvPr>
        </p:nvSpPr>
        <p:spPr>
          <a:xfrm>
            <a:off x="9691189" y="2537060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5" name="Google Shape;435;p59"/>
          <p:cNvSpPr txBox="1">
            <a:spLocks noGrp="1"/>
          </p:cNvSpPr>
          <p:nvPr>
            <p:ph type="body" idx="18"/>
          </p:nvPr>
        </p:nvSpPr>
        <p:spPr>
          <a:xfrm>
            <a:off x="9485557" y="4555079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6" name="Google Shape;436;p59"/>
          <p:cNvSpPr txBox="1">
            <a:spLocks noGrp="1"/>
          </p:cNvSpPr>
          <p:nvPr>
            <p:ph type="body" idx="19"/>
          </p:nvPr>
        </p:nvSpPr>
        <p:spPr>
          <a:xfrm>
            <a:off x="9478735" y="4201292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7" name="Google Shape;437;p59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438" name="Google Shape;438;p59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439" name="Google Shape;439;p59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22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6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6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7" name="Google Shape;37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6"/>
          <p:cNvSpPr txBox="1">
            <a:spLocks noGrp="1"/>
          </p:cNvSpPr>
          <p:nvPr>
            <p:ph type="subTitle" idx="1"/>
          </p:nvPr>
        </p:nvSpPr>
        <p:spPr>
          <a:xfrm>
            <a:off x="538608" y="1777685"/>
            <a:ext cx="66248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79" name="Google Shape;379;p56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80" name="Google Shape;380;p56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381" name="Google Shape;381;p56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82" name="Google Shape;382;p56"/>
          <p:cNvSpPr txBox="1">
            <a:spLocks noGrp="1"/>
          </p:cNvSpPr>
          <p:nvPr>
            <p:ph type="body" idx="2"/>
          </p:nvPr>
        </p:nvSpPr>
        <p:spPr>
          <a:xfrm>
            <a:off x="6285075" y="2580525"/>
            <a:ext cx="5561200" cy="2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8945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–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3" name="Google Shape;383;p56"/>
          <p:cNvSpPr txBox="1">
            <a:spLocks noGrp="1"/>
          </p:cNvSpPr>
          <p:nvPr>
            <p:ph type="body" idx="3"/>
          </p:nvPr>
        </p:nvSpPr>
        <p:spPr>
          <a:xfrm>
            <a:off x="535100" y="2580525"/>
            <a:ext cx="5561200" cy="2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8945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–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9150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3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3"/>
          <p:cNvSpPr txBox="1">
            <a:spLocks noGrp="1"/>
          </p:cNvSpPr>
          <p:nvPr>
            <p:ph type="subTitle" idx="1"/>
          </p:nvPr>
        </p:nvSpPr>
        <p:spPr>
          <a:xfrm>
            <a:off x="644744" y="3933056"/>
            <a:ext cx="10108800" cy="1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1" name="Google Shape;351;p53"/>
          <p:cNvSpPr txBox="1">
            <a:spLocks noGrp="1"/>
          </p:cNvSpPr>
          <p:nvPr>
            <p:ph type="title"/>
          </p:nvPr>
        </p:nvSpPr>
        <p:spPr>
          <a:xfrm>
            <a:off x="648459" y="2780928"/>
            <a:ext cx="10090400" cy="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roxima Nova"/>
              <a:buNone/>
              <a:defRPr sz="7466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52" name="Google Shape;352;p53"/>
          <p:cNvSpPr txBox="1">
            <a:spLocks noGrp="1"/>
          </p:cNvSpPr>
          <p:nvPr>
            <p:ph type="body" idx="2"/>
          </p:nvPr>
        </p:nvSpPr>
        <p:spPr>
          <a:xfrm>
            <a:off x="646941" y="5085756"/>
            <a:ext cx="10110800" cy="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353" name="Google Shape;35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19" y="587655"/>
            <a:ext cx="1934517" cy="60171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3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40503435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3"/>
          <p:cNvPicPr preferRelativeResize="0"/>
          <p:nvPr/>
        </p:nvPicPr>
        <p:blipFill rotWithShape="1">
          <a:blip r:embed="rId2">
            <a:alphaModFix/>
          </a:blip>
          <a:srcRect r="980" b="931"/>
          <a:stretch/>
        </p:blipFill>
        <p:spPr>
          <a:xfrm>
            <a:off x="-30235" y="-1"/>
            <a:ext cx="1222223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3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19" y="584852"/>
            <a:ext cx="1934517" cy="60171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3"/>
          <p:cNvSpPr txBox="1">
            <a:spLocks noGrp="1"/>
          </p:cNvSpPr>
          <p:nvPr>
            <p:ph type="subTitle" idx="1"/>
          </p:nvPr>
        </p:nvSpPr>
        <p:spPr>
          <a:xfrm>
            <a:off x="644744" y="3933056"/>
            <a:ext cx="10108800" cy="1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2" name="Google Shape;452;p63"/>
          <p:cNvSpPr txBox="1">
            <a:spLocks noGrp="1"/>
          </p:cNvSpPr>
          <p:nvPr>
            <p:ph type="title"/>
          </p:nvPr>
        </p:nvSpPr>
        <p:spPr>
          <a:xfrm>
            <a:off x="648459" y="2780928"/>
            <a:ext cx="10090400" cy="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roxima Nova"/>
              <a:buNone/>
              <a:defRPr sz="7466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453" name="Google Shape;453;p63"/>
          <p:cNvSpPr txBox="1">
            <a:spLocks noGrp="1"/>
          </p:cNvSpPr>
          <p:nvPr>
            <p:ph type="body" idx="2"/>
          </p:nvPr>
        </p:nvSpPr>
        <p:spPr>
          <a:xfrm>
            <a:off x="646941" y="5085756"/>
            <a:ext cx="10110800" cy="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4" name="Google Shape;454;p63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10519912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89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9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98" name="Google Shape;798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89"/>
          <p:cNvSpPr txBox="1">
            <a:spLocks noGrp="1"/>
          </p:cNvSpPr>
          <p:nvPr>
            <p:ph type="subTitle" idx="1"/>
          </p:nvPr>
        </p:nvSpPr>
        <p:spPr>
          <a:xfrm>
            <a:off x="538608" y="1777685"/>
            <a:ext cx="66248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00" name="Google Shape;800;p89"/>
          <p:cNvSpPr txBox="1">
            <a:spLocks noGrp="1"/>
          </p:cNvSpPr>
          <p:nvPr>
            <p:ph type="body" idx="2"/>
          </p:nvPr>
        </p:nvSpPr>
        <p:spPr>
          <a:xfrm>
            <a:off x="545667" y="2579320"/>
            <a:ext cx="6744800" cy="3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801" name="Google Shape;801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0136" y="1857486"/>
            <a:ext cx="5935781" cy="4451836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89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803" name="Google Shape;803;p89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804" name="Google Shape;804;p89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981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5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5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67" name="Google Shape;36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5"/>
          <p:cNvSpPr txBox="1">
            <a:spLocks noGrp="1"/>
          </p:cNvSpPr>
          <p:nvPr>
            <p:ph type="subTitle" idx="1"/>
          </p:nvPr>
        </p:nvSpPr>
        <p:spPr>
          <a:xfrm>
            <a:off x="538607" y="1777685"/>
            <a:ext cx="77892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9" name="Google Shape;369;p55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55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371" name="Google Shape;371;p55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72" name="Google Shape;372;p55"/>
          <p:cNvSpPr txBox="1">
            <a:spLocks noGrp="1"/>
          </p:cNvSpPr>
          <p:nvPr>
            <p:ph type="body" idx="2"/>
          </p:nvPr>
        </p:nvSpPr>
        <p:spPr>
          <a:xfrm>
            <a:off x="545667" y="2579320"/>
            <a:ext cx="7767200" cy="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73" name="Google Shape;373;p55"/>
          <p:cNvSpPr txBox="1">
            <a:spLocks noGrp="1"/>
          </p:cNvSpPr>
          <p:nvPr>
            <p:ph type="body" idx="3"/>
          </p:nvPr>
        </p:nvSpPr>
        <p:spPr>
          <a:xfrm>
            <a:off x="545675" y="3508100"/>
            <a:ext cx="7789200" cy="2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8945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–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9587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dex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329686" y="3941768"/>
            <a:ext cx="1590179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329686" y="4375280"/>
            <a:ext cx="1590179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C7F67-A6BE-3E4B-A2BC-4CD6F586148C}"/>
              </a:ext>
            </a:extLst>
          </p:cNvPr>
          <p:cNvCxnSpPr>
            <a:cxnSpLocks/>
          </p:cNvCxnSpPr>
          <p:nvPr userDrawn="1"/>
        </p:nvCxnSpPr>
        <p:spPr>
          <a:xfrm>
            <a:off x="1938118" y="373742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2643AD49-5EEF-3A4D-AEAC-B796B710AC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95318" y="3941768"/>
            <a:ext cx="1524244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5193F85F-898C-7445-9BF0-03F00FDA9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95318" y="4375280"/>
            <a:ext cx="1524244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E83D3C7-E000-FD40-97E8-65354EFCF15F}"/>
              </a:ext>
            </a:extLst>
          </p:cNvPr>
          <p:cNvCxnSpPr>
            <a:cxnSpLocks/>
          </p:cNvCxnSpPr>
          <p:nvPr userDrawn="1"/>
        </p:nvCxnSpPr>
        <p:spPr>
          <a:xfrm>
            <a:off x="9541590" y="373742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0F425DDE-61A2-744C-9164-01B90E6EE6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64767" y="3941768"/>
            <a:ext cx="1566508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EB889C2-E50F-8540-9BD2-950495D16D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4767" y="4375280"/>
            <a:ext cx="1566508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11DE1CA-0F1E-7D4A-989B-96E559196EC2}"/>
              </a:ext>
            </a:extLst>
          </p:cNvPr>
          <p:cNvCxnSpPr>
            <a:cxnSpLocks/>
          </p:cNvCxnSpPr>
          <p:nvPr userDrawn="1"/>
        </p:nvCxnSpPr>
        <p:spPr>
          <a:xfrm>
            <a:off x="5855395" y="373742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4988EF23-2031-5D4F-8ACA-32382EBAD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8063" y="2351963"/>
            <a:ext cx="1234800" cy="1234800"/>
          </a:xfrm>
          <a:prstGeom prst="rect">
            <a:avLst/>
          </a:prstGeom>
        </p:spPr>
      </p:pic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7EB0A6-1256-7D40-A575-948D8BD5E4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701643" y="267691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E688518-6E83-F24D-85E7-6C6C524EC8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8207" y="2351963"/>
            <a:ext cx="1234800" cy="1234800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0A7AF83-FA41-F049-A369-A0CD136B53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11787" y="2668638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2830B8B-9AA2-FE49-A7A0-7ADEC7F5F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4201" y="2351963"/>
            <a:ext cx="1234800" cy="1234800"/>
          </a:xfrm>
          <a:prstGeom prst="rect">
            <a:avLst/>
          </a:prstGeom>
        </p:spPr>
      </p:pic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E8266644-6B2B-3E47-B310-75825976B88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07781" y="2668638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34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374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159A96A-0EFB-2549-8510-D7B37B9E9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92844">
            <a:off x="6298277" y="-2843474"/>
            <a:ext cx="12544948" cy="12544948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34AAD8B-48E2-004C-A49F-573CD3B3BAA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43700" y="-2622145"/>
            <a:ext cx="11722100" cy="12064738"/>
          </a:xfrm>
          <a:prstGeom prst="ellipse">
            <a:avLst/>
          </a:prstGeom>
          <a:noFill/>
        </p:spPr>
        <p:txBody>
          <a:bodyPr/>
          <a:lstStyle/>
          <a:p>
            <a:endParaRPr 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776814"/>
            <a:ext cx="3583193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6676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3744000" cy="906908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>
            <a:noAutofit/>
          </a:bodyPr>
          <a:lstStyle>
            <a:lvl1pPr marL="0" indent="0" algn="l">
              <a:buNone/>
              <a:defRPr lang="pt-PT" sz="8000" b="1" dirty="0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0BC80D1-1628-DC4C-BFC2-7DBA41865FE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80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397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melines&amp;Flows Slide 6.2">
    <p:bg>
      <p:bgPr>
        <a:solidFill>
          <a:srgbClr val="3C8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8AC32343-CE92-1E47-838C-5FA7D9F58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666998" y="-2672938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Oval 8"/>
          <p:cNvSpPr/>
          <p:nvPr userDrawn="1"/>
        </p:nvSpPr>
        <p:spPr>
          <a:xfrm>
            <a:off x="2635150" y="2659928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Oval 9"/>
          <p:cNvSpPr/>
          <p:nvPr userDrawn="1"/>
        </p:nvSpPr>
        <p:spPr>
          <a:xfrm>
            <a:off x="5104692" y="3257396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" name="Oval 10"/>
          <p:cNvSpPr/>
          <p:nvPr userDrawn="1"/>
        </p:nvSpPr>
        <p:spPr>
          <a:xfrm>
            <a:off x="6944429" y="3257396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7" name="Oval 13"/>
          <p:cNvSpPr/>
          <p:nvPr userDrawn="1"/>
        </p:nvSpPr>
        <p:spPr>
          <a:xfrm>
            <a:off x="9137550" y="4332614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9" name="Oval 7"/>
          <p:cNvSpPr/>
          <p:nvPr/>
        </p:nvSpPr>
        <p:spPr>
          <a:xfrm>
            <a:off x="2623128" y="747349"/>
            <a:ext cx="138546" cy="125955"/>
          </a:xfrm>
          <a:prstGeom prst="ellipse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Straight Connector 18"/>
          <p:cNvSpPr/>
          <p:nvPr/>
        </p:nvSpPr>
        <p:spPr>
          <a:xfrm flipV="1">
            <a:off x="2692397" y="-3"/>
            <a:ext cx="3" cy="838207"/>
          </a:xfrm>
          <a:prstGeom prst="line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1" name="Oval 14"/>
          <p:cNvSpPr/>
          <p:nvPr userDrawn="1"/>
        </p:nvSpPr>
        <p:spPr>
          <a:xfrm>
            <a:off x="9137550" y="6187680"/>
            <a:ext cx="114503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cxnSp>
        <p:nvCxnSpPr>
          <p:cNvPr id="95" name="Elbow Connector 9"/>
          <p:cNvCxnSpPr>
            <a:cxnSpLocks/>
            <a:stCxn id="4" idx="4"/>
            <a:endCxn id="5" idx="2"/>
          </p:cNvCxnSpPr>
          <p:nvPr userDrawn="1"/>
        </p:nvCxnSpPr>
        <p:spPr>
          <a:xfrm rot="16200000" flipH="1">
            <a:off x="3628439" y="1838396"/>
            <a:ext cx="540216" cy="2412289"/>
          </a:xfrm>
          <a:prstGeom prst="bentConnector2">
            <a:avLst/>
          </a:prstGeom>
          <a:ln>
            <a:solidFill>
              <a:srgbClr val="FFFFFF"/>
            </a:solidFill>
          </a:ln>
        </p:spPr>
      </p:cxnSp>
      <p:cxnSp>
        <p:nvCxnSpPr>
          <p:cNvPr id="96" name="Elbow Connector 110"/>
          <p:cNvCxnSpPr>
            <a:stCxn id="6" idx="6"/>
            <a:endCxn id="7" idx="0"/>
          </p:cNvCxnSpPr>
          <p:nvPr userDrawn="1"/>
        </p:nvCxnSpPr>
        <p:spPr>
          <a:xfrm>
            <a:off x="7058934" y="3314649"/>
            <a:ext cx="2135869" cy="1017965"/>
          </a:xfrm>
          <a:prstGeom prst="bentConnector2">
            <a:avLst/>
          </a:prstGeom>
          <a:ln>
            <a:solidFill>
              <a:srgbClr val="FFFFFF"/>
            </a:solidFill>
          </a:ln>
        </p:spPr>
      </p:cxnSp>
      <p:sp>
        <p:nvSpPr>
          <p:cNvPr id="105" name="Text Placeholder 25"/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3606791" y="127334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6" name="Text Placeholder 119"/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3606791" y="1537871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7" name="Text Placeholder 25"/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6987671" y="2060513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8" name="Text Placeholder 119"/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6987671" y="2325035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9" name="Text Placeholder 25"/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5602445" y="4901176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5" name="Text Placeholder 114"/>
          <p:cNvSpPr>
            <a:spLocks noGrp="1"/>
          </p:cNvSpPr>
          <p:nvPr userDrawn="1">
            <p:ph type="body" sz="quarter" idx="73" hasCustomPrompt="1"/>
          </p:nvPr>
        </p:nvSpPr>
        <p:spPr>
          <a:xfrm>
            <a:off x="413963" y="1460589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6" name="Text Placeholder 114"/>
          <p:cNvSpPr>
            <a:spLocks noGrp="1"/>
          </p:cNvSpPr>
          <p:nvPr userDrawn="1">
            <p:ph type="body" sz="quarter" idx="74" hasCustomPrompt="1"/>
          </p:nvPr>
        </p:nvSpPr>
        <p:spPr>
          <a:xfrm>
            <a:off x="5414328" y="4114300"/>
            <a:ext cx="1363344" cy="59992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7" name="Text Placeholder 114"/>
          <p:cNvSpPr>
            <a:spLocks noGrp="1"/>
          </p:cNvSpPr>
          <p:nvPr userDrawn="1">
            <p:ph type="body" sz="quarter" idx="75" hasCustomPrompt="1"/>
          </p:nvPr>
        </p:nvSpPr>
        <p:spPr>
          <a:xfrm>
            <a:off x="5602445" y="5152031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118" name="Text Placeholder 114"/>
          <p:cNvSpPr>
            <a:spLocks noGrp="1"/>
          </p:cNvSpPr>
          <p:nvPr userDrawn="1">
            <p:ph type="body" sz="quarter" idx="76" hasCustomPrompt="1"/>
          </p:nvPr>
        </p:nvSpPr>
        <p:spPr>
          <a:xfrm>
            <a:off x="10115900" y="502895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3" name="Straight Connector 20"/>
          <p:cNvSpPr/>
          <p:nvPr userDrawn="1"/>
        </p:nvSpPr>
        <p:spPr>
          <a:xfrm flipH="1">
            <a:off x="9194799" y="6273798"/>
            <a:ext cx="4" cy="584206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99A3123-10BF-CB43-BB16-7B0A38C1D4D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1A08F79-AEA7-E74C-8ABC-1D2ABB0A9E55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1900397" y="974616"/>
            <a:ext cx="1584000" cy="1584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8B3C25E-F0C7-A44D-8E74-863C4F50F77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282808" y="1355473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096649C-BDC7-9B4E-887C-439D0832D8ED}"/>
              </a:ext>
            </a:extLst>
          </p:cNvPr>
          <p:cNvSpPr>
            <a:spLocks noGrp="1" noChangeAspect="1"/>
          </p:cNvSpPr>
          <p:nvPr>
            <p:ph type="body" sz="quarter" idx="85" hasCustomPrompt="1"/>
          </p:nvPr>
        </p:nvSpPr>
        <p:spPr>
          <a:xfrm>
            <a:off x="5284110" y="2485809"/>
            <a:ext cx="1584000" cy="1584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82E86D9-A8E7-CE42-BE1C-C1424D196C8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666521" y="286666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C02AF782-799C-0B49-A7FD-4C14564AE1A3}"/>
              </a:ext>
            </a:extLst>
          </p:cNvPr>
          <p:cNvSpPr>
            <a:spLocks noGrp="1" noChangeAspect="1"/>
          </p:cNvSpPr>
          <p:nvPr>
            <p:ph type="body" sz="quarter" idx="87" hasCustomPrompt="1"/>
          </p:nvPr>
        </p:nvSpPr>
        <p:spPr>
          <a:xfrm>
            <a:off x="8409156" y="4520319"/>
            <a:ext cx="1584000" cy="1584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6D33EC2A-E39B-8F4E-9DC5-8A804C555E1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791567" y="490117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7069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600B5-A75E-44EF-8FB8-2BE108060FF2}" type="slidenum">
              <a:rPr lang="en-IE"/>
              <a:pPr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3578849"/>
      </p:ext>
    </p:extLst>
  </p:cSld>
  <p:clrMapOvr>
    <a:masterClrMapping/>
  </p:clrMapOvr>
  <p:transition spd="slow">
    <p:fade thruBlk="1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Development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16E09-35FD-6D42-96DA-E695AB428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5812" y="6234007"/>
            <a:ext cx="637374" cy="365125"/>
          </a:xfrm>
        </p:spPr>
        <p:txBody>
          <a:bodyPr/>
          <a:lstStyle/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03B3A-1C6A-494A-B27F-DC8157C4F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393"/>
            <a:ext cx="3226789" cy="688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E76E2-5B13-6444-9B00-54A2456A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415" y="9526"/>
            <a:ext cx="28881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C0930-D7F6-FD4C-AF3E-091B48D7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344" y="9526"/>
            <a:ext cx="31820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1F900-7551-7D49-985F-961CBECB3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61" y="0"/>
            <a:ext cx="3116826" cy="68675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7359E-4A6F-EC40-BD52-5345A6A66256}"/>
              </a:ext>
            </a:extLst>
          </p:cNvPr>
          <p:cNvCxnSpPr>
            <a:cxnSpLocks/>
          </p:cNvCxnSpPr>
          <p:nvPr userDrawn="1"/>
        </p:nvCxnSpPr>
        <p:spPr>
          <a:xfrm>
            <a:off x="307308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D6DFE-3AD4-2B4C-A7D0-8837E70D5D14}"/>
              </a:ext>
            </a:extLst>
          </p:cNvPr>
          <p:cNvCxnSpPr>
            <a:cxnSpLocks/>
          </p:cNvCxnSpPr>
          <p:nvPr userDrawn="1"/>
        </p:nvCxnSpPr>
        <p:spPr>
          <a:xfrm>
            <a:off x="6198343" y="-19393"/>
            <a:ext cx="13237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5883B-7052-EE44-828F-E651D05A5E54}"/>
              </a:ext>
            </a:extLst>
          </p:cNvPr>
          <p:cNvCxnSpPr>
            <a:cxnSpLocks/>
          </p:cNvCxnSpPr>
          <p:nvPr userDrawn="1"/>
        </p:nvCxnSpPr>
        <p:spPr>
          <a:xfrm>
            <a:off x="938036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C83CE81-B5B0-904D-B1D1-F52D908957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739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0E6D2389-3D00-0A44-9D48-38ACAD144B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7952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6E68373-BB14-9042-97F7-08BAB06E3A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165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5C7AAE28-D21C-2640-9914-09514A84FA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44377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50530-299D-8645-B96D-516B91015298}"/>
              </a:ext>
            </a:extLst>
          </p:cNvPr>
          <p:cNvGrpSpPr/>
          <p:nvPr userDrawn="1"/>
        </p:nvGrpSpPr>
        <p:grpSpPr>
          <a:xfrm>
            <a:off x="1097666" y="4346450"/>
            <a:ext cx="1487265" cy="0"/>
            <a:chOff x="987923" y="4335161"/>
            <a:chExt cx="1487265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D1349D0-9F5D-4245-A02C-4E61AD09FFA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8512EA8-A20D-5244-B4F6-ACD5E65153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06F235-CC33-FC41-A6B3-5B627DFF62E8}"/>
              </a:ext>
            </a:extLst>
          </p:cNvPr>
          <p:cNvGrpSpPr/>
          <p:nvPr userDrawn="1"/>
        </p:nvGrpSpPr>
        <p:grpSpPr>
          <a:xfrm>
            <a:off x="538978" y="2404537"/>
            <a:ext cx="1278533" cy="135694"/>
            <a:chOff x="1357813" y="4238376"/>
            <a:chExt cx="1079663" cy="9678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D3FC1AE-B704-B24F-A5B0-BE83229F999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C7E03A-0EED-4845-9A6D-2926684077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C3FA0B6-A57A-6444-B503-512392B1836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A92AED-836A-4749-8A5E-AF72E1C7A39C}"/>
              </a:ext>
            </a:extLst>
          </p:cNvPr>
          <p:cNvGrpSpPr/>
          <p:nvPr userDrawn="1"/>
        </p:nvGrpSpPr>
        <p:grpSpPr>
          <a:xfrm>
            <a:off x="3603799" y="2506361"/>
            <a:ext cx="1487265" cy="0"/>
            <a:chOff x="987923" y="4335161"/>
            <a:chExt cx="1487265" cy="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F00778-C490-6C4A-961F-5CE84F22BD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C20733-18E4-D140-9F67-247913E2BD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B0C1A4-8910-FF4A-9A63-A349A3546471}"/>
              </a:ext>
            </a:extLst>
          </p:cNvPr>
          <p:cNvGrpSpPr/>
          <p:nvPr userDrawn="1"/>
        </p:nvGrpSpPr>
        <p:grpSpPr>
          <a:xfrm>
            <a:off x="4309467" y="4323648"/>
            <a:ext cx="1278533" cy="135694"/>
            <a:chOff x="1357813" y="4238376"/>
            <a:chExt cx="1079663" cy="9678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FF2771-0205-F744-9F3F-DC47858C010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38DDEC-9A61-3843-82A6-F6E960AC9A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818C487-1E38-BB41-A29E-28F28603F1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25A5E7-D76F-AB4A-9BB7-80B0CC086C16}"/>
              </a:ext>
            </a:extLst>
          </p:cNvPr>
          <p:cNvGrpSpPr/>
          <p:nvPr userDrawn="1"/>
        </p:nvGrpSpPr>
        <p:grpSpPr>
          <a:xfrm>
            <a:off x="9863601" y="4301070"/>
            <a:ext cx="1278533" cy="135694"/>
            <a:chOff x="1357813" y="4238376"/>
            <a:chExt cx="1079663" cy="9678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B63F3BF-2C4D-D247-80CC-5447490EA6E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C7C666-DC60-3A48-849B-C42BB90248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5A5A779-7562-B749-9F42-14A5B860389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374E1E-2C4C-BF42-ADD8-93B30761D240}"/>
              </a:ext>
            </a:extLst>
          </p:cNvPr>
          <p:cNvGrpSpPr/>
          <p:nvPr userDrawn="1"/>
        </p:nvGrpSpPr>
        <p:grpSpPr>
          <a:xfrm>
            <a:off x="9905354" y="2495301"/>
            <a:ext cx="1487265" cy="0"/>
            <a:chOff x="987923" y="4335161"/>
            <a:chExt cx="1487265" cy="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93982C-8F7F-A245-B203-CAA6A665AB5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AB5552-8287-A341-A13F-73EAB73DA4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4EA3F3-2D70-B94C-ABA8-1964FDB786E6}"/>
              </a:ext>
            </a:extLst>
          </p:cNvPr>
          <p:cNvGrpSpPr/>
          <p:nvPr userDrawn="1"/>
        </p:nvGrpSpPr>
        <p:grpSpPr>
          <a:xfrm>
            <a:off x="7086534" y="2415826"/>
            <a:ext cx="1278533" cy="135694"/>
            <a:chOff x="1357813" y="4238376"/>
            <a:chExt cx="1079663" cy="9678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3CDFAD-D4C3-C047-8F2E-B7E6A7D6009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83EA79A-178C-5042-9EDC-E764AEA2125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75B1DD4-7FB2-5742-92D5-7500982EF2B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8ABDC4-EF0D-BD44-AD5B-4EA0C9BD06BA}"/>
              </a:ext>
            </a:extLst>
          </p:cNvPr>
          <p:cNvGrpSpPr/>
          <p:nvPr userDrawn="1"/>
        </p:nvGrpSpPr>
        <p:grpSpPr>
          <a:xfrm>
            <a:off x="6832422" y="4346450"/>
            <a:ext cx="1487265" cy="0"/>
            <a:chOff x="987923" y="4335161"/>
            <a:chExt cx="1487265" cy="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F2856B2-6EE4-B542-983A-2FAF00CFA0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B0190A1-84D0-BE48-AFAE-B15E8098665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84F97C-A817-444F-B417-C614C61C92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6113" y="2692515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753352E9-5A0D-B047-B74D-7D92137E68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29043" y="2727684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345B61D3-A12E-EC47-A42F-F786C3E180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29132" y="2710670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04080E6C-B9BD-D744-9EEB-902F3AF8B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59932" y="2746366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5698459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1B8F-1533-C54E-AA52-E1B7E4925B1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F0A-C2A7-714A-9FE8-A737F5D641C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725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9" y="1079981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5" name="Text Placeholder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685800" y="-4152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4252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7" y="3607143"/>
            <a:ext cx="4692321" cy="602195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6" y="4453502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B98344-5CE8-2A45-8A55-4BB05D015B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5"/>
            <a:ext cx="3632612" cy="95402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4CA6175-3BE9-8D41-8FF5-DDCF432C7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9" cy="7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11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617C37-A84E-3E49-AE50-182C68785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00" y="-35152"/>
            <a:ext cx="12311999" cy="69283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7" y="3607143"/>
            <a:ext cx="4692321" cy="602195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6" y="4453502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3EA35BD-890C-9845-8567-08CA2E11D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5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F4D19E0-6446-F245-BD40-4C0D411FBF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9" cy="7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910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1"/>
            <a:ext cx="0" cy="571925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313E872-7EFF-874D-81B5-948782150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3627" y="3126836"/>
            <a:ext cx="6061999" cy="18319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 i="0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Lorem ipsum</a:t>
            </a:r>
          </a:p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dolor</a:t>
            </a:r>
            <a:endParaRPr lang="en-US" sz="3600">
              <a:ea typeface="Verdana" panose="020B060403050404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BDB53A-5CD4-DF48-98EC-CE6213C35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161" y="5195521"/>
            <a:ext cx="6030473" cy="235449"/>
          </a:xfrm>
        </p:spPr>
        <p:txBody>
          <a:bodyPr>
            <a:noAutofit/>
          </a:bodyPr>
          <a:lstStyle>
            <a:lvl1pPr marL="6351" indent="-6351">
              <a:buNone/>
              <a:tabLst/>
              <a:defRPr sz="18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>
                <a:ea typeface="Verdana" panose="020B0604030504040204" pitchFamily="34" charset="0"/>
              </a:rPr>
              <a:t>Lorem ipsum dolor 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6F0B5-CDA8-F94E-A3B1-72853D99EA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5154" y="5521263"/>
            <a:ext cx="6030473" cy="257175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en-PT"/>
              <a:t>LOREM IPSUM DOLOR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64EB9-6415-B447-A6C9-F6D15DB73E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625" y="2746137"/>
            <a:ext cx="6061995" cy="367095"/>
          </a:xfrm>
        </p:spPr>
        <p:txBody>
          <a:bodyPr anchor="ctr">
            <a:normAutofit/>
          </a:bodyPr>
          <a:lstStyle>
            <a:lvl1pPr marL="0" indent="0">
              <a:buNone/>
              <a:defRPr kumimoji="0" lang="en-PT" sz="1700" b="1" i="0" u="none" strike="noStrike" kern="1200" cap="none" spc="30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en-GB"/>
              <a:t>Day Month Year</a:t>
            </a:r>
            <a:endParaRPr lang="en-PT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C1FA2E8-C86D-074A-BD79-0D5066234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1400403"/>
            <a:ext cx="3632612" cy="95402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D061E71-CFE2-EE4E-AD45-7A76A3B27B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1595929"/>
            <a:ext cx="2144519" cy="7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5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0CE61-8B97-F547-B271-D67E00C59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00" y="-35150"/>
            <a:ext cx="12311999" cy="692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81CC7-F603-A442-A626-F51D77542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2" y="2851551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48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&amp;Sub/chapter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16399" y="2150883"/>
            <a:ext cx="13592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370512" y="2218135"/>
            <a:ext cx="1450975" cy="970868"/>
          </a:xfrm>
        </p:spPr>
        <p:txBody>
          <a:bodyPr>
            <a:noAutofit/>
          </a:bodyPr>
          <a:lstStyle>
            <a:lvl1pPr marL="0" indent="0" algn="ctr">
              <a:buNone/>
              <a:defRPr lang="pt-PT" sz="8000" b="1" kern="1200" dirty="0">
                <a:solidFill>
                  <a:schemeClr val="accent4">
                    <a:lumMod val="10000"/>
                    <a:lumOff val="90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-85690" y="3432305"/>
            <a:ext cx="12363381" cy="6456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DE51E94-51FD-6440-BD96-3AD9750A6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348" y="3650502"/>
            <a:ext cx="8067301" cy="60283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6A10132-D90A-EC45-9EDC-6E38CE9D4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2347" y="4423965"/>
            <a:ext cx="8067301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31C86-0852-AE4C-ABF2-0C0F860CAD8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3629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63345-ED8D-F049-83BC-2603E5C7F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000" y="-33750"/>
            <a:ext cx="12311999" cy="6925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C9D17-A38F-0C4F-BEEF-4B1488DCF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2" y="2851551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403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A45297-8512-9E44-A19D-1B35A5988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131" y="-38602"/>
            <a:ext cx="12324261" cy="6935204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26239F1-B47A-6047-8B57-2343C7BAC9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83" y="2823730"/>
            <a:ext cx="3306036" cy="12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9078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1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9" y="2309531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4221014"/>
            <a:ext cx="836295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7" y="4350502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5" y="1759217"/>
            <a:ext cx="1089755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471072E-808D-634F-A6CF-DB0B9AC0D7A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52807" y="4895065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D91AE2C1-D27F-F34E-8A30-3944813BE5FB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7" y="5126634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24A4F689-3E82-DD4F-8401-9F0E815A9F64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2897270" y="2309531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1A32BF6-8688-064D-8EC7-84E88FE3B388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2897268" y="4350502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78AC1C98-0C66-1B44-85BF-3D36D389578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2897267" y="1759217"/>
            <a:ext cx="1089755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BD396269-18D2-3D46-A96D-FF0C1D71F20A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2897268" y="4895065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947D978E-EC7F-0846-9CA1-F72F4FD25FD0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2897268" y="5126634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F3E0082-13C9-D648-BE75-653333620396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967610" y="2309531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A2140019-3FB5-4547-84D8-ADAE55562A31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4967608" y="4350502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B5FB75C4-AC3E-2342-9798-68DB1B58507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4967607" y="1759217"/>
            <a:ext cx="1089755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20AF4E42-55FE-A64A-AD71-EADC79B28BDA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4967608" y="4895065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653AEC0D-FD7C-0A46-9D78-00B57243039F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4967608" y="5126634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A5D52E5A-110D-AF4B-B5F7-3A5A84B5604E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029323" y="2309531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7906EDFD-714B-6D4F-BFD7-91577E5F322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7029320" y="4350502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23007F8E-3ABC-3746-877A-F33F3FF1F5F5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029320" y="1759217"/>
            <a:ext cx="1089755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9" name="Text Placeholder 25">
            <a:extLst>
              <a:ext uri="{FF2B5EF4-FFF2-40B4-BE49-F238E27FC236}">
                <a16:creationId xmlns:a16="http://schemas.microsoft.com/office/drawing/2014/main" id="{8768A8EF-875C-4545-A995-23D3A64CEC63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7029320" y="4895065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0D92149E-E660-5848-90B3-E5BE983EF928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7029320" y="5126634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8BEAFA72-964F-0B4C-BDD8-EA45DDAA4E24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9106318" y="2309531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B8FAFE31-7C17-3348-9A0B-1FCD6461CFA2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106316" y="4350502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1AF9AC68-09E1-1B43-995F-18D3DB09828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9106315" y="1759217"/>
            <a:ext cx="1089755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75" name="Text Placeholder 25">
            <a:extLst>
              <a:ext uri="{FF2B5EF4-FFF2-40B4-BE49-F238E27FC236}">
                <a16:creationId xmlns:a16="http://schemas.microsoft.com/office/drawing/2014/main" id="{E4A22C22-8F07-9248-9ACA-F8CB40253BD9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9106316" y="4895065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6D586003-212E-B043-9657-83DD8D276E28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9106316" y="5126634"/>
            <a:ext cx="1671733" cy="18163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B5D6B398-5F6D-E44F-A2D6-11DB4C417DAF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2897267" y="4221014"/>
            <a:ext cx="836295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B459AE2-BCC8-2243-B76C-64293C5A85B7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4967607" y="4221014"/>
            <a:ext cx="836295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2E32B3AC-DE31-A74A-9C87-6121C4FF031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7029321" y="4221014"/>
            <a:ext cx="836295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F5079DBB-8C42-A941-A7AE-7A31F750F36E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9106318" y="4221014"/>
            <a:ext cx="836295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AE9A0C3-D1A0-F64A-9B35-42BE7972B86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82332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736CA394-A7EF-B147-9CDA-0D378BAC77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8200" y="2651438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6D7B156-8DDA-5940-8868-14D0E84224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1" y="3488038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10221D72-90BD-4246-8ED4-81FED7AE0F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1" y="4982643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E8FFDE1-6846-8F4F-B4F4-4D6D22FE9C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074C182C-8DEC-1A4C-B2C3-40778A36C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1566011"/>
            <a:ext cx="1073733" cy="655727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1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36E4DFC-9502-A043-A794-E78A51974C4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57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BD595D6F-6A71-5C4C-858C-0ABBEC6F8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4" t="9337" r="3925" b="9337"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9" y="1079981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880005" y="2792653"/>
            <a:ext cx="3605707" cy="801399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3C774E2E-EEFB-8D4E-A187-0942B009197B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880005" y="2659277"/>
            <a:ext cx="367159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880005" y="2300338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7D14EFD-DF3C-C44F-807A-CDC1457AA27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688056" y="2792653"/>
            <a:ext cx="3605707" cy="801399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4CB0A4C-777A-1741-BB58-1B0284A109E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688055" y="2659277"/>
            <a:ext cx="367159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DAC720C-338D-A64E-A66B-820E62C34E3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688056" y="2300338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7E6B6B5-83E5-F641-B73E-84690ABF1A3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880005" y="5138287"/>
            <a:ext cx="3605707" cy="801399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A8148E-B1D7-D548-95AE-BF6493D1BB59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880005" y="5004912"/>
            <a:ext cx="367159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660B55A-5890-244A-9435-090EBE8CB71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880005" y="4645974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CD17B7F3-1553-D246-A979-C3DD2C256D7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688056" y="5138287"/>
            <a:ext cx="3605707" cy="801399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81A1E296-F2E3-FE47-828F-2819D5F6B3BD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688055" y="5004912"/>
            <a:ext cx="367159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625992-B246-5A4B-8301-7993F845F497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688056" y="4645974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D148B21-03BC-DB45-8714-4155CBEF5573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688055" y="1588832"/>
            <a:ext cx="1089755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80004" y="1588832"/>
            <a:ext cx="1089755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21D32EE0-A170-D348-9E2F-DB033EDA228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688055" y="3883161"/>
            <a:ext cx="1089755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992A934-743C-D94B-A780-5EDE1172698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1880004" y="3883161"/>
            <a:ext cx="1089755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ACE8CD8-EA41-0E45-BF7C-4A94DD78A38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7857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raphic 4">
            <a:extLst>
              <a:ext uri="{FF2B5EF4-FFF2-40B4-BE49-F238E27FC236}">
                <a16:creationId xmlns:a16="http://schemas.microsoft.com/office/drawing/2014/main" id="{9BA13D45-442D-874F-9733-0A56DF49CA3A}"/>
              </a:ext>
            </a:extLst>
          </p:cNvPr>
          <p:cNvSpPr/>
          <p:nvPr userDrawn="1"/>
        </p:nvSpPr>
        <p:spPr>
          <a:xfrm rot="21416351">
            <a:off x="8550258" y="2685003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B3EF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raphic 4">
            <a:extLst>
              <a:ext uri="{FF2B5EF4-FFF2-40B4-BE49-F238E27FC236}">
                <a16:creationId xmlns:a16="http://schemas.microsoft.com/office/drawing/2014/main" id="{D0730C1E-6C17-C34E-A76D-11E5350094CB}"/>
              </a:ext>
            </a:extLst>
          </p:cNvPr>
          <p:cNvSpPr/>
          <p:nvPr userDrawn="1"/>
        </p:nvSpPr>
        <p:spPr>
          <a:xfrm rot="21416351">
            <a:off x="1262764" y="2685001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4494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4">
            <a:extLst>
              <a:ext uri="{FF2B5EF4-FFF2-40B4-BE49-F238E27FC236}">
                <a16:creationId xmlns:a16="http://schemas.microsoft.com/office/drawing/2014/main" id="{38C8B708-5978-6048-8E20-D1FE23FAC9BF}"/>
              </a:ext>
            </a:extLst>
          </p:cNvPr>
          <p:cNvSpPr/>
          <p:nvPr userDrawn="1"/>
        </p:nvSpPr>
        <p:spPr>
          <a:xfrm rot="21416351">
            <a:off x="4901891" y="2685000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9" y="1079981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BCDF280-BAE8-5D4E-B5B1-2BEA7D9E5A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67735" y="3459295"/>
            <a:ext cx="367159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511FEB8-3E7B-EC48-BCA3-2118DB5B983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40775" y="3635842"/>
            <a:ext cx="2421080" cy="115970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CE0C34ED-E4C7-9C44-9299-B4CB7378DA54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912422" y="3471995"/>
            <a:ext cx="367159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BA91FB7A-FAC5-A04B-916B-D536E11FC80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885460" y="3648542"/>
            <a:ext cx="2421080" cy="115970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D459074F-C958-464A-922D-BF3F20370763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563103" y="3447505"/>
            <a:ext cx="367159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CD57AA97-B65E-0F4A-BC89-D461233395C1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536143" y="3624054"/>
            <a:ext cx="2421080" cy="115970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95" name="Text Placeholder 6">
            <a:extLst>
              <a:ext uri="{FF2B5EF4-FFF2-40B4-BE49-F238E27FC236}">
                <a16:creationId xmlns:a16="http://schemas.microsoft.com/office/drawing/2014/main" id="{49AAA16D-23D0-A742-BB2F-0D6425F1C0B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263231" y="2795094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AE0488B-DBFA-B943-B048-83C1D9D5D468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4908000" y="2806707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6644821A-9ACC-5649-8B62-939FCD91026B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8558683" y="2795094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E43C715-0636-8244-B547-1D29E9B54F55}"/>
              </a:ext>
            </a:extLst>
          </p:cNvPr>
          <p:cNvSpPr>
            <a:spLocks noGrp="1" noChangeAspect="1"/>
          </p:cNvSpPr>
          <p:nvPr>
            <p:ph type="body" sz="quarter" idx="118" hasCustomPrompt="1"/>
          </p:nvPr>
        </p:nvSpPr>
        <p:spPr>
          <a:xfrm>
            <a:off x="4165575" y="2647259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AC0E111C-0E35-514D-8805-2463A6F68BEB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7810427" y="2645616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34D30E1-2E30-1442-A46A-D21C35C84A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0773" y="5046374"/>
            <a:ext cx="9704915" cy="309348"/>
          </a:xfrm>
          <a:solidFill>
            <a:schemeClr val="bg1">
              <a:lumMod val="8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27CE918-740A-4144-A1CE-B0A13C7D66A4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1240773" y="5593851"/>
            <a:ext cx="9704915" cy="503076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EB650EE-4835-FB49-884C-FB2EEB9963D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22373" y="1781749"/>
            <a:ext cx="1257887" cy="774343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FAAFECE-8E9D-EE41-BDDD-8C7D62143B19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467058" y="1781749"/>
            <a:ext cx="1257887" cy="774343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2BCA3C36-6CB1-4746-A3E0-C487A4AD2CD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9117741" y="1781749"/>
            <a:ext cx="1257887" cy="774343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A3C43B3D-F1E2-CC42-8A3C-F79A9B8743F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75999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phic 50">
            <a:extLst>
              <a:ext uri="{FF2B5EF4-FFF2-40B4-BE49-F238E27FC236}">
                <a16:creationId xmlns:a16="http://schemas.microsoft.com/office/drawing/2014/main" id="{D2866886-4224-FA42-BD20-9AB93D6A0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136" y="1855555"/>
            <a:ext cx="1242771" cy="12427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9" y="106673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9122950C-AF39-6C44-A392-69FCDC4AC4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66870" y="3768223"/>
            <a:ext cx="367159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C305DDC0-5EE5-AF4F-98CA-45A1104DF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025" y="3321745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2C6F16-79DB-7D41-A67C-11898A589B2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85025" y="3951074"/>
            <a:ext cx="1930848" cy="115970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BB156131-8BC2-2347-94F1-552AC774D55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420342" y="3768223"/>
            <a:ext cx="367159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A04FFAC-5B4B-9847-B508-F4E7B190377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638497" y="3321745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8A558F-3A5C-9542-B024-45F8BBBEBF6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38497" y="3951074"/>
            <a:ext cx="1930848" cy="115970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55758BEB-1682-1243-A6DE-F3A39B63C51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408539" y="3730832"/>
            <a:ext cx="367159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DCF4A687-5C2C-6E46-912C-97583036153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626695" y="328435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2793AD34-04D9-2548-A489-CBA69CEB478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626695" y="391368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D2C9AC56-D84E-A24A-A394-EF74D21A453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0357973" y="3734848"/>
            <a:ext cx="367159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478E88E0-6654-984D-877C-DB93EEA9619D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576127" y="3288370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E6CEF7A-F5C1-214B-9F55-0CB5B16054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576127" y="3917699"/>
            <a:ext cx="1930848" cy="115970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0ACB6CB7-B35F-3046-B049-A6C887DB7F7A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3034528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21C1CE1-4991-7B42-8F27-A6C74AF20103}"/>
              </a:ext>
            </a:extLst>
          </p:cNvPr>
          <p:cNvSpPr>
            <a:spLocks noGrp="1" noChangeAspect="1"/>
          </p:cNvSpPr>
          <p:nvPr>
            <p:ph type="body" sz="quarter" idx="120" hasCustomPrompt="1"/>
          </p:nvPr>
        </p:nvSpPr>
        <p:spPr>
          <a:xfrm>
            <a:off x="5988000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233753E-B26E-664D-AAD6-F642D4318C52}"/>
              </a:ext>
            </a:extLst>
          </p:cNvPr>
          <p:cNvSpPr>
            <a:spLocks noGrp="1" noChangeAspect="1"/>
          </p:cNvSpPr>
          <p:nvPr>
            <p:ph type="body" sz="quarter" idx="121" hasCustomPrompt="1"/>
          </p:nvPr>
        </p:nvSpPr>
        <p:spPr>
          <a:xfrm>
            <a:off x="8958835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2" name="Title 25">
            <a:extLst>
              <a:ext uri="{FF2B5EF4-FFF2-40B4-BE49-F238E27FC236}">
                <a16:creationId xmlns:a16="http://schemas.microsoft.com/office/drawing/2014/main" id="{BFB3FCFE-5A23-4345-8A3A-7AAA512A82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4F7A67-33FA-D345-8889-105F384DBA62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1"/>
            <a:ext cx="0" cy="1262556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F2DDD116-F097-5A4D-9230-0F78E32E44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2172" y="218340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47675E8-04E7-CA43-BAFF-C251CAA450D6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4175644" y="2182933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FE4A16C0-EEC8-E145-A4BC-807E41267B92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7163840" y="2182933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85AD486C-E502-B04E-8871-C5F2B0E620F4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10113274" y="2185610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2AE2B8F7-F3ED-0846-9505-BFE095927CD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D5D3170-DF8C-CA43-A274-2CDE3DBD1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2536" y="1855555"/>
            <a:ext cx="1242771" cy="124277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FFEAD6F-3454-6C47-8863-354CFED5B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1517" y="1855555"/>
            <a:ext cx="1242771" cy="124277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318A860-A5BD-0446-AC0B-D9EF034C1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5117" y="1855555"/>
            <a:ext cx="1242771" cy="12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100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E336AB-69A0-6145-9DF6-E24428815823}"/>
              </a:ext>
            </a:extLst>
          </p:cNvPr>
          <p:cNvSpPr/>
          <p:nvPr userDrawn="1"/>
        </p:nvSpPr>
        <p:spPr>
          <a:xfrm>
            <a:off x="4486277" y="2457450"/>
            <a:ext cx="2447377" cy="276225"/>
          </a:xfrm>
          <a:prstGeom prst="rect">
            <a:avLst/>
          </a:pr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A39E7-18F7-2848-ACF2-63135EFCC1F3}"/>
              </a:ext>
            </a:extLst>
          </p:cNvPr>
          <p:cNvSpPr/>
          <p:nvPr userDrawn="1"/>
        </p:nvSpPr>
        <p:spPr>
          <a:xfrm>
            <a:off x="1295402" y="3524250"/>
            <a:ext cx="4401508" cy="276225"/>
          </a:xfrm>
          <a:prstGeom prst="rect">
            <a:avLst/>
          </a:pr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307167" y="867570"/>
            <a:ext cx="9577667" cy="5122863"/>
          </a:xfrm>
        </p:spPr>
        <p:txBody>
          <a:bodyPr anchor="ctr">
            <a:normAutofit/>
          </a:bodyPr>
          <a:lstStyle>
            <a:lvl1pPr marL="0" indent="0">
              <a:buNone/>
              <a:defRPr sz="78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Make</a:t>
            </a:r>
            <a:r>
              <a:rPr lang="pt-PT"/>
              <a:t> a short </a:t>
            </a:r>
            <a:r>
              <a:rPr lang="pt-PT" err="1"/>
              <a:t>statement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highlight</a:t>
            </a:r>
            <a:r>
              <a:rPr lang="pt-PT"/>
              <a:t> some </a:t>
            </a:r>
            <a:r>
              <a:rPr lang="pt-PT" err="1"/>
              <a:t>words</a:t>
            </a:r>
            <a:r>
              <a:rPr lang="pt-PT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057275A2-4FF5-5841-8990-4634922B02DB}"/>
              </a:ext>
            </a:extLst>
          </p:cNvPr>
          <p:cNvCxnSpPr/>
          <p:nvPr userDrawn="1"/>
        </p:nvCxnSpPr>
        <p:spPr>
          <a:xfrm>
            <a:off x="685800" y="-6219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388B283-EB73-F84E-9565-F06F694A7C4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483053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25990-0005-7A4E-ACD5-EDA65CD42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3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48C41-D71F-274F-A181-168869B38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386" y="-3707"/>
            <a:ext cx="5021783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1006561" y="5556033"/>
            <a:ext cx="1126041" cy="89515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852386" y="5359034"/>
            <a:ext cx="9501415" cy="801399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  <a:latin typeface="EC Square Sans Pro"/>
                <a:sym typeface="EC Square Sans Pro"/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9" y="1079981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1008483" y="2332270"/>
            <a:ext cx="1122196" cy="89513"/>
          </a:xfrm>
          <a:solidFill>
            <a:srgbClr val="004494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1008251" y="3941869"/>
            <a:ext cx="1122663" cy="89513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1852390" y="1815929"/>
            <a:ext cx="9501415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1852387" y="2137194"/>
            <a:ext cx="9501415" cy="801399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  <a:latin typeface="EC Square Sans Pro"/>
                <a:sym typeface="EC Square Sans Pro"/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1852390" y="3425294"/>
            <a:ext cx="9501415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1852387" y="3746558"/>
            <a:ext cx="9501415" cy="801399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  <a:latin typeface="EC Square Sans Pro"/>
                <a:sym typeface="EC Square Sans Pro"/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852387" y="5037770"/>
            <a:ext cx="9501415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685800" y="-16852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A1C0682-873E-364B-9CAD-CFD9B71DD6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6251B1B-09A3-AE46-B7D0-A5EC0797C7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88" y="2063081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6B90B77-499B-6E49-83F9-20371CBE7E2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02388" y="3691307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FA1216-16EF-F545-ACCD-9453F251EE3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02388" y="530547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644307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0B330F2F-7563-674C-A856-B319618BCB2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918133" y="5036699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A559C38-9CC3-5D4E-B35F-86BAB24266E2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02804" y="3501359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13CCCA-E2AE-624B-932D-223390836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05" y="0"/>
            <a:ext cx="5021783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8FC491-397C-094D-AA28-024D458E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3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9" y="1079981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2190543" y="1817969"/>
            <a:ext cx="9163259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2190541" y="2139234"/>
            <a:ext cx="9163259" cy="801399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  <a:latin typeface="EC Square Sans Pro"/>
                <a:sym typeface="EC Square Sans Pro"/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2190543" y="3427334"/>
            <a:ext cx="9163259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190541" y="3748598"/>
            <a:ext cx="9163259" cy="801399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  <a:latin typeface="EC Square Sans Pro"/>
                <a:sym typeface="EC Square Sans Pro"/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2190541" y="5039810"/>
            <a:ext cx="9163259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2190539" y="5361074"/>
            <a:ext cx="9163259" cy="801399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  <a:latin typeface="EC Square Sans Pro"/>
                <a:sym typeface="EC Square Sans Pro"/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685800" y="-4152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DDE69593-22BC-7747-93CA-F182FDC65BCF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918709" y="1972643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9F0FCC9-0404-2C49-9B51-005B51F472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079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B98344-5CE8-2A45-8A55-4BB05D015B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4CA6175-3BE9-8D41-8FF5-DDCF432C7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85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&amp;Sub/chapter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16399" y="2150883"/>
            <a:ext cx="1359200" cy="36000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370512" y="2218135"/>
            <a:ext cx="1450975" cy="970868"/>
          </a:xfrm>
        </p:spPr>
        <p:txBody>
          <a:bodyPr>
            <a:noAutofit/>
          </a:bodyPr>
          <a:lstStyle>
            <a:lvl1pPr marL="0" indent="0" algn="ctr">
              <a:buNone/>
              <a:defRPr lang="pt-PT" sz="8000" b="1" kern="120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-85690" y="3432305"/>
            <a:ext cx="12363381" cy="6456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DE51E94-51FD-6440-BD96-3AD9750A6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348" y="3650502"/>
            <a:ext cx="8067301" cy="60283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6A10132-D90A-EC45-9EDC-6E38CE9D4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2347" y="4423965"/>
            <a:ext cx="8067301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90FC2DC-2934-6E41-B428-EF45AFC1438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40004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2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2981770"/>
            <a:ext cx="3341916" cy="204439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2981770"/>
            <a:ext cx="3341916" cy="204439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2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2" y="2981770"/>
            <a:ext cx="3341916" cy="204439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1" y="2420559"/>
            <a:ext cx="3341916" cy="67252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2420559"/>
            <a:ext cx="3341916" cy="67252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2" y="2422145"/>
            <a:ext cx="3341916" cy="67252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9" y="1079981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AE1332-2E2B-3544-9CEE-30750AE4753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9927AA3-9090-E540-8741-17CDCA4AD87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19601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1B86685-C66A-C741-9176-107D2F053F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7308" y="4409380"/>
            <a:ext cx="10368000" cy="136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065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06D6D1-EBC9-0846-9866-9FE7D7C7CFF2}"/>
              </a:ext>
            </a:extLst>
          </p:cNvPr>
          <p:cNvSpPr>
            <a:spLocks noGrp="1" noChangeAspect="1"/>
          </p:cNvSpPr>
          <p:nvPr>
            <p:ph type="body" sz="quarter" idx="58" hasCustomPrompt="1"/>
          </p:nvPr>
        </p:nvSpPr>
        <p:spPr>
          <a:xfrm>
            <a:off x="6270239" y="1856515"/>
            <a:ext cx="2318400" cy="2170800"/>
          </a:xfrm>
          <a:prstGeom prst="rect">
            <a:avLst/>
          </a:prstGeom>
          <a:ln w="120650">
            <a:solidFill>
              <a:srgbClr val="B2E8FA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912DE21F-6142-764A-85FA-D9C488597048}"/>
              </a:ext>
            </a:extLst>
          </p:cNvPr>
          <p:cNvSpPr>
            <a:spLocks noGrp="1" noChangeAspect="1"/>
          </p:cNvSpPr>
          <p:nvPr>
            <p:ph type="body" sz="quarter" idx="59" hasCustomPrompt="1"/>
          </p:nvPr>
        </p:nvSpPr>
        <p:spPr>
          <a:xfrm>
            <a:off x="3591984" y="1856515"/>
            <a:ext cx="2318400" cy="2170800"/>
          </a:xfrm>
          <a:prstGeom prst="rect">
            <a:avLst/>
          </a:prstGeom>
          <a:ln w="120650">
            <a:solidFill>
              <a:srgbClr val="00B3EF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28B9B27C-B92B-794C-8AB3-22C96B86D718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8971872" y="1866052"/>
            <a:ext cx="2318400" cy="2170800"/>
          </a:xfrm>
          <a:prstGeom prst="rect">
            <a:avLst/>
          </a:prstGeom>
          <a:ln w="120650">
            <a:solidFill>
              <a:srgbClr val="FF0179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09AA86-0F50-FA4A-876B-9BE2000430B2}"/>
              </a:ext>
            </a:extLst>
          </p:cNvPr>
          <p:cNvSpPr>
            <a:spLocks noGrp="1" noChangeAspect="1"/>
          </p:cNvSpPr>
          <p:nvPr>
            <p:ph type="body" sz="quarter" idx="57" hasCustomPrompt="1"/>
          </p:nvPr>
        </p:nvSpPr>
        <p:spPr>
          <a:xfrm>
            <a:off x="897308" y="1862587"/>
            <a:ext cx="2318400" cy="2170800"/>
          </a:xfrm>
          <a:prstGeom prst="rect">
            <a:avLst/>
          </a:prstGeom>
          <a:ln w="120650">
            <a:solidFill>
              <a:srgbClr val="004494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9" y="1079981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899093" y="1562583"/>
            <a:ext cx="2316617" cy="234951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595084" y="1562583"/>
            <a:ext cx="2316617" cy="234951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6272022" y="1562583"/>
            <a:ext cx="2316617" cy="234951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8948965" y="1562583"/>
            <a:ext cx="2316617" cy="234951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1121335" y="2062362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3798275" y="2078247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6480994" y="2078247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50" hasCustomPrompt="1"/>
          </p:nvPr>
        </p:nvSpPr>
        <p:spPr>
          <a:xfrm>
            <a:off x="9152157" y="2074653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1121335" y="2540000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52" hasCustomPrompt="1"/>
          </p:nvPr>
        </p:nvSpPr>
        <p:spPr>
          <a:xfrm>
            <a:off x="3798275" y="2540000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53" hasCustomPrompt="1"/>
          </p:nvPr>
        </p:nvSpPr>
        <p:spPr>
          <a:xfrm>
            <a:off x="6480991" y="2540000"/>
            <a:ext cx="1910232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54" hasCustomPrompt="1"/>
          </p:nvPr>
        </p:nvSpPr>
        <p:spPr>
          <a:xfrm>
            <a:off x="9152157" y="2540000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55" hasCustomPrompt="1"/>
          </p:nvPr>
        </p:nvSpPr>
        <p:spPr>
          <a:xfrm>
            <a:off x="1121335" y="4646490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56" hasCustomPrompt="1"/>
          </p:nvPr>
        </p:nvSpPr>
        <p:spPr>
          <a:xfrm>
            <a:off x="1121336" y="5104647"/>
            <a:ext cx="9759513" cy="345856"/>
          </a:xfrm>
        </p:spPr>
        <p:txBody>
          <a:bodyPr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4494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D5E480-1C04-014C-8696-4729944DD854}"/>
              </a:ext>
            </a:extLst>
          </p:cNvPr>
          <p:cNvCxnSpPr/>
          <p:nvPr userDrawn="1"/>
        </p:nvCxnSpPr>
        <p:spPr>
          <a:xfrm flipH="1">
            <a:off x="685800" y="0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D690E93-810B-994B-84B3-F66DDF99ED6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88063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Parallelogram 1"/>
          <p:cNvSpPr/>
          <p:nvPr userDrawn="1"/>
        </p:nvSpPr>
        <p:spPr>
          <a:xfrm>
            <a:off x="9225188" y="4681236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100"/>
          </a:p>
        </p:txBody>
      </p:sp>
      <p:sp>
        <p:nvSpPr>
          <p:cNvPr id="5" name="Chevron"/>
          <p:cNvSpPr/>
          <p:nvPr userDrawn="1"/>
        </p:nvSpPr>
        <p:spPr>
          <a:xfrm>
            <a:off x="3327880" y="3169896"/>
            <a:ext cx="1486817" cy="2880003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/>
          </a:p>
        </p:txBody>
      </p:sp>
      <p:sp>
        <p:nvSpPr>
          <p:cNvPr id="6" name="Chevron"/>
          <p:cNvSpPr/>
          <p:nvPr userDrawn="1"/>
        </p:nvSpPr>
        <p:spPr>
          <a:xfrm>
            <a:off x="4802208" y="3169896"/>
            <a:ext cx="1486817" cy="2880003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/>
          </a:p>
        </p:txBody>
      </p:sp>
      <p:sp>
        <p:nvSpPr>
          <p:cNvPr id="7" name="Chevron"/>
          <p:cNvSpPr/>
          <p:nvPr userDrawn="1"/>
        </p:nvSpPr>
        <p:spPr>
          <a:xfrm>
            <a:off x="1853552" y="3169896"/>
            <a:ext cx="1486817" cy="2880003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/>
          </a:p>
        </p:txBody>
      </p:sp>
      <p:sp>
        <p:nvSpPr>
          <p:cNvPr id="8" name="Chevron"/>
          <p:cNvSpPr/>
          <p:nvPr userDrawn="1"/>
        </p:nvSpPr>
        <p:spPr>
          <a:xfrm>
            <a:off x="6276536" y="3169896"/>
            <a:ext cx="1486817" cy="2880003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/>
          </a:p>
        </p:txBody>
      </p:sp>
      <p:sp>
        <p:nvSpPr>
          <p:cNvPr id="9" name="Chevron"/>
          <p:cNvSpPr/>
          <p:nvPr userDrawn="1"/>
        </p:nvSpPr>
        <p:spPr>
          <a:xfrm>
            <a:off x="7750864" y="3169896"/>
            <a:ext cx="1486817" cy="2880003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200"/>
          </a:p>
        </p:txBody>
      </p:sp>
      <p:sp>
        <p:nvSpPr>
          <p:cNvPr id="10" name="Parallelogram 1"/>
          <p:cNvSpPr/>
          <p:nvPr userDrawn="1"/>
        </p:nvSpPr>
        <p:spPr>
          <a:xfrm flipV="1">
            <a:off x="9211053" y="3166433"/>
            <a:ext cx="2565748" cy="1373027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100"/>
          </a:p>
        </p:txBody>
      </p:sp>
      <p:sp>
        <p:nvSpPr>
          <p:cNvPr id="11" name="Chevron"/>
          <p:cNvSpPr/>
          <p:nvPr userDrawn="1"/>
        </p:nvSpPr>
        <p:spPr>
          <a:xfrm>
            <a:off x="379224" y="3169897"/>
            <a:ext cx="1486817" cy="2880004"/>
          </a:xfrm>
          <a:prstGeom prst="chevron">
            <a:avLst>
              <a:gd name="adj" fmla="val 10987"/>
            </a:avLst>
          </a:prstGeom>
          <a:solidFill>
            <a:srgbClr val="004494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200"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30" y="2422329"/>
            <a:ext cx="4190319" cy="3"/>
          </a:xfrm>
          <a:prstGeom prst="line">
            <a:avLst/>
          </a:prstGeom>
          <a:ln>
            <a:solidFill>
              <a:srgbClr val="00B3EF"/>
            </a:solidFill>
          </a:ln>
        </p:spPr>
        <p:txBody>
          <a:bodyPr lIns="45719" tIns="45719" rIns="45719" bIns="45719"/>
          <a:lstStyle/>
          <a:p>
            <a:endParaRPr sz="1800"/>
          </a:p>
        </p:txBody>
      </p:sp>
      <p:sp>
        <p:nvSpPr>
          <p:cNvPr id="13" name="Oval 34"/>
          <p:cNvSpPr/>
          <p:nvPr userDrawn="1"/>
        </p:nvSpPr>
        <p:spPr>
          <a:xfrm>
            <a:off x="3897877" y="2382959"/>
            <a:ext cx="85027" cy="78743"/>
          </a:xfrm>
          <a:prstGeom prst="ellipse">
            <a:avLst/>
          </a:prstGeom>
          <a:solidFill>
            <a:srgbClr val="00B3EF"/>
          </a:solidFill>
          <a:ln>
            <a:noFill/>
            <a:miter lim="400000"/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800"/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2329"/>
            <a:ext cx="2877808" cy="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9" tIns="45719" rIns="45719" bIns="45719"/>
          <a:lstStyle/>
          <a:p>
            <a:endParaRPr sz="1800"/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9"/>
            <a:ext cx="85027" cy="78743"/>
          </a:xfrm>
          <a:prstGeom prst="ellipse">
            <a:avLst/>
          </a:prstGeom>
          <a:solidFill>
            <a:srgbClr val="B2E8FA"/>
          </a:solidFill>
          <a:ln>
            <a:noFill/>
            <a:miter lim="400000"/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800"/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80" y="2422329"/>
            <a:ext cx="2677389" cy="3"/>
          </a:xfrm>
          <a:prstGeom prst="line">
            <a:avLst/>
          </a:prstGeom>
          <a:ln>
            <a:solidFill>
              <a:srgbClr val="FF0179"/>
            </a:solidFill>
          </a:ln>
        </p:spPr>
        <p:txBody>
          <a:bodyPr lIns="45719" tIns="45719" rIns="45719" bIns="45719"/>
          <a:lstStyle/>
          <a:p>
            <a:endParaRPr sz="1800"/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9"/>
            <a:ext cx="85027" cy="78743"/>
          </a:xfrm>
          <a:prstGeom prst="ellipse">
            <a:avLst/>
          </a:prstGeom>
          <a:solidFill>
            <a:srgbClr val="FF0179"/>
          </a:solidFill>
          <a:ln>
            <a:noFill/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800"/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2" y="2422329"/>
            <a:ext cx="1498156" cy="3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9" tIns="45719" rIns="45719" bIns="45719"/>
          <a:lstStyle/>
          <a:p>
            <a:endParaRPr sz="1800"/>
          </a:p>
        </p:txBody>
      </p:sp>
      <p:sp>
        <p:nvSpPr>
          <p:cNvPr id="19" name="Oval 47"/>
          <p:cNvSpPr/>
          <p:nvPr userDrawn="1"/>
        </p:nvSpPr>
        <p:spPr>
          <a:xfrm>
            <a:off x="1056473" y="2381757"/>
            <a:ext cx="81147" cy="81147"/>
          </a:xfrm>
          <a:prstGeom prst="ellipse">
            <a:avLst/>
          </a:prstGeom>
          <a:solidFill>
            <a:srgbClr val="004494"/>
          </a:solidFill>
          <a:ln>
            <a:noFill/>
            <a:miter lim="400000"/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800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9" y="1650889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3" y="1650889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3" y="1650889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8" y="1650889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30" y="2604679"/>
            <a:ext cx="1515031" cy="250855"/>
          </a:xfrm>
        </p:spPr>
        <p:txBody>
          <a:bodyPr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3" y="2604679"/>
            <a:ext cx="1515031" cy="250855"/>
          </a:xfrm>
        </p:spPr>
        <p:txBody>
          <a:bodyPr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9"/>
            <a:ext cx="1515031" cy="250855"/>
          </a:xfrm>
        </p:spPr>
        <p:txBody>
          <a:bodyPr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7" y="2604679"/>
            <a:ext cx="1515031" cy="250855"/>
          </a:xfrm>
        </p:spPr>
        <p:txBody>
          <a:bodyPr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5" y="4033556"/>
            <a:ext cx="1034787" cy="1152680"/>
          </a:xfrm>
        </p:spPr>
        <p:txBody>
          <a:bodyPr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7" cy="1152680"/>
          </a:xfrm>
        </p:spPr>
        <p:txBody>
          <a:bodyPr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7" cy="1152680"/>
          </a:xfrm>
        </p:spPr>
        <p:txBody>
          <a:bodyPr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5" y="4033556"/>
            <a:ext cx="1034787" cy="1152680"/>
          </a:xfrm>
        </p:spPr>
        <p:txBody>
          <a:bodyPr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7" cy="1152680"/>
          </a:xfrm>
        </p:spPr>
        <p:txBody>
          <a:bodyPr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6" y="3276607"/>
            <a:ext cx="1666535" cy="1152680"/>
          </a:xfrm>
        </p:spPr>
        <p:txBody>
          <a:bodyPr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6" y="4792268"/>
            <a:ext cx="1666535" cy="1152680"/>
          </a:xfrm>
        </p:spPr>
        <p:txBody>
          <a:bodyPr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7" cy="1152680"/>
          </a:xfrm>
        </p:spPr>
        <p:txBody>
          <a:bodyPr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9" y="1079981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A9CC26-F8DC-2841-818F-2A14E0FBE998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1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511E2E29-B33D-2745-B206-F7F08BD91FB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20590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148134"/>
            <a:ext cx="6199909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4399335"/>
            <a:ext cx="3583193" cy="422048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V="1">
            <a:off x="838201" y="4128377"/>
            <a:ext cx="817255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9" y="2062709"/>
            <a:ext cx="6199908" cy="906908"/>
          </a:xfrm>
        </p:spPr>
        <p:txBody>
          <a:bodyPr>
            <a:noAutofit/>
          </a:bodyPr>
          <a:lstStyle>
            <a:lvl1pPr marL="0" indent="0" algn="l">
              <a:buNone/>
              <a:defRPr sz="7200" b="1" i="0" spc="-151">
                <a:ln w="25400">
                  <a:noFill/>
                </a:ln>
                <a:solidFill>
                  <a:srgbClr val="004494"/>
                </a:solidFill>
                <a:effectLst/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endParaRPr lang="pt-P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CD41EA-944C-8640-BF91-5F1A6767DA4F}"/>
              </a:ext>
            </a:extLst>
          </p:cNvPr>
          <p:cNvGrpSpPr/>
          <p:nvPr userDrawn="1"/>
        </p:nvGrpSpPr>
        <p:grpSpPr>
          <a:xfrm>
            <a:off x="8223510" y="1867774"/>
            <a:ext cx="552151" cy="549383"/>
            <a:chOff x="8922778" y="5202611"/>
            <a:chExt cx="555176" cy="55239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BC22F3-189F-DB47-A314-3E5CCF777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1E3AA2-B44B-6D45-9546-5840BDF6EB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5E7D70-ED22-094F-9B62-D2D6B7978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560AA9-4444-194D-92F9-06D1A09F10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F801A2-7C8C-5E4E-903B-C042720D4A32}"/>
              </a:ext>
            </a:extLst>
          </p:cNvPr>
          <p:cNvGrpSpPr/>
          <p:nvPr userDrawn="1"/>
        </p:nvGrpSpPr>
        <p:grpSpPr>
          <a:xfrm>
            <a:off x="6392735" y="1052513"/>
            <a:ext cx="2801112" cy="182880"/>
            <a:chOff x="799286" y="621792"/>
            <a:chExt cx="2801112" cy="1828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732721-F09E-2D4F-9DB8-D49373918D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E32337-2444-0C4C-9C54-6B7123DB93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AD7CB4-6D58-D649-925D-C58FE557D5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40B60F-E089-944C-842D-2BE4A64DB661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514C1-0B71-8748-8907-FC5E4B8BD9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FC3E9F-F602-EE40-935D-B844738622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376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11453-69DA-BB42-9125-5E513E94D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9A1ACD08-813D-A941-81C2-5157150A5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87879" y="439293"/>
            <a:ext cx="5011936" cy="5541900"/>
          </a:xfrm>
          <a:prstGeom prst="rect">
            <a:avLst/>
          </a:prstGeom>
        </p:spPr>
      </p:pic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55AC6CE-B811-F54F-95FC-E9A43093F49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9"/>
            <a:ext cx="654895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604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392" y="476677"/>
            <a:ext cx="10957984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6000" tIns="45720" rIns="3600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endParaRPr lang="en-GB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2" y="1556792"/>
            <a:ext cx="10957984" cy="4536504"/>
          </a:xfrm>
          <a:prstGeom prst="rect">
            <a:avLst/>
          </a:prstGeom>
        </p:spPr>
        <p:txBody>
          <a:bodyPr lIns="36000" rIns="36000"/>
          <a:lstStyle>
            <a:lvl1pPr marL="335984" indent="-335984">
              <a:buClrTx/>
              <a:buSzPct val="90000"/>
              <a:defRPr sz="1600"/>
            </a:lvl1pPr>
            <a:lvl2pPr marL="671966" indent="-335984">
              <a:buClr>
                <a:schemeClr val="accent1"/>
              </a:buClr>
              <a:buSzPct val="90000"/>
              <a:defRPr sz="1600"/>
            </a:lvl2pPr>
            <a:lvl3pPr marL="1007949" indent="-335984">
              <a:defRPr sz="1467"/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422" y="6308728"/>
            <a:ext cx="1246716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AABCC67-40D8-9544-BE4E-FFCBCE79AD2E}" type="slidenum">
              <a:rPr lang="en-GB" altLang="en-US"/>
              <a:pPr/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66510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title and half 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392" y="476677"/>
            <a:ext cx="10957984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6000" tIns="45720" rIns="3600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endParaRPr lang="en-GB" alt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556792"/>
            <a:ext cx="5280587" cy="4536504"/>
          </a:xfrm>
          <a:prstGeom prst="rect">
            <a:avLst/>
          </a:prstGeom>
        </p:spPr>
        <p:txBody>
          <a:bodyPr lIns="36000" rIns="36000"/>
          <a:lstStyle>
            <a:lvl1pPr marL="335984" indent="-335984">
              <a:buClrTx/>
              <a:buSzPct val="90000"/>
              <a:defRPr sz="1600"/>
            </a:lvl1pPr>
            <a:lvl2pPr marL="671966" indent="-335984">
              <a:buClr>
                <a:schemeClr val="accent1"/>
              </a:buClr>
              <a:buSzPct val="90000"/>
              <a:defRPr sz="1600"/>
            </a:lvl2pPr>
            <a:lvl3pPr marL="1007949" indent="-335984">
              <a:defRPr sz="1467"/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343659" y="1556792"/>
            <a:ext cx="5237724" cy="4536504"/>
          </a:xfrm>
          <a:prstGeom prst="rect">
            <a:avLst/>
          </a:prstGeom>
        </p:spPr>
        <p:txBody>
          <a:bodyPr lIns="36000" rIns="36000"/>
          <a:lstStyle>
            <a:lvl1pPr marL="335984" indent="-335984">
              <a:buClrTx/>
              <a:buSzPct val="90000"/>
              <a:defRPr sz="1600"/>
            </a:lvl1pPr>
            <a:lvl2pPr marL="671966" indent="-335984">
              <a:buClr>
                <a:schemeClr val="accent1"/>
              </a:buClr>
              <a:buSzPct val="90000"/>
              <a:defRPr sz="1600"/>
            </a:lvl2pPr>
            <a:lvl3pPr marL="1007949" indent="-335984">
              <a:defRPr sz="1467"/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24422" y="6308728"/>
            <a:ext cx="1246716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4163E6-03BD-EE49-9B10-1C3025F7C476}" type="slidenum">
              <a:rPr lang="en-GB" altLang="en-US"/>
              <a:pPr/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18956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9621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999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5" name="Text Placeholder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18879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B98344-5CE8-2A45-8A55-4BB05D015B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4CA6175-3BE9-8D41-8FF5-DDCF432C7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78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&amp;Sub/chapter Slide 1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D0AAF0-875F-024E-990A-3D6EB5802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88900"/>
            <a:ext cx="12230100" cy="704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1167909" y="5428068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2556273" y="5245188"/>
            <a:ext cx="429293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2914413" y="5428068"/>
            <a:ext cx="847563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8141208" y="1042205"/>
            <a:ext cx="1548384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9851136" y="1042205"/>
            <a:ext cx="259080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9393936" y="1225085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440E552-0091-054F-8309-377E5F6F14D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740193" y="3361412"/>
            <a:ext cx="8711615" cy="129576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2D5EA3A-DE0B-1F41-A793-D236497985BB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740193" y="1780341"/>
            <a:ext cx="8711616" cy="41247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FEE6B80-C2D5-144C-91B5-77D586758F4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740192" y="2264763"/>
            <a:ext cx="8711616" cy="91376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200" b="0" i="0">
                <a:solidFill>
                  <a:schemeClr val="bg1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en-GB"/>
              <a:t>Discover. Make. Grow.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73F5E29-EBD9-3B4C-B3B9-6C4DB3E707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0467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617C37-A84E-3E49-AE50-182C68785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3EA35BD-890C-9845-8567-08CA2E11D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F4D19E0-6446-F245-BD40-4C0D411FBF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9600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281F65-7E72-9540-B882-12AC5886B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6E33849-132A-8047-99C3-AE856FEDE9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5431B9-4B4B-A642-BDCE-C0A70ECA4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4B85B6-7232-0842-8BEC-0EEF5895468A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B77867F-89F0-4D4C-AF9F-380999388D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926E60B-DFB9-B141-988A-4E33555C95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2029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571925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313E872-7EFF-874D-81B5-948782150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3626" y="3126836"/>
            <a:ext cx="6061999" cy="1831960"/>
          </a:xfrm>
        </p:spPr>
        <p:txBody>
          <a:bodyPr/>
          <a:lstStyle>
            <a:lvl1pPr marL="0" indent="0">
              <a:buNone/>
              <a:defRPr b="1" i="0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Lorem ipsum</a:t>
            </a:r>
          </a:p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dolor</a:t>
            </a:r>
            <a:endParaRPr lang="en-US" sz="3600">
              <a:ea typeface="Verdana" panose="020B060403050404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BDB53A-5CD4-DF48-98EC-CE6213C35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159" y="5195520"/>
            <a:ext cx="6030473" cy="235449"/>
          </a:xfrm>
        </p:spPr>
        <p:txBody>
          <a:bodyPr>
            <a:noAutofit/>
          </a:bodyPr>
          <a:lstStyle>
            <a:lvl1pPr marL="6350" indent="-6350">
              <a:buNone/>
              <a:tabLst/>
              <a:defRPr sz="18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>
                <a:ea typeface="Verdana" panose="020B0604030504040204" pitchFamily="34" charset="0"/>
              </a:rPr>
              <a:t>Lorem ipsum dolor 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6F0B5-CDA8-F94E-A3B1-72853D99EA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5153" y="5521262"/>
            <a:ext cx="6030473" cy="257175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x-none"/>
              <a:t>LOREM IPSUM DOLOR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64EB9-6415-B447-A6C9-F6D15DB73E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626" y="2746136"/>
            <a:ext cx="6061994" cy="367094"/>
          </a:xfrm>
        </p:spPr>
        <p:txBody>
          <a:bodyPr anchor="ctr">
            <a:normAutofit/>
          </a:bodyPr>
          <a:lstStyle>
            <a:lvl1pPr marL="0" indent="0">
              <a:buNone/>
              <a:defRPr kumimoji="0" lang="x-none" sz="1700" b="1" i="0" u="none" strike="noStrike" kern="1200" cap="none" spc="30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en-GB"/>
              <a:t>Day Month Year</a:t>
            </a:r>
            <a:endParaRPr lang="x-none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C1FA2E8-C86D-074A-BD79-0D5066234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1400403"/>
            <a:ext cx="3632612" cy="95402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D061E71-CFE2-EE4E-AD45-7A76A3B27B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1595928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88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0CE61-8B97-F547-B271-D67E00C59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81CC7-F603-A442-A626-F51D77542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0335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63345-ED8D-F049-83BC-2603E5C7F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3749"/>
            <a:ext cx="12311998" cy="6925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C9D17-A38F-0C4F-BEEF-4B1488DCF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1970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B4718-961F-1E42-B7DE-1913FC8C7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C1C63-3EA5-BA4A-8E57-48376DA6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768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A45297-8512-9E44-A19D-1B35A5988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131" y="-38602"/>
            <a:ext cx="12324261" cy="6935204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26239F1-B47A-6047-8B57-2343C7BAC9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82" y="2823729"/>
            <a:ext cx="3306036" cy="12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176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2585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917955" y="1877131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917955" y="2229944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0179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4F8AD43-1D97-2D4B-8435-269D83CA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047990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1C7CDE0-0167-CA4F-803F-C587C7518C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7955" y="3032536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830FCA3-1F6C-1642-9C6C-D5417097EF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7955" y="3385349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5BE12C7-4650-5147-8FA1-4769610C5C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4302631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B330CC-A685-F245-AD0E-6D7E96038B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7955" y="4287177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C675EE6-6C15-D049-B106-14B16EA511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17955" y="4639990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9DB9901-8AAE-C84B-9E81-E0B4B7D3BC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19261" y="1892585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3E85210D-4524-314F-AC02-D03AC0DFC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9016" y="1877131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805FED5-8BAD-3D45-9607-B3E0EAF494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9016" y="2229944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DA6B73C-9333-7A4E-A926-575188453F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19261" y="3047990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05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C25A1B9-FB28-0D48-9678-B914B4E7B41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99016" y="3032536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D55B404-5FF1-3140-91A5-A5970AB6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9016" y="3385349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65D7780-CE7B-E743-B4A8-79DE825A10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19261" y="4302631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06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EA33AE4-9570-9340-B066-F407951B64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9016" y="4287177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5881ED1-A7EB-1C41-B8B5-60831889BA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9016" y="4639990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0D800DEC-CB8B-F746-AD5F-F5B21FF880B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610501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61AC5B17-808D-A246-A7C7-5DCBE2AC0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92844">
            <a:off x="6298277" y="-2843474"/>
            <a:ext cx="12544948" cy="1254494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BD8E85-8686-A34C-AB66-AC0B09C4AA7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43700" y="-2622145"/>
            <a:ext cx="11722100" cy="12064738"/>
          </a:xfrm>
          <a:prstGeom prst="ellipse">
            <a:avLst/>
          </a:prstGeom>
          <a:noFill/>
        </p:spPr>
        <p:txBody>
          <a:bodyPr/>
          <a:lstStyle/>
          <a:p>
            <a:endParaRPr lang="x-none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43466" y="1680731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454731" y="1848082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54116" y="2119892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C27F5905-EBE7-4C4F-B54E-17391BA9F7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3466" y="2500863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0DFF1A6B-D64A-3E45-B37B-BC0776BC60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731" y="2668214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860F898-90A5-FC4F-AC8B-3A7EE4DCBB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116" y="2940024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FB7070B-DBE8-6D44-8F91-D8D9E68BB7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466" y="3339849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91A3E682-6E6F-CF42-BE39-BE4A6B516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54731" y="3507200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779F6B6-D2B9-0645-8004-7A05E3C683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116" y="3779010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64E63050-1B51-794A-A34B-0FCD6F7819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3466" y="4169408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77F1241B-E031-DC4F-98E5-9A3B60CD87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54731" y="4336759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5F1F7E48-6680-B44D-A2CD-592675F1C1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116" y="4608569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C88FCD2-ABB6-2C4F-B94D-CF1A251850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466" y="4998966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082711FE-0BEC-A046-8729-DC8E814457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54731" y="5166317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034BCDE-5890-1346-B4DA-EE220604B9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116" y="5438127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1EF8B2D-1527-2C41-8E8F-B86258E69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6397775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6BF8F0-FB48-2347-BB10-F122BAE76DB7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B0A9B23-404D-4544-B34B-2E6EE506E2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3671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D50BE3-CB3B-114F-BBFB-2D58D1EF7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966"/>
            <a:ext cx="7115794" cy="60937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440426" y="1808163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3423" y="1808163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440426" y="2376199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3423" y="2376199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440426" y="2944235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10913423" y="2944235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440426" y="3512271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10913423" y="3512271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440426" y="4080307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0913423" y="4080307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440426" y="4648343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0913423" y="4648343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440426" y="2137267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>
            <a:off x="6440426" y="2714908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>
            <a:off x="6440426" y="3273339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>
            <a:off x="6440426" y="3858896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>
            <a:off x="6440426" y="4409411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>
            <a:off x="6440426" y="4977447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1535934" y="0"/>
            <a:ext cx="0" cy="105251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E26F29D7-473D-A240-9733-9A2BEB8FA13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2296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dex Slide 2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819590-256E-FB4F-B564-1F72F3C66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686DF737-9DC4-9344-8DAB-830F48527C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0" y="2651437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84CED244-1966-9F4D-A606-C1ADEE7023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0" y="3488037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97BE8E1C-40F3-3C40-887C-92B0EE5C15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2642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F49C8BF-B710-BE46-9F93-8AE8FD7785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C6F992B7-D1C3-F240-B5CD-C2B5CCF17A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9" y="1566010"/>
            <a:ext cx="1073732" cy="731292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0">
                <a:ln w="22225">
                  <a:solidFill>
                    <a:srgbClr val="FF0179"/>
                  </a:solidFill>
                </a:ln>
                <a:solidFill>
                  <a:srgbClr val="003764">
                    <a:alpha val="0"/>
                  </a:srgbClr>
                </a:solidFill>
                <a:effectLst>
                  <a:outerShdw dist="50800" dir="600000" algn="ctr" rotWithShape="0">
                    <a:srgbClr val="C5E3F3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AA90368-A5AE-4C49-8C63-78216141C48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976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ex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F1B8611-581C-B942-979A-18BEBB48C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51369" y="2979490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51369" y="3276268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C7F67-A6BE-3E4B-A2BC-4CD6F586148C}"/>
              </a:ext>
            </a:extLst>
          </p:cNvPr>
          <p:cNvCxnSpPr>
            <a:cxnSpLocks/>
          </p:cNvCxnSpPr>
          <p:nvPr userDrawn="1"/>
        </p:nvCxnSpPr>
        <p:spPr>
          <a:xfrm>
            <a:off x="2180197" y="286087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2643AD49-5EEF-3A4D-AEAC-B796B710AC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9370" y="2979490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5193F85F-898C-7445-9BF0-03F00FDA9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9370" y="3276268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E83D3C7-E000-FD40-97E8-65354EFCF15F}"/>
              </a:ext>
            </a:extLst>
          </p:cNvPr>
          <p:cNvCxnSpPr>
            <a:cxnSpLocks/>
          </p:cNvCxnSpPr>
          <p:nvPr userDrawn="1"/>
        </p:nvCxnSpPr>
        <p:spPr>
          <a:xfrm>
            <a:off x="9628198" y="286087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0F425DDE-61A2-744C-9164-01B90E6EE6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5369" y="2977641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EB889C2-E50F-8540-9BD2-950495D16D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5369" y="3274419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11DE1CA-0F1E-7D4A-989B-96E559196EC2}"/>
              </a:ext>
            </a:extLst>
          </p:cNvPr>
          <p:cNvCxnSpPr>
            <a:cxnSpLocks/>
          </p:cNvCxnSpPr>
          <p:nvPr userDrawn="1"/>
        </p:nvCxnSpPr>
        <p:spPr>
          <a:xfrm>
            <a:off x="5904197" y="2859024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537B408A-B406-9945-BC40-3B35D16AC2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24516" y="5309225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14C8C460-76C1-7C46-91AD-3EAE85547D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24516" y="5606003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365E610-247F-B648-B102-A76C701D9C11}"/>
              </a:ext>
            </a:extLst>
          </p:cNvPr>
          <p:cNvCxnSpPr>
            <a:cxnSpLocks/>
          </p:cNvCxnSpPr>
          <p:nvPr userDrawn="1"/>
        </p:nvCxnSpPr>
        <p:spPr>
          <a:xfrm>
            <a:off x="4053344" y="5190608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Placeholder 6">
            <a:extLst>
              <a:ext uri="{FF2B5EF4-FFF2-40B4-BE49-F238E27FC236}">
                <a16:creationId xmlns:a16="http://schemas.microsoft.com/office/drawing/2014/main" id="{A12665D2-F76D-7B46-9B50-5EF6B0E4C3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6222" y="5309225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07" name="Text Placeholder 6">
            <a:extLst>
              <a:ext uri="{FF2B5EF4-FFF2-40B4-BE49-F238E27FC236}">
                <a16:creationId xmlns:a16="http://schemas.microsoft.com/office/drawing/2014/main" id="{1D37FC84-D34C-7347-BEDC-48FBC317AE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6222" y="5606003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06215B7-FB0F-6C4F-A844-2A84E6075139}"/>
              </a:ext>
            </a:extLst>
          </p:cNvPr>
          <p:cNvCxnSpPr>
            <a:cxnSpLocks/>
          </p:cNvCxnSpPr>
          <p:nvPr userDrawn="1"/>
        </p:nvCxnSpPr>
        <p:spPr>
          <a:xfrm>
            <a:off x="7755050" y="5190608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4988EF23-2031-5D4F-8ACA-32382EBAD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0142" y="1483691"/>
            <a:ext cx="1234800" cy="1234800"/>
          </a:xfrm>
          <a:prstGeom prst="rect">
            <a:avLst/>
          </a:prstGeom>
        </p:spPr>
      </p:pic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7EB0A6-1256-7D40-A575-948D8BD5E4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943722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E688518-6E83-F24D-85E7-6C6C524EC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7009" y="1483691"/>
            <a:ext cx="1234800" cy="1234800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0A7AF83-FA41-F049-A369-A0CD136B53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60589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2830B8B-9AA2-FE49-A7A0-7ADEC7F5F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10809" y="1483691"/>
            <a:ext cx="1234800" cy="1234800"/>
          </a:xfrm>
          <a:prstGeom prst="rect">
            <a:avLst/>
          </a:prstGeom>
        </p:spPr>
      </p:pic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E8266644-6B2B-3E47-B310-75825976B88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94389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A229A2A3-4852-3F4C-B345-7154401FC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9742" y="3845891"/>
            <a:ext cx="1234800" cy="1234800"/>
          </a:xfrm>
          <a:prstGeom prst="rect">
            <a:avLst/>
          </a:prstGeom>
        </p:spPr>
      </p:pic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DE05E035-A599-C948-A9CC-6F637BD24F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23322" y="41625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C79FAA71-4D91-2445-95B6-6CBA15FCF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1209" y="3845891"/>
            <a:ext cx="1234800" cy="1234800"/>
          </a:xfrm>
          <a:prstGeom prst="rect">
            <a:avLst/>
          </a:prstGeom>
        </p:spPr>
      </p:pic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DD7069EE-64E8-A74A-BD49-9307D31C678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514789" y="41625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218481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&amp;Sub/chapt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654B70F-3650-824C-9A53-613A66EC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4A5A661-8C22-6C4F-8119-F1F438B476A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804EFA1-380D-114C-995B-1B10C2132A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41530AC0-C23E-CC46-B2BF-66E935346F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97550" y="1801534"/>
            <a:ext cx="1270161" cy="852336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575081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&amp;Sub/chapter Slide 1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14F82-33FA-DF47-9BB7-B3D9F1390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8B2332C-BFB3-B147-8178-BC1AE9BDC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9FCAD98-2FB4-E148-9EFD-A41B82BA0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215" y="1801534"/>
            <a:ext cx="1266828" cy="873533"/>
          </a:xfrm>
          <a:effectLst>
            <a:outerShdw dist="50800" dir="1333144" algn="tl" rotWithShape="0">
              <a:srgbClr val="3C87C1">
                <a:alpha val="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22225">
                  <a:solidFill>
                    <a:schemeClr val="bg1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rgbClr val="FFFFFF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A20025C-07B3-A744-89B2-85386AF2C29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7054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&amp;Sub/chapter Slide 1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7F9CE-54C2-6941-B46B-F0ED57AA7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88900"/>
            <a:ext cx="12230100" cy="704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9FCAD98-2FB4-E148-9EFD-A41B82BA0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215" y="1801534"/>
            <a:ext cx="1266828" cy="873533"/>
          </a:xfrm>
          <a:effectLst>
            <a:outerShdw dist="50800" dir="1333144" algn="tl" rotWithShape="0">
              <a:srgbClr val="3C87C1">
                <a:alpha val="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22225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C5E3F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128D4E9-B9CA-2848-B5D6-CD83DF3FF7B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8763E1B-60DC-9344-85E6-CF633D4502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5955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dex Slide 2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6DE6C-3802-9549-93F0-E0232542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776814"/>
            <a:ext cx="3583193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6676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1583267" cy="906908"/>
          </a:xfrm>
        </p:spPr>
        <p:txBody>
          <a:bodyPr>
            <a:noAutofit/>
          </a:bodyPr>
          <a:lstStyle>
            <a:lvl1pPr marL="0" indent="0" algn="l">
              <a:buNone/>
              <a:defRPr sz="8000" b="1" spc="-150">
                <a:ln w="2540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  <a:effectLst>
                  <a:outerShdw dist="50800" dir="600000" algn="ctr" rotWithShape="0">
                    <a:srgbClr val="C5E3F3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C311599-B3AF-5641-8B89-E563209925C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6002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159A96A-0EFB-2549-8510-D7B37B9E9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92844">
            <a:off x="6298277" y="-2843474"/>
            <a:ext cx="12544948" cy="12544948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34AAD8B-48E2-004C-A49F-573CD3B3BAA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43700" y="-2622145"/>
            <a:ext cx="11722100" cy="12064738"/>
          </a:xfrm>
          <a:prstGeom prst="ellipse">
            <a:avLst/>
          </a:prstGeom>
          <a:noFill/>
        </p:spPr>
        <p:txBody>
          <a:bodyPr/>
          <a:lstStyle/>
          <a:p>
            <a:endParaRPr 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776814"/>
            <a:ext cx="3583193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6676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1583267" cy="906908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>
            <a:noAutofit/>
          </a:bodyPr>
          <a:lstStyle>
            <a:lvl1pPr marL="0" indent="0" algn="l">
              <a:buNone/>
              <a:defRPr lang="pt-PT" sz="8000" b="1" dirty="0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0BC80D1-1628-DC4C-BFC2-7DBA41865FE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34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&amp;Sub/chapter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16399" y="2150883"/>
            <a:ext cx="13592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370512" y="2218135"/>
            <a:ext cx="1450975" cy="970868"/>
          </a:xfrm>
        </p:spPr>
        <p:txBody>
          <a:bodyPr>
            <a:noAutofit/>
          </a:bodyPr>
          <a:lstStyle>
            <a:lvl1pPr marL="0" indent="0" algn="ctr">
              <a:buNone/>
              <a:defRPr lang="pt-PT" sz="8000" b="1" kern="1200" dirty="0">
                <a:solidFill>
                  <a:schemeClr val="accent4">
                    <a:lumMod val="10000"/>
                    <a:lumOff val="90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-85690" y="3432305"/>
            <a:ext cx="12363381" cy="6456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DE51E94-51FD-6440-BD96-3AD9750A6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348" y="3650502"/>
            <a:ext cx="8067301" cy="60283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6A10132-D90A-EC45-9EDC-6E38CE9D4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2347" y="4423965"/>
            <a:ext cx="8067301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31C86-0852-AE4C-ABF2-0C0F860CAD8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00315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&amp;Sub/chapter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16399" y="2150883"/>
            <a:ext cx="1359200" cy="36000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370512" y="2218135"/>
            <a:ext cx="1450975" cy="970868"/>
          </a:xfrm>
        </p:spPr>
        <p:txBody>
          <a:bodyPr>
            <a:noAutofit/>
          </a:bodyPr>
          <a:lstStyle>
            <a:lvl1pPr marL="0" indent="0" algn="ctr">
              <a:buNone/>
              <a:defRPr lang="pt-PT" sz="8000" b="1" kern="120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-85690" y="3432305"/>
            <a:ext cx="12363381" cy="6456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DE51E94-51FD-6440-BD96-3AD9750A6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348" y="3650502"/>
            <a:ext cx="8067301" cy="60283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6A10132-D90A-EC45-9EDC-6E38CE9D4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2347" y="4423965"/>
            <a:ext cx="8067301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90FC2DC-2934-6E41-B428-EF45AFC1438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51262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&amp;Sub/chapter Slide 1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D0AAF0-875F-024E-990A-3D6EB5802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88900"/>
            <a:ext cx="12230100" cy="704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1167909" y="5428068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2556273" y="5245188"/>
            <a:ext cx="429293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2914413" y="5428068"/>
            <a:ext cx="847563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8141208" y="1042205"/>
            <a:ext cx="1548384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9851136" y="1042205"/>
            <a:ext cx="259080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9393936" y="1225085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440E552-0091-054F-8309-377E5F6F14D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740193" y="3361412"/>
            <a:ext cx="8711615" cy="129576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2D5EA3A-DE0B-1F41-A793-D236497985BB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740193" y="1780341"/>
            <a:ext cx="8711616" cy="41247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FEE6B80-C2D5-144C-91B5-77D586758F4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740192" y="2264763"/>
            <a:ext cx="8711616" cy="91376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200" b="0" i="0">
                <a:solidFill>
                  <a:schemeClr val="bg1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en-GB"/>
              <a:t>Discover. Make. Grow.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73F5E29-EBD9-3B4C-B3B9-6C4DB3E707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569152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dex Slide 2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819590-256E-FB4F-B564-1F72F3C66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686DF737-9DC4-9344-8DAB-830F48527C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0" y="2651437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84CED244-1966-9F4D-A606-C1ADEE7023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0" y="3488037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97BE8E1C-40F3-3C40-887C-92B0EE5C15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2642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F49C8BF-B710-BE46-9F93-8AE8FD7785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C6F992B7-D1C3-F240-B5CD-C2B5CCF17A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9" y="1566010"/>
            <a:ext cx="1073732" cy="731292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0">
                <a:ln w="22225">
                  <a:solidFill>
                    <a:srgbClr val="FF0179"/>
                  </a:solidFill>
                </a:ln>
                <a:solidFill>
                  <a:srgbClr val="003764">
                    <a:alpha val="0"/>
                  </a:srgbClr>
                </a:solidFill>
                <a:effectLst>
                  <a:outerShdw dist="50800" dir="600000" algn="ctr" rotWithShape="0">
                    <a:srgbClr val="C5E3F3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AA90368-A5AE-4C49-8C63-78216141C48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4581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8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6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6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471072E-808D-634F-A6CF-DB0B9AC0D7A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52806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D91AE2C1-D27F-F34E-8A30-3944813BE5FB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6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24A4F689-3E82-DD4F-8401-9F0E815A9F64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2897269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1A32BF6-8688-064D-8EC7-84E88FE3B388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2897267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78AC1C98-0C66-1B44-85BF-3D36D389578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2897267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BD396269-18D2-3D46-A96D-FF0C1D71F20A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2897267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947D978E-EC7F-0846-9CA1-F72F4FD25FD0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2897267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F3E0082-13C9-D648-BE75-653333620396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967609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A2140019-3FB5-4547-84D8-ADAE55562A31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4967607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B5FB75C4-AC3E-2342-9798-68DB1B58507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4967607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20AF4E42-55FE-A64A-AD71-EADC79B28BDA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4967607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653AEC0D-FD7C-0A46-9D78-00B57243039F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4967607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A5D52E5A-110D-AF4B-B5F7-3A5A84B5604E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029322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7906EDFD-714B-6D4F-BFD7-91577E5F322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7029320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23007F8E-3ABC-3746-877A-F33F3FF1F5F5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029320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9" name="Text Placeholder 25">
            <a:extLst>
              <a:ext uri="{FF2B5EF4-FFF2-40B4-BE49-F238E27FC236}">
                <a16:creationId xmlns:a16="http://schemas.microsoft.com/office/drawing/2014/main" id="{8768A8EF-875C-4545-A995-23D3A64CEC63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7029320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0D92149E-E660-5848-90B3-E5BE983EF928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7029320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8BEAFA72-964F-0B4C-BDD8-EA45DDAA4E24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9106317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B8FAFE31-7C17-3348-9A0B-1FCD6461CFA2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106315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1AF9AC68-09E1-1B43-995F-18D3DB09828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9106315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75" name="Text Placeholder 25">
            <a:extLst>
              <a:ext uri="{FF2B5EF4-FFF2-40B4-BE49-F238E27FC236}">
                <a16:creationId xmlns:a16="http://schemas.microsoft.com/office/drawing/2014/main" id="{E4A22C22-8F07-9248-9ACA-F8CB40253BD9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9106315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6D586003-212E-B043-9657-83DD8D276E28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9106315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B5D6B398-5F6D-E44F-A2D6-11DB4C417DAF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289726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B459AE2-BCC8-2243-B76C-64293C5A85B7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496760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2E32B3AC-DE31-A74A-9C87-6121C4FF031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7029320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F5079DBB-8C42-A941-A7AE-7A31F750F36E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910631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AE9A0C3-D1A0-F64A-9B35-42BE7972B86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95554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8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6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6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471072E-808D-634F-A6CF-DB0B9AC0D7A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52806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D91AE2C1-D27F-F34E-8A30-3944813BE5FB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6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24A4F689-3E82-DD4F-8401-9F0E815A9F64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2897269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1A32BF6-8688-064D-8EC7-84E88FE3B388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2897267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78AC1C98-0C66-1B44-85BF-3D36D389578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2897267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BD396269-18D2-3D46-A96D-FF0C1D71F20A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2897267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947D978E-EC7F-0846-9CA1-F72F4FD25FD0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2897267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F3E0082-13C9-D648-BE75-653333620396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967609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A2140019-3FB5-4547-84D8-ADAE55562A31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4967607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B5FB75C4-AC3E-2342-9798-68DB1B58507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4967607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20AF4E42-55FE-A64A-AD71-EADC79B28BDA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4967607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653AEC0D-FD7C-0A46-9D78-00B57243039F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4967607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A5D52E5A-110D-AF4B-B5F7-3A5A84B5604E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029322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7906EDFD-714B-6D4F-BFD7-91577E5F322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7029320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23007F8E-3ABC-3746-877A-F33F3FF1F5F5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029320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9" name="Text Placeholder 25">
            <a:extLst>
              <a:ext uri="{FF2B5EF4-FFF2-40B4-BE49-F238E27FC236}">
                <a16:creationId xmlns:a16="http://schemas.microsoft.com/office/drawing/2014/main" id="{8768A8EF-875C-4545-A995-23D3A64CEC63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7029320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0D92149E-E660-5848-90B3-E5BE983EF928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7029320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8BEAFA72-964F-0B4C-BDD8-EA45DDAA4E24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9106317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B8FAFE31-7C17-3348-9A0B-1FCD6461CFA2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106315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1AF9AC68-09E1-1B43-995F-18D3DB09828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9106315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75" name="Text Placeholder 25">
            <a:extLst>
              <a:ext uri="{FF2B5EF4-FFF2-40B4-BE49-F238E27FC236}">
                <a16:creationId xmlns:a16="http://schemas.microsoft.com/office/drawing/2014/main" id="{E4A22C22-8F07-9248-9ACA-F8CB40253BD9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9106315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6D586003-212E-B043-9657-83DD8D276E28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9106315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B5D6B398-5F6D-E44F-A2D6-11DB4C417DAF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289726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B459AE2-BCC8-2243-B76C-64293C5A85B7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496760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2E32B3AC-DE31-A74A-9C87-6121C4FF031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7029320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F5079DBB-8C42-A941-A7AE-7A31F750F36E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910631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AE9A0C3-D1A0-F64A-9B35-42BE7972B86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3900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6E9FC790-4AF1-1746-ADD0-9BEDB94C3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38201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38201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38200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62E36743-75BF-A04C-BBE1-D0DA5A98228A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38201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5E36ACA-3AF5-F544-97FF-CFC8B00E046F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96848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86B5EAC4-B9B1-924D-9283-6CF7E2E35D1E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596848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E9479F24-E633-304F-B399-CB5072854462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96847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781C9D7A-6B53-534A-82D5-1782827184D9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596848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F507FA4E-8441-5A4D-85C5-9DC33F2608A8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8332305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E7DF2909-A197-7B42-AAED-8359CB30B569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8332305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7D40E551-1BED-D84A-9CB4-48F5C096992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8332304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ADFDAF4B-7DF3-2C4F-A681-8C68BCF85592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332305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FC19143-4528-0D40-B3DD-E03DA67D4EF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639334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736CA394-A7EF-B147-9CDA-0D378BAC77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8200" y="2651437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6D7B156-8DDA-5940-8868-14D0E84224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0" y="3488037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10221D72-90BD-4246-8ED4-81FED7AE0F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2642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E8FFDE1-6846-8F4F-B4F4-4D6D22FE9C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074C182C-8DEC-1A4C-B2C3-40778A36C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1566011"/>
            <a:ext cx="1073733" cy="655726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0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36E4DFC-9502-A043-A794-E78A51974C4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333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BD595D6F-6A71-5C4C-858C-0ABBEC6F8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880004" y="2792652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3C774E2E-EEFB-8D4E-A187-0942B009197B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880004" y="2659277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880004" y="2300337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7D14EFD-DF3C-C44F-807A-CDC1457AA27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688055" y="2792652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4CB0A4C-777A-1741-BB58-1B0284A109E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688055" y="2659277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DAC720C-338D-A64E-A66B-820E62C34E3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688055" y="2300337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7E6B6B5-83E5-F641-B73E-84690ABF1A3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880004" y="5138287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A8148E-B1D7-D548-95AE-BF6493D1BB59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880004" y="500491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660B55A-5890-244A-9435-090EBE8CB71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880004" y="4645972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CD17B7F3-1553-D246-A979-C3DD2C256D7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688055" y="5138287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81A1E296-F2E3-FE47-828F-2819D5F6B3BD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688055" y="500491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625992-B246-5A4B-8301-7993F845F497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688055" y="4645972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D148B21-03BC-DB45-8714-4155CBEF5573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688055" y="1588830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80004" y="1588830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21D32EE0-A170-D348-9E2F-DB033EDA228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688055" y="3883159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992A934-743C-D94B-A780-5EDE1172698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1880004" y="3883159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ACE8CD8-EA41-0E45-BF7C-4A94DD78A38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37260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raphic 4">
            <a:extLst>
              <a:ext uri="{FF2B5EF4-FFF2-40B4-BE49-F238E27FC236}">
                <a16:creationId xmlns:a16="http://schemas.microsoft.com/office/drawing/2014/main" id="{9BA13D45-442D-874F-9733-0A56DF49CA3A}"/>
              </a:ext>
            </a:extLst>
          </p:cNvPr>
          <p:cNvSpPr/>
          <p:nvPr userDrawn="1"/>
        </p:nvSpPr>
        <p:spPr>
          <a:xfrm rot="21416351">
            <a:off x="8550257" y="2685002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B3EF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raphic 4">
            <a:extLst>
              <a:ext uri="{FF2B5EF4-FFF2-40B4-BE49-F238E27FC236}">
                <a16:creationId xmlns:a16="http://schemas.microsoft.com/office/drawing/2014/main" id="{D0730C1E-6C17-C34E-A76D-11E5350094CB}"/>
              </a:ext>
            </a:extLst>
          </p:cNvPr>
          <p:cNvSpPr/>
          <p:nvPr userDrawn="1"/>
        </p:nvSpPr>
        <p:spPr>
          <a:xfrm rot="21416351">
            <a:off x="1262763" y="2685001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4494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4">
            <a:extLst>
              <a:ext uri="{FF2B5EF4-FFF2-40B4-BE49-F238E27FC236}">
                <a16:creationId xmlns:a16="http://schemas.microsoft.com/office/drawing/2014/main" id="{38C8B708-5978-6048-8E20-D1FE23FAC9BF}"/>
              </a:ext>
            </a:extLst>
          </p:cNvPr>
          <p:cNvSpPr/>
          <p:nvPr userDrawn="1"/>
        </p:nvSpPr>
        <p:spPr>
          <a:xfrm rot="21416351">
            <a:off x="4901890" y="2685000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BCDF280-BAE8-5D4E-B5B1-2BEA7D9E5A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67735" y="3459295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511FEB8-3E7B-EC48-BCA3-2118DB5B983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40774" y="3635841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CE0C34ED-E4C7-9C44-9299-B4CB7378DA54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912421" y="3471995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BA91FB7A-FAC5-A04B-916B-D536E11FC80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885460" y="3648541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D459074F-C958-464A-922D-BF3F20370763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563103" y="3447506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CD57AA97-B65E-0F4A-BC89-D461233395C1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536142" y="3624052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95" name="Text Placeholder 6">
            <a:extLst>
              <a:ext uri="{FF2B5EF4-FFF2-40B4-BE49-F238E27FC236}">
                <a16:creationId xmlns:a16="http://schemas.microsoft.com/office/drawing/2014/main" id="{49AAA16D-23D0-A742-BB2F-0D6425F1C0B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263231" y="2795093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AE0488B-DBFA-B943-B048-83C1D9D5D468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4908000" y="2806707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6644821A-9ACC-5649-8B62-939FCD91026B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8558682" y="2795093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E43C715-0636-8244-B547-1D29E9B54F55}"/>
              </a:ext>
            </a:extLst>
          </p:cNvPr>
          <p:cNvSpPr>
            <a:spLocks noGrp="1" noChangeAspect="1"/>
          </p:cNvSpPr>
          <p:nvPr>
            <p:ph type="body" sz="quarter" idx="118" hasCustomPrompt="1"/>
          </p:nvPr>
        </p:nvSpPr>
        <p:spPr>
          <a:xfrm>
            <a:off x="4165574" y="2647258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AC0E111C-0E35-514D-8805-2463A6F68BEB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7810426" y="2645616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34D30E1-2E30-1442-A46A-D21C35C84A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0774" y="5046373"/>
            <a:ext cx="9704914" cy="309348"/>
          </a:xfrm>
          <a:solidFill>
            <a:schemeClr val="bg1">
              <a:lumMod val="8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27CE918-740A-4144-A1CE-B0A13C7D66A4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1240774" y="5593850"/>
            <a:ext cx="9704914" cy="50307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EB650EE-4835-FB49-884C-FB2EEB9963D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22371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FAAFECE-8E9D-EE41-BDDD-8C7D62143B19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467057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2BCA3C36-6CB1-4746-A3E0-C487A4AD2CD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9117739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A3C43B3D-F1E2-CC42-8A3C-F79A9B8743F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1415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phic 50">
            <a:extLst>
              <a:ext uri="{FF2B5EF4-FFF2-40B4-BE49-F238E27FC236}">
                <a16:creationId xmlns:a16="http://schemas.microsoft.com/office/drawing/2014/main" id="{D2866886-4224-FA42-BD20-9AB93D6A0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135" y="1855554"/>
            <a:ext cx="1242771" cy="12427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66728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9122950C-AF39-6C44-A392-69FCDC4AC4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66870" y="3768223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C305DDC0-5EE5-AF4F-98CA-45A1104DF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025" y="332174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2C6F16-79DB-7D41-A67C-11898A589B2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85025" y="395107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BB156131-8BC2-2347-94F1-552AC774D55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420342" y="3768223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A04FFAC-5B4B-9847-B508-F4E7B190377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638497" y="332174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8A558F-3A5C-9542-B024-45F8BBBEBF6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38497" y="395107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55758BEB-1682-1243-A6DE-F3A39B63C51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408539" y="373083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DCF4A687-5C2C-6E46-912C-97583036153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626694" y="3284353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2793AD34-04D9-2548-A489-CBA69CEB478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626694" y="3913682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D2C9AC56-D84E-A24A-A394-EF74D21A453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0357972" y="3734848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478E88E0-6654-984D-877C-DB93EEA9619D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576127" y="3288369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E6CEF7A-F5C1-214B-9F55-0CB5B16054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576127" y="3917698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0ACB6CB7-B35F-3046-B049-A6C887DB7F7A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3034528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21C1CE1-4991-7B42-8F27-A6C74AF20103}"/>
              </a:ext>
            </a:extLst>
          </p:cNvPr>
          <p:cNvSpPr>
            <a:spLocks noGrp="1" noChangeAspect="1"/>
          </p:cNvSpPr>
          <p:nvPr>
            <p:ph type="body" sz="quarter" idx="120" hasCustomPrompt="1"/>
          </p:nvPr>
        </p:nvSpPr>
        <p:spPr>
          <a:xfrm>
            <a:off x="5988000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233753E-B26E-664D-AAD6-F642D4318C52}"/>
              </a:ext>
            </a:extLst>
          </p:cNvPr>
          <p:cNvSpPr>
            <a:spLocks noGrp="1" noChangeAspect="1"/>
          </p:cNvSpPr>
          <p:nvPr>
            <p:ph type="body" sz="quarter" idx="121" hasCustomPrompt="1"/>
          </p:nvPr>
        </p:nvSpPr>
        <p:spPr>
          <a:xfrm>
            <a:off x="8958834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2" name="Title 25">
            <a:extLst>
              <a:ext uri="{FF2B5EF4-FFF2-40B4-BE49-F238E27FC236}">
                <a16:creationId xmlns:a16="http://schemas.microsoft.com/office/drawing/2014/main" id="{BFB3FCFE-5A23-4345-8A3A-7AAA512A82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4F7A67-33FA-D345-8889-105F384DBA62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262556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F2DDD116-F097-5A4D-9230-0F78E32E44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2171" y="2183401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47675E8-04E7-CA43-BAFF-C251CAA450D6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4175643" y="218293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FE4A16C0-EEC8-E145-A4BC-807E41267B92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7163840" y="218293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85AD486C-E502-B04E-8871-C5F2B0E620F4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10113273" y="2185609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2AE2B8F7-F3ED-0846-9505-BFE095927CD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D5D3170-DF8C-CA43-A274-2CDE3DBD1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2535" y="1855554"/>
            <a:ext cx="1242771" cy="124277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FFEAD6F-3454-6C47-8863-354CFED5B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1517" y="1855554"/>
            <a:ext cx="1242771" cy="124277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318A860-A5BD-0446-AC0B-D9EF034C1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5117" y="1855554"/>
            <a:ext cx="1242771" cy="12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954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3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99F932E-55F7-9C4B-86C8-67E874B52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2E8FA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25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838200" y="1844706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0291B5C8-636E-FA4C-A76B-6BEAC63396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243" y="2221736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98347B3D-E767-B946-975C-625CEEF75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3244" y="1844707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3" name="Text Placeholder 25">
            <a:extLst>
              <a:ext uri="{FF2B5EF4-FFF2-40B4-BE49-F238E27FC236}">
                <a16:creationId xmlns:a16="http://schemas.microsoft.com/office/drawing/2014/main" id="{45B0DBC1-15B5-D142-89B3-FE12E6644C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63244" y="2332811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DCB046E6-A58B-A84B-A122-4C14A338AEC0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38200" y="4015412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2A723474-0D07-F84F-917E-F2FCD625EE3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663243" y="439244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2F0F143-7C95-AA44-93B0-C2DE0875E43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63244" y="4015413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F68583F-BBF6-DC4F-9E1B-52397DD3B4EC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663244" y="4503517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F9009661-7974-7B48-8D7A-E90AA6F94C67}"/>
              </a:ext>
            </a:extLst>
          </p:cNvPr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6506818" y="1844706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EA6826-58B4-8642-8713-D226216DB53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331861" y="2221736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DB33D52A-1A0B-264C-B44F-1FD364125E7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331862" y="1844707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EB0F780-428E-0D4C-A87C-642CE8027E2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331862" y="2332811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EDC935BD-4BB4-554C-A18C-C687B5B69A53}"/>
              </a:ext>
            </a:extLst>
          </p:cNvPr>
          <p:cNvSpPr>
            <a:spLocks noGrp="1" noChangeAspect="1"/>
          </p:cNvSpPr>
          <p:nvPr>
            <p:ph type="body" sz="quarter" idx="85" hasCustomPrompt="1"/>
          </p:nvPr>
        </p:nvSpPr>
        <p:spPr>
          <a:xfrm>
            <a:off x="6506818" y="4015412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0FD25FC0-1B23-4342-81CD-221BC75F448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331861" y="439244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F0C18997-9026-2B44-9262-3FD4388F5516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331862" y="4015413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61900DF-E75F-964C-91D1-6B587FBF332E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331862" y="4503517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BF3DE233-4435-754B-9E65-7AD9BFB43B7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316685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9"/>
          </p:nvPr>
        </p:nvSpPr>
        <p:spPr>
          <a:xfrm>
            <a:off x="8350250" y="0"/>
            <a:ext cx="3841750" cy="6858000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7" y="2912724"/>
            <a:ext cx="3288270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277934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6" y="242040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89C1AEFA-470F-7247-8D5E-0DFD3540875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52806" y="5369194"/>
            <a:ext cx="3288271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4AEAEBD3-726C-2E4F-9BF0-480EC4DA463C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852806" y="523581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3C692BDA-3F62-B14C-A58A-981CB401E44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852806" y="487687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6" y="1708902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7536AA8C-F2EC-8F42-B1E8-293E78ACD979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6" y="4114066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EA1B68EF-3ABF-FF4E-B76A-9F66BE1A90D3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651921" y="2912724"/>
            <a:ext cx="3288270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E9282F52-6304-9B41-AEDA-89D173D69C36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651920" y="277934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1" name="Text Placeholder 25">
            <a:extLst>
              <a:ext uri="{FF2B5EF4-FFF2-40B4-BE49-F238E27FC236}">
                <a16:creationId xmlns:a16="http://schemas.microsoft.com/office/drawing/2014/main" id="{AC0675BC-82EE-5848-BCEF-8474A1021E4E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651920" y="242040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E68351C3-25C3-084D-AD9F-1E955204CEC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651920" y="5369194"/>
            <a:ext cx="3288271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6BFA499F-C29B-9A4A-AFC9-17739F71CD72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4651920" y="523581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4" name="Text Placeholder 25">
            <a:extLst>
              <a:ext uri="{FF2B5EF4-FFF2-40B4-BE49-F238E27FC236}">
                <a16:creationId xmlns:a16="http://schemas.microsoft.com/office/drawing/2014/main" id="{3BA52BF2-DEF4-E44C-94B4-F79FB2B45E84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651920" y="487687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B05C5A13-DAA6-6140-8F04-7027EF89657C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651920" y="1708902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1CF00D44-53C4-7247-80F1-850AFB47843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651920" y="4114066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20D8910-432D-C44E-84EA-17B3CE1765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47855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39DDE6F-4F08-5B41-A621-F153CA403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247" y="1338035"/>
            <a:ext cx="7800753" cy="51336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2059516"/>
            <a:ext cx="6085114" cy="553165"/>
          </a:xfr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923360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 noProof="0"/>
              <a:t> </a:t>
            </a:r>
            <a:endParaRPr lang="en-US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468724-BFBD-7D4C-B6DA-D67E8EA6C0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8200" y="3429000"/>
            <a:ext cx="5257800" cy="293453"/>
          </a:xfrm>
        </p:spPr>
        <p:txBody>
          <a:bodyPr/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x-none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20D3B8-7DF2-8643-A4FA-50F9D13B7A0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8200" y="3724836"/>
            <a:ext cx="5257800" cy="2225488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200">
                <a:solidFill>
                  <a:srgbClr val="00B3EF"/>
                </a:solidFill>
              </a:defRPr>
            </a:lvl1pPr>
          </a:lstStyle>
          <a:p>
            <a:pPr lvl="0"/>
            <a:r>
              <a:rPr lang="en-GB"/>
              <a:t>Lorem ipsum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FE48E0B-02C7-B644-B3A6-24F37F5D7EC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07139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1BF5E90-79D2-7444-B909-AF709C966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353" y="1217515"/>
            <a:ext cx="9556246" cy="56404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1943664"/>
            <a:ext cx="4849167" cy="90125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1591580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706DC55-7846-8240-B1E8-B6B250F9A1E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1181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6E9FC790-4AF1-1746-ADD0-9BEDB94C3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38201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38201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38200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62E36743-75BF-A04C-BBE1-D0DA5A98228A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38201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5E36ACA-3AF5-F544-97FF-CFC8B00E046F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96848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86B5EAC4-B9B1-924D-9283-6CF7E2E35D1E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596848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E9479F24-E633-304F-B399-CB5072854462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96847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781C9D7A-6B53-534A-82D5-1782827184D9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596848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F507FA4E-8441-5A4D-85C5-9DC33F2608A8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8332305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E7DF2909-A197-7B42-AAED-8359CB30B569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8332305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7D40E551-1BED-D84A-9CB4-48F5C096992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8332304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ADFDAF4B-7DF3-2C4F-A681-8C68BCF85592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332305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FC19143-4528-0D40-B3DD-E03DA67D4EF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87988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877377-1D91-0348-8C32-7BF14AD96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3601429"/>
            <a:ext cx="4849167" cy="90125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838199" y="2624415"/>
            <a:ext cx="4849167" cy="34747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3265002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A8E4B8D-DED9-EB4F-8CF6-79EFA5E58EC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chemeClr val="tx1"/>
            </a:outerShdw>
          </a:effectLst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12791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9">
    <p:bg>
      <p:bgPr>
        <a:solidFill>
          <a:srgbClr val="3C8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1A04936-D8E3-E745-A546-989EB2EF0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172" y="-83459"/>
            <a:ext cx="12361761" cy="69563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477CC1-9EEC-2149-B983-C91B56CAF03D}"/>
              </a:ext>
            </a:extLst>
          </p:cNvPr>
          <p:cNvCxnSpPr>
            <a:cxnSpLocks/>
          </p:cNvCxnSpPr>
          <p:nvPr userDrawn="1"/>
        </p:nvCxnSpPr>
        <p:spPr>
          <a:xfrm>
            <a:off x="1284152" y="1906582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BF7C71-611E-B64B-AD4B-141E8CF23C76}"/>
              </a:ext>
            </a:extLst>
          </p:cNvPr>
          <p:cNvCxnSpPr>
            <a:cxnSpLocks/>
          </p:cNvCxnSpPr>
          <p:nvPr userDrawn="1"/>
        </p:nvCxnSpPr>
        <p:spPr>
          <a:xfrm>
            <a:off x="2994080" y="1906582"/>
            <a:ext cx="259080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59E8B1-8839-0B45-984F-5B2842A986E8}"/>
              </a:ext>
            </a:extLst>
          </p:cNvPr>
          <p:cNvCxnSpPr>
            <a:cxnSpLocks/>
          </p:cNvCxnSpPr>
          <p:nvPr userDrawn="1"/>
        </p:nvCxnSpPr>
        <p:spPr>
          <a:xfrm>
            <a:off x="2536880" y="2089462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AB5CAC-E346-2C46-B6AE-2121955AC9E5}"/>
              </a:ext>
            </a:extLst>
          </p:cNvPr>
          <p:cNvSpPr/>
          <p:nvPr userDrawn="1"/>
        </p:nvSpPr>
        <p:spPr>
          <a:xfrm>
            <a:off x="862900" y="2369917"/>
            <a:ext cx="10466201" cy="2118167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76D0C90-19BD-B949-B78E-64BA1C49C4D0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230573" y="2691696"/>
            <a:ext cx="9730855" cy="1474608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1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“This text box can be used to write an inspiring phrase and the colored shapes can be used to underline the key message.”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0A2BB3-5C68-9043-9D84-4C4F8FBBE82E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9980096" y="4803886"/>
            <a:ext cx="259080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CA3D6F-6F66-624F-82EB-FA53D4329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7786552" y="4809863"/>
            <a:ext cx="1973821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C93359-1476-6F41-B189-A50C3474918D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949479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2978374"/>
            <a:ext cx="3864429" cy="901252"/>
          </a:xfr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This</a:t>
            </a:r>
            <a:r>
              <a:rPr lang="pt-PT"/>
              <a:t> </a:t>
            </a:r>
            <a:r>
              <a:rPr lang="pt-PT" err="1"/>
              <a:t>text</a:t>
            </a:r>
            <a:r>
              <a:rPr lang="pt-PT"/>
              <a:t> box can </a:t>
            </a:r>
            <a:r>
              <a:rPr lang="pt-PT" err="1"/>
              <a:t>be</a:t>
            </a:r>
            <a:r>
              <a:rPr lang="pt-PT"/>
              <a:t> </a:t>
            </a:r>
            <a:r>
              <a:rPr lang="pt-PT" err="1"/>
              <a:t>used</a:t>
            </a:r>
            <a:r>
              <a:rPr lang="pt-PT"/>
              <a:t> to </a:t>
            </a:r>
            <a:r>
              <a:rPr lang="pt-PT" err="1"/>
              <a:t>write</a:t>
            </a:r>
            <a:r>
              <a:rPr lang="pt-PT"/>
              <a:t> </a:t>
            </a:r>
            <a:r>
              <a:rPr lang="pt-PT" err="1"/>
              <a:t>an</a:t>
            </a:r>
            <a:r>
              <a:rPr lang="pt-PT"/>
              <a:t> </a:t>
            </a:r>
            <a:r>
              <a:rPr lang="pt-PT" err="1"/>
              <a:t>inpiring</a:t>
            </a:r>
            <a:r>
              <a:rPr lang="pt-PT"/>
              <a:t> </a:t>
            </a:r>
            <a:r>
              <a:rPr lang="pt-PT" err="1"/>
              <a:t>phrase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colors</a:t>
            </a:r>
            <a:r>
              <a:rPr lang="pt-PT"/>
              <a:t> can </a:t>
            </a:r>
            <a:r>
              <a:rPr lang="pt-PT" err="1"/>
              <a:t>be</a:t>
            </a:r>
            <a:r>
              <a:rPr lang="pt-PT"/>
              <a:t> </a:t>
            </a:r>
            <a:r>
              <a:rPr lang="pt-PT" err="1"/>
              <a:t>used</a:t>
            </a:r>
            <a:r>
              <a:rPr lang="pt-PT"/>
              <a:t> to </a:t>
            </a:r>
            <a:r>
              <a:rPr lang="pt-PT" err="1"/>
              <a:t>highlight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key</a:t>
            </a:r>
            <a:r>
              <a:rPr lang="pt-PT"/>
              <a:t> </a:t>
            </a:r>
            <a:r>
              <a:rPr lang="pt-PT" err="1"/>
              <a:t>message</a:t>
            </a:r>
            <a:endParaRPr lang="pt-PT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561621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60DC0DA-4A20-4A4A-977B-96999AD536B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156364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307167" y="867569"/>
            <a:ext cx="9577666" cy="5122863"/>
          </a:xfrm>
        </p:spPr>
        <p:txBody>
          <a:bodyPr anchor="ctr">
            <a:normAutofit/>
          </a:bodyPr>
          <a:lstStyle>
            <a:lvl1pPr marL="0" indent="0">
              <a:buNone/>
              <a:defRPr sz="78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Make</a:t>
            </a:r>
            <a:r>
              <a:rPr lang="pt-PT"/>
              <a:t> a short </a:t>
            </a:r>
            <a:r>
              <a:rPr lang="pt-PT" err="1"/>
              <a:t>statement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highlight</a:t>
            </a:r>
            <a:r>
              <a:rPr lang="pt-PT"/>
              <a:t> some </a:t>
            </a:r>
            <a:r>
              <a:rPr lang="pt-PT" err="1"/>
              <a:t>words</a:t>
            </a:r>
            <a:r>
              <a:rPr lang="pt-PT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057275A2-4FF5-5841-8990-4634922B02DB}"/>
              </a:ext>
            </a:extLst>
          </p:cNvPr>
          <p:cNvCxnSpPr/>
          <p:nvPr userDrawn="1"/>
        </p:nvCxnSpPr>
        <p:spPr>
          <a:xfrm>
            <a:off x="685800" y="-6219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388B283-EB73-F84E-9565-F06F694A7C4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08506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33FFD7-A316-0345-B5DE-D1B066345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7FE146-0F25-1C42-AA2F-3B6A316976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A29AF53-652B-2A43-A6A9-772259DA2E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7844" y="1756817"/>
            <a:ext cx="8084736" cy="28697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3829A95-A79E-044B-8FA4-6BE5D52FC97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048608" y="4886369"/>
            <a:ext cx="8084736" cy="3877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- </a:t>
            </a:r>
            <a:r>
              <a:rPr lang="pt-PT" err="1"/>
              <a:t>Author’s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  <a:p>
            <a:pPr lvl="0"/>
            <a:endParaRPr lang="pt-PT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3FB105F-84FA-F540-99B2-638A34C704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47072" y="3740009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”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4CF9DA0-0316-6948-AFEE-2A212D362FF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40" y="1155910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33023965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1F6DE0-58EF-4445-BB51-E1C69B12E674}"/>
              </a:ext>
            </a:extLst>
          </p:cNvPr>
          <p:cNvSpPr/>
          <p:nvPr userDrawn="1"/>
        </p:nvSpPr>
        <p:spPr>
          <a:xfrm>
            <a:off x="2" y="-1"/>
            <a:ext cx="12191998" cy="6858000"/>
          </a:xfrm>
          <a:prstGeom prst="rect">
            <a:avLst/>
          </a:prstGeom>
          <a:solidFill>
            <a:srgbClr val="012865">
              <a:alpha val="695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err="1">
              <a:latin typeface="EC Square Sans Pro" panose="020B05060400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83447-4BAD-074C-ACC2-48CF9C227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2057844" y="1756817"/>
            <a:ext cx="8084736" cy="28697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2048608" y="4886369"/>
            <a:ext cx="8084736" cy="3877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- </a:t>
            </a:r>
            <a:r>
              <a:rPr lang="pt-PT" err="1"/>
              <a:t>Author’s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  <a:p>
            <a:pPr lvl="0"/>
            <a:endParaRPr lang="pt-PT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7347072" y="3740009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”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994840" y="1155910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“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C780CA-6251-454D-AE6D-006C906CC8A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8637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9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F11FDB9-F46A-FA4C-B460-A1C6F6684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477CC1-9EEC-2149-B983-C91B56CAF03D}"/>
              </a:ext>
            </a:extLst>
          </p:cNvPr>
          <p:cNvCxnSpPr>
            <a:cxnSpLocks/>
          </p:cNvCxnSpPr>
          <p:nvPr userDrawn="1"/>
        </p:nvCxnSpPr>
        <p:spPr>
          <a:xfrm>
            <a:off x="892267" y="1341438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BF7C71-611E-B64B-AD4B-141E8CF23C76}"/>
              </a:ext>
            </a:extLst>
          </p:cNvPr>
          <p:cNvCxnSpPr>
            <a:cxnSpLocks/>
          </p:cNvCxnSpPr>
          <p:nvPr userDrawn="1"/>
        </p:nvCxnSpPr>
        <p:spPr>
          <a:xfrm>
            <a:off x="2602195" y="1341438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59E8B1-8839-0B45-984F-5B2842A986E8}"/>
              </a:ext>
            </a:extLst>
          </p:cNvPr>
          <p:cNvCxnSpPr>
            <a:cxnSpLocks/>
          </p:cNvCxnSpPr>
          <p:nvPr userDrawn="1"/>
        </p:nvCxnSpPr>
        <p:spPr>
          <a:xfrm>
            <a:off x="2144995" y="1524318"/>
            <a:ext cx="214966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AB5CAC-E346-2C46-B6AE-2121955AC9E5}"/>
              </a:ext>
            </a:extLst>
          </p:cNvPr>
          <p:cNvSpPr/>
          <p:nvPr userDrawn="1"/>
        </p:nvSpPr>
        <p:spPr>
          <a:xfrm>
            <a:off x="4689022" y="3434742"/>
            <a:ext cx="2816436" cy="7373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76D0C90-19BD-B949-B78E-64BA1C49C4D0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4686544" y="3556826"/>
            <a:ext cx="2818913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r>
              <a:rPr lang="en-US"/>
              <a:t>#615 494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0A2BB3-5C68-9043-9D84-4C4F8FBBE82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64381" y="5398971"/>
            <a:ext cx="41039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CA3D6F-6F66-624F-82EB-FA53D4329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8463580" y="5404948"/>
            <a:ext cx="1973821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B48328-E2DF-A64F-B34D-157E23DDAB04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2801646" y="2777037"/>
            <a:ext cx="903027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Go to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57341C9-A99B-7345-9F4B-AFADBB084489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3824953" y="2777037"/>
            <a:ext cx="2510533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u="sng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 err="1"/>
              <a:t>www.slido.com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43351-7F58-5C45-ABE3-2A588B16CFD6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437086" y="2777037"/>
            <a:ext cx="2946011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and use the code: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AD5ECE-0A2C-EF4E-8913-AFBF4EF3AFA0}"/>
              </a:ext>
            </a:extLst>
          </p:cNvPr>
          <p:cNvGrpSpPr/>
          <p:nvPr userDrawn="1"/>
        </p:nvGrpSpPr>
        <p:grpSpPr>
          <a:xfrm>
            <a:off x="8463580" y="3559512"/>
            <a:ext cx="261470" cy="260159"/>
            <a:chOff x="8922778" y="5202611"/>
            <a:chExt cx="555176" cy="55239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B7A9DA2-384E-CC46-A2EC-80AC9D8CF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8562DE-6187-D849-821A-6E94861A0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591BAB-DCE0-BE44-AF97-60C390E261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C791798-ACE4-874C-8E75-8D6E8847C1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7CD8E0-B7A5-2B4C-A86D-2EBA5D4234D3}"/>
              </a:ext>
            </a:extLst>
          </p:cNvPr>
          <p:cNvGrpSpPr/>
          <p:nvPr userDrawn="1"/>
        </p:nvGrpSpPr>
        <p:grpSpPr>
          <a:xfrm>
            <a:off x="3340037" y="4251588"/>
            <a:ext cx="484915" cy="482484"/>
            <a:chOff x="8922778" y="5202611"/>
            <a:chExt cx="555176" cy="55239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AAE4A6F-7D6E-DD41-9DE5-72F556D456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0AB8456-1519-0048-84D6-DB87612A7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563B6D-CCC8-A240-8E63-83C7CF698E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9E8F1E-6FD0-F842-AC3E-2F7FF5B65C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AB64780-23AE-AE48-90E5-1F93483F9D00}"/>
              </a:ext>
            </a:extLst>
          </p:cNvPr>
          <p:cNvCxnSpPr>
            <a:cxnSpLocks/>
          </p:cNvCxnSpPr>
          <p:nvPr userDrawn="1"/>
        </p:nvCxnSpPr>
        <p:spPr>
          <a:xfrm flipH="1">
            <a:off x="9517752" y="5203029"/>
            <a:ext cx="1175657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7783FE7-873D-894A-8DBC-618DCA50634C}"/>
              </a:ext>
            </a:extLst>
          </p:cNvPr>
          <p:cNvGrpSpPr/>
          <p:nvPr userDrawn="1"/>
        </p:nvGrpSpPr>
        <p:grpSpPr>
          <a:xfrm>
            <a:off x="4987835" y="2058757"/>
            <a:ext cx="184768" cy="183842"/>
            <a:chOff x="8922778" y="5202611"/>
            <a:chExt cx="555176" cy="55239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BA616D8-4A93-264F-902C-32C25737B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91DF4C3-2D50-A147-B09E-90FB07CEED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2BA20AA-2922-C04A-9362-A6721115A4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DD7FB3-483C-A34B-AF55-2632022A3B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99BE08DC-DE26-C340-8C12-CF1270643E41}"/>
              </a:ext>
            </a:extLst>
          </p:cNvPr>
          <p:cNvSpPr/>
          <p:nvPr userDrawn="1"/>
        </p:nvSpPr>
        <p:spPr>
          <a:xfrm>
            <a:off x="8975465" y="5606867"/>
            <a:ext cx="305672" cy="305672"/>
          </a:xfrm>
          <a:prstGeom prst="ellipse">
            <a:avLst/>
          </a:prstGeom>
          <a:solidFill>
            <a:srgbClr val="0289C6">
              <a:alpha val="18945"/>
            </a:srgbClr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1C0618F1-DD21-1E47-8E29-F2EC9FF4012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7962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59ADD33-7E2B-6448-BD54-2EE4AEDC70EC}"/>
              </a:ext>
            </a:extLst>
          </p:cNvPr>
          <p:cNvSpPr/>
          <p:nvPr userDrawn="1"/>
        </p:nvSpPr>
        <p:spPr>
          <a:xfrm>
            <a:off x="784233" y="2152185"/>
            <a:ext cx="9653167" cy="2542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2E8FA">
                  <a:alpha val="75000"/>
                </a:srgbClr>
              </a:gs>
              <a:gs pos="92000">
                <a:schemeClr val="bg1">
                  <a:alpha val="0"/>
                </a:schemeClr>
              </a:gs>
            </a:gsLst>
            <a:lin ang="1800000" scaled="0"/>
            <a:tileRect/>
          </a:gra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21032" y="2745264"/>
            <a:ext cx="6337610" cy="119956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</a:t>
            </a:r>
          </a:p>
          <a:p>
            <a:pPr lvl="0"/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22DD26-98F2-2F4D-BDCE-885DDA9D4CAD}"/>
              </a:ext>
            </a:extLst>
          </p:cNvPr>
          <p:cNvSpPr/>
          <p:nvPr userDrawn="1"/>
        </p:nvSpPr>
        <p:spPr>
          <a:xfrm>
            <a:off x="724828" y="2153053"/>
            <a:ext cx="2587083" cy="2587083"/>
          </a:xfrm>
          <a:prstGeom prst="ellipse">
            <a:avLst/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2502ACE-3BEF-C640-923C-484B6B8A8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9131" y="2017720"/>
            <a:ext cx="2763142" cy="28742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9AEBD5-151B-E843-9B55-BA58C3B95AE8}"/>
              </a:ext>
            </a:extLst>
          </p:cNvPr>
          <p:cNvCxnSpPr>
            <a:cxnSpLocks/>
          </p:cNvCxnSpPr>
          <p:nvPr userDrawn="1"/>
        </p:nvCxnSpPr>
        <p:spPr>
          <a:xfrm>
            <a:off x="3947532" y="4878228"/>
            <a:ext cx="2679046" cy="0"/>
          </a:xfrm>
          <a:prstGeom prst="line">
            <a:avLst/>
          </a:prstGeom>
          <a:ln w="25400" cap="rnd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542CA9-DFBF-9140-88CC-FF89BEF175FA}"/>
              </a:ext>
            </a:extLst>
          </p:cNvPr>
          <p:cNvCxnSpPr>
            <a:cxnSpLocks/>
          </p:cNvCxnSpPr>
          <p:nvPr userDrawn="1"/>
        </p:nvCxnSpPr>
        <p:spPr>
          <a:xfrm>
            <a:off x="2675467" y="1976984"/>
            <a:ext cx="1196622" cy="0"/>
          </a:xfrm>
          <a:prstGeom prst="line">
            <a:avLst/>
          </a:prstGeom>
          <a:ln w="25400" cap="rnd">
            <a:solidFill>
              <a:srgbClr val="3C8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8AA37D-AD7A-7A4A-8945-50A54F7756AF}"/>
              </a:ext>
            </a:extLst>
          </p:cNvPr>
          <p:cNvCxnSpPr>
            <a:cxnSpLocks/>
          </p:cNvCxnSpPr>
          <p:nvPr userDrawn="1"/>
        </p:nvCxnSpPr>
        <p:spPr>
          <a:xfrm>
            <a:off x="7543560" y="1976984"/>
            <a:ext cx="825377" cy="0"/>
          </a:xfrm>
          <a:prstGeom prst="line">
            <a:avLst/>
          </a:prstGeom>
          <a:ln w="25400" cap="rnd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16A42F-DB8E-EA4E-8731-C917BCDE9249}"/>
              </a:ext>
            </a:extLst>
          </p:cNvPr>
          <p:cNvCxnSpPr>
            <a:cxnSpLocks/>
          </p:cNvCxnSpPr>
          <p:nvPr userDrawn="1"/>
        </p:nvCxnSpPr>
        <p:spPr>
          <a:xfrm>
            <a:off x="6830068" y="4878228"/>
            <a:ext cx="293542" cy="0"/>
          </a:xfrm>
          <a:prstGeom prst="line">
            <a:avLst/>
          </a:prstGeom>
          <a:ln w="25400" cap="rnd">
            <a:solidFill>
              <a:srgbClr val="B2E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DBA73F-B241-1746-8C6C-58D44FB5BC59}"/>
              </a:ext>
            </a:extLst>
          </p:cNvPr>
          <p:cNvGrpSpPr/>
          <p:nvPr userDrawn="1"/>
        </p:nvGrpSpPr>
        <p:grpSpPr>
          <a:xfrm>
            <a:off x="8989486" y="4990446"/>
            <a:ext cx="175099" cy="174221"/>
            <a:chOff x="8922778" y="5202611"/>
            <a:chExt cx="555176" cy="55239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EE208D4-4A39-3741-8329-DFEE6D9047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3B15CCC-E3F8-484E-B08E-DC47CA5BD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30C8A1-2953-774E-9796-773FE7C778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5F82B9-334F-5546-BB91-5DD3ABD9FE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2BE49E-C6F6-5B40-8390-B9E0633F946F}"/>
              </a:ext>
            </a:extLst>
          </p:cNvPr>
          <p:cNvGrpSpPr/>
          <p:nvPr userDrawn="1"/>
        </p:nvGrpSpPr>
        <p:grpSpPr>
          <a:xfrm>
            <a:off x="9738203" y="1295399"/>
            <a:ext cx="552150" cy="549383"/>
            <a:chOff x="8922778" y="5202611"/>
            <a:chExt cx="555176" cy="55239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86BD9F-6EF8-424F-9B14-A14617124F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2F0845D-6F92-D644-B6E4-EEB0E2FACA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3CF2EF-0562-C743-86D5-53A9BCCCE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531AD17-6998-404E-9C50-EA75462047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8388F4-4521-7E41-93F2-9F3D2D9F56EF}"/>
              </a:ext>
            </a:extLst>
          </p:cNvPr>
          <p:cNvGrpSpPr/>
          <p:nvPr userDrawn="1"/>
        </p:nvGrpSpPr>
        <p:grpSpPr>
          <a:xfrm>
            <a:off x="10649328" y="3793087"/>
            <a:ext cx="425447" cy="423314"/>
            <a:chOff x="8922778" y="5202611"/>
            <a:chExt cx="555176" cy="55239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3CDA90-4B56-DB46-B276-3DC6830C3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07BA1C-E996-EE46-8930-7A165B5293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0BC743C-5708-B54C-9FB4-72FEDB27ED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2FE6ED-0348-8745-9D99-A8E9E2BB2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214F62-21B6-0348-AD79-BD8CB1FCF7DE}"/>
              </a:ext>
            </a:extLst>
          </p:cNvPr>
          <p:cNvGrpSpPr/>
          <p:nvPr userDrawn="1"/>
        </p:nvGrpSpPr>
        <p:grpSpPr>
          <a:xfrm>
            <a:off x="6555692" y="723392"/>
            <a:ext cx="2801112" cy="182880"/>
            <a:chOff x="799286" y="621792"/>
            <a:chExt cx="2801112" cy="18288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B22865-731C-6E49-A3B6-57C6D2B258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D4396A2-4602-784E-81F2-D5240579AA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449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43DF98-F9DE-EA45-8A3D-1C17F54E5B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B2E8FA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EE56C7-864E-F44D-BB01-2486A272B4F4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F5E108-27F2-2542-9C02-3857E6AD83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026EB0A-8BC8-804E-867A-8DD2073191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058440-3ECE-144C-B925-9F93C7DE89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B2E8FA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D654A5-9B4E-7044-AEB1-42A29C74D61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736762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642382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3679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736CA394-A7EF-B147-9CDA-0D378BAC77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8200" y="2651437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6D7B156-8DDA-5940-8868-14D0E84224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0" y="3488037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10221D72-90BD-4246-8ED4-81FED7AE0F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2642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E8FFDE1-6846-8F4F-B4F4-4D6D22FE9C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074C182C-8DEC-1A4C-B2C3-40778A36C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1566011"/>
            <a:ext cx="1073733" cy="655726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0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36E4DFC-9502-A043-A794-E78A51974C4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2294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41156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0FE718B-8DA0-014D-A7FB-9228C91861AF}"/>
              </a:ext>
            </a:extLst>
          </p:cNvPr>
          <p:cNvSpPr/>
          <p:nvPr userDrawn="1"/>
        </p:nvSpPr>
        <p:spPr>
          <a:xfrm>
            <a:off x="0" y="2228917"/>
            <a:ext cx="12192003" cy="464778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9A8E074-DB8F-9341-954D-C5D60AFDE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>
            <a:noAutofit/>
          </a:bodyPr>
          <a:lstStyle>
            <a:lvl1pPr>
              <a:defRPr sz="3200"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CA368-E0EE-3C42-8092-BBC6A0FA93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1507499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F6CDD9-4307-8446-9D6B-0224795FE161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78850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416E0CB-A87E-004C-BCC2-A97CB581F2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1252958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BD51379-8945-774B-B189-F399261FC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F27C12F3-40DE-9441-96FC-262A0FEE6DDD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729330" y="2726869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CFBD8A55-33AB-2E48-A84C-80E07671BC9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175751" y="4539904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B91E8E89-CBDF-AC4D-8C24-DF2B5DD86D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038" y="4101679"/>
            <a:ext cx="2716585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9A02E8B8-1C92-AC42-A4BB-8BB4E41749BA}"/>
              </a:ext>
            </a:extLst>
          </p:cNvPr>
          <p:cNvSpPr>
            <a:spLocks noGrp="1" noChangeAspect="1"/>
          </p:cNvSpPr>
          <p:nvPr>
            <p:ph type="body" sz="quarter" idx="83" hasCustomPrompt="1"/>
          </p:nvPr>
        </p:nvSpPr>
        <p:spPr>
          <a:xfrm>
            <a:off x="5465206" y="2710861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4E3EDAE7-A16E-0347-A7B8-729BEF1820D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911627" y="4551291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6CD3D19-AA18-2E4D-A12C-2BF1D2E30A4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755063" y="4106402"/>
            <a:ext cx="2680286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6831CEEF-A9FC-BE4A-B96A-2134ACE91D0A}"/>
              </a:ext>
            </a:extLst>
          </p:cNvPr>
          <p:cNvSpPr>
            <a:spLocks noGrp="1" noChangeAspect="1"/>
          </p:cNvSpPr>
          <p:nvPr>
            <p:ph type="body" sz="quarter" idx="87" hasCustomPrompt="1"/>
          </p:nvPr>
        </p:nvSpPr>
        <p:spPr>
          <a:xfrm>
            <a:off x="9141667" y="2726869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993C267-B3F0-F846-B51E-DA97622F37AC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588088" y="4528432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C6DBC161-6067-3946-B0E2-64F74B63748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413375" y="4082827"/>
            <a:ext cx="2716585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88505F7D-A85F-4D42-9E47-E631E40929B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006EF41-B4C6-3547-85D2-FEF9C8C880F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01038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14846AD0-45BD-4E40-8BC5-D5BD5C0FC70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750078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91858F-345E-1D42-B054-3723FD288C4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420741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68977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Numb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151D9-4BA5-BD4F-AD1A-0CA490EA6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CA548FC-B3ED-0A46-8C8D-C69DA62B67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E9CAE-B237-594A-BFA0-FC188BF4E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3715F83-31A0-7A47-BDBB-8924AD0C31EB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1132869" y="1934263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1" kern="1200" dirty="0" smtClean="0">
                <a:solidFill>
                  <a:schemeClr val="bg1"/>
                </a:solidFill>
                <a:effectLst>
                  <a:outerShdw dist="69745" dir="21540000" algn="bl" rotWithShape="0">
                    <a:srgbClr val="FF0179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€</a:t>
            </a:r>
            <a:r>
              <a:rPr lang="pt-PT" err="1"/>
              <a:t>xx</a:t>
            </a:r>
            <a:endParaRPr lang="pt-PT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9F1C3770-0268-3C40-A2B8-A5188198E7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2869" y="3208738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DCF63-E031-4D42-A1D3-FB060BF909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48" y="4498288"/>
            <a:ext cx="1605208" cy="1618330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EF30F7B-2D6D-7643-A4D8-DCC448F573C0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1132869" y="4337459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1" kern="1200" dirty="0" smtClean="0">
                <a:solidFill>
                  <a:srgbClr val="00B3EF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xx</a:t>
            </a:r>
            <a:endParaRPr lang="pt-PT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080EEF5-1B08-1D49-A1CF-9CB52515177A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1132869" y="5628534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CED462-15AB-F543-877C-47313EBB90C2}"/>
              </a:ext>
            </a:extLst>
          </p:cNvPr>
          <p:cNvSpPr/>
          <p:nvPr userDrawn="1"/>
        </p:nvSpPr>
        <p:spPr>
          <a:xfrm>
            <a:off x="7058025" y="2430462"/>
            <a:ext cx="2762249" cy="953040"/>
          </a:xfrm>
          <a:prstGeom prst="roundRect">
            <a:avLst/>
          </a:prstGeom>
          <a:solidFill>
            <a:schemeClr val="bg1">
              <a:alpha val="8989"/>
            </a:schemeClr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4AA7396-9FFC-0F40-AEE8-BF7DCA3099A1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493373" y="1934263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0" i="0" kern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+</a:t>
            </a:r>
            <a:r>
              <a:rPr lang="pt-PT" err="1"/>
              <a:t>xx</a:t>
            </a:r>
            <a:endParaRPr lang="pt-PT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B3886667-5FC6-D241-963A-F560087FA68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6493373" y="3208738"/>
            <a:ext cx="3803566" cy="309349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25FB322-909F-9144-B7A2-28602AADED11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493373" y="4337459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1500" b="1" kern="1200" dirty="0" smtClean="0">
                <a:ln w="25400">
                  <a:solidFill>
                    <a:srgbClr val="00B3EF"/>
                  </a:solidFill>
                </a:ln>
                <a:solidFill>
                  <a:schemeClr val="bg1"/>
                </a:solidFill>
                <a:effectLst>
                  <a:outerShdw dist="68362" dir="2604893" sx="99000" sy="99000" algn="ctr" rotWithShape="0">
                    <a:srgbClr val="00B3EF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xx</a:t>
            </a:r>
            <a:endParaRPr lang="pt-PT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AC314347-5307-A145-B5F3-B2CD6150B117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493373" y="5628534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75D20EF-1BFF-5248-BFAB-F897F01ECB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A0AA3ABA-567E-D949-B592-8190D3B77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2692B-DFC2-6447-A0A1-9B231D6B072F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8AE7298-27D1-CA4C-8741-2135F4FAC15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26549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25990-0005-7A4E-ACD5-EDA65CD42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2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48C41-D71F-274F-A181-168869B38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385" y="-3707"/>
            <a:ext cx="50217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1006560" y="5556034"/>
            <a:ext cx="1126041" cy="89514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852385" y="5359034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1008483" y="2332269"/>
            <a:ext cx="1122196" cy="89513"/>
          </a:xfrm>
          <a:solidFill>
            <a:srgbClr val="004494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1008250" y="3941868"/>
            <a:ext cx="1122663" cy="89513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1852389" y="1815928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1852387" y="2137193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1852389" y="3425293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1852387" y="3746558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852387" y="5037769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A1C0682-873E-364B-9CAD-CFD9B71DD6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6251B1B-09A3-AE46-B7D0-A5EC0797C7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88" y="2063079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6B90B77-499B-6E49-83F9-20371CBE7E2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02388" y="3691307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FA1216-16EF-F545-ACCD-9453F251EE3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02388" y="5305474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82740176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0B330F2F-7563-674C-A856-B319618BCB2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918133" y="5036698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A559C38-9CC3-5D4E-B35F-86BAB24266E2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02804" y="3501358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13CCCA-E2AE-624B-932D-223390836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04" y="0"/>
            <a:ext cx="502178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8FC491-397C-094D-AA28-024D458E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2190543" y="1817968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2190541" y="2139233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2190543" y="3427333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190541" y="3748598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2190541" y="5039809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2190539" y="5361074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DDE69593-22BC-7747-93CA-F182FDC65BCF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918709" y="1972642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9F0FCC9-0404-2C49-9B51-005B51F472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668848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16E09-35FD-6D42-96DA-E695AB428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5812" y="6234007"/>
            <a:ext cx="637374" cy="365125"/>
          </a:xfrm>
        </p:spPr>
        <p:txBody>
          <a:bodyPr/>
          <a:lstStyle/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03B3A-1C6A-494A-B27F-DC8157C4F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393"/>
            <a:ext cx="3226789" cy="688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E76E2-5B13-6444-9B00-54A2456A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415" y="9526"/>
            <a:ext cx="28881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C0930-D7F6-FD4C-AF3E-091B48D7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344" y="9526"/>
            <a:ext cx="31820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1F900-7551-7D49-985F-961CBECB3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61" y="0"/>
            <a:ext cx="3116826" cy="68675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7359E-4A6F-EC40-BD52-5345A6A66256}"/>
              </a:ext>
            </a:extLst>
          </p:cNvPr>
          <p:cNvCxnSpPr>
            <a:cxnSpLocks/>
          </p:cNvCxnSpPr>
          <p:nvPr userDrawn="1"/>
        </p:nvCxnSpPr>
        <p:spPr>
          <a:xfrm>
            <a:off x="307308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D6DFE-3AD4-2B4C-A7D0-8837E70D5D14}"/>
              </a:ext>
            </a:extLst>
          </p:cNvPr>
          <p:cNvCxnSpPr>
            <a:cxnSpLocks/>
          </p:cNvCxnSpPr>
          <p:nvPr userDrawn="1"/>
        </p:nvCxnSpPr>
        <p:spPr>
          <a:xfrm>
            <a:off x="6198343" y="-19393"/>
            <a:ext cx="13237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5883B-7052-EE44-828F-E651D05A5E54}"/>
              </a:ext>
            </a:extLst>
          </p:cNvPr>
          <p:cNvCxnSpPr>
            <a:cxnSpLocks/>
          </p:cNvCxnSpPr>
          <p:nvPr userDrawn="1"/>
        </p:nvCxnSpPr>
        <p:spPr>
          <a:xfrm>
            <a:off x="938036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C83CE81-B5B0-904D-B1D1-F52D908957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739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0E6D2389-3D00-0A44-9D48-38ACAD144B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7952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6E68373-BB14-9042-97F7-08BAB06E3A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165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5C7AAE28-D21C-2640-9914-09514A84FA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44377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50530-299D-8645-B96D-516B91015298}"/>
              </a:ext>
            </a:extLst>
          </p:cNvPr>
          <p:cNvGrpSpPr/>
          <p:nvPr userDrawn="1"/>
        </p:nvGrpSpPr>
        <p:grpSpPr>
          <a:xfrm>
            <a:off x="1097666" y="4346450"/>
            <a:ext cx="1487265" cy="0"/>
            <a:chOff x="987923" y="4335161"/>
            <a:chExt cx="1487265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D1349D0-9F5D-4245-A02C-4E61AD09FFA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8512EA8-A20D-5244-B4F6-ACD5E65153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06F235-CC33-FC41-A6B3-5B627DFF62E8}"/>
              </a:ext>
            </a:extLst>
          </p:cNvPr>
          <p:cNvGrpSpPr/>
          <p:nvPr userDrawn="1"/>
        </p:nvGrpSpPr>
        <p:grpSpPr>
          <a:xfrm>
            <a:off x="538978" y="2404537"/>
            <a:ext cx="1278533" cy="135694"/>
            <a:chOff x="1357813" y="4238376"/>
            <a:chExt cx="1079663" cy="9678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D3FC1AE-B704-B24F-A5B0-BE83229F999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C7E03A-0EED-4845-9A6D-2926684077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C3FA0B6-A57A-6444-B503-512392B1836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A92AED-836A-4749-8A5E-AF72E1C7A39C}"/>
              </a:ext>
            </a:extLst>
          </p:cNvPr>
          <p:cNvGrpSpPr/>
          <p:nvPr userDrawn="1"/>
        </p:nvGrpSpPr>
        <p:grpSpPr>
          <a:xfrm>
            <a:off x="3603799" y="2506361"/>
            <a:ext cx="1487265" cy="0"/>
            <a:chOff x="987923" y="4335161"/>
            <a:chExt cx="1487265" cy="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F00778-C490-6C4A-961F-5CE84F22BD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C20733-18E4-D140-9F67-247913E2BD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B0C1A4-8910-FF4A-9A63-A349A3546471}"/>
              </a:ext>
            </a:extLst>
          </p:cNvPr>
          <p:cNvGrpSpPr/>
          <p:nvPr userDrawn="1"/>
        </p:nvGrpSpPr>
        <p:grpSpPr>
          <a:xfrm>
            <a:off x="4309467" y="4323648"/>
            <a:ext cx="1278533" cy="135694"/>
            <a:chOff x="1357813" y="4238376"/>
            <a:chExt cx="1079663" cy="9678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FF2771-0205-F744-9F3F-DC47858C010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38DDEC-9A61-3843-82A6-F6E960AC9A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818C487-1E38-BB41-A29E-28F28603F1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25A5E7-D76F-AB4A-9BB7-80B0CC086C16}"/>
              </a:ext>
            </a:extLst>
          </p:cNvPr>
          <p:cNvGrpSpPr/>
          <p:nvPr userDrawn="1"/>
        </p:nvGrpSpPr>
        <p:grpSpPr>
          <a:xfrm>
            <a:off x="9863601" y="4301070"/>
            <a:ext cx="1278533" cy="135694"/>
            <a:chOff x="1357813" y="4238376"/>
            <a:chExt cx="1079663" cy="9678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B63F3BF-2C4D-D247-80CC-5447490EA6E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C7C666-DC60-3A48-849B-C42BB90248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5A5A779-7562-B749-9F42-14A5B860389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374E1E-2C4C-BF42-ADD8-93B30761D240}"/>
              </a:ext>
            </a:extLst>
          </p:cNvPr>
          <p:cNvGrpSpPr/>
          <p:nvPr userDrawn="1"/>
        </p:nvGrpSpPr>
        <p:grpSpPr>
          <a:xfrm>
            <a:off x="9905354" y="2495301"/>
            <a:ext cx="1487265" cy="0"/>
            <a:chOff x="987923" y="4335161"/>
            <a:chExt cx="1487265" cy="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93982C-8F7F-A245-B203-CAA6A665AB5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AB5552-8287-A341-A13F-73EAB73DA4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4EA3F3-2D70-B94C-ABA8-1964FDB786E6}"/>
              </a:ext>
            </a:extLst>
          </p:cNvPr>
          <p:cNvGrpSpPr/>
          <p:nvPr userDrawn="1"/>
        </p:nvGrpSpPr>
        <p:grpSpPr>
          <a:xfrm>
            <a:off x="7086534" y="2415826"/>
            <a:ext cx="1278533" cy="135694"/>
            <a:chOff x="1357813" y="4238376"/>
            <a:chExt cx="1079663" cy="9678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3CDFAD-D4C3-C047-8F2E-B7E6A7D6009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83EA79A-178C-5042-9EDC-E764AEA2125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75B1DD4-7FB2-5742-92D5-7500982EF2B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8ABDC4-EF0D-BD44-AD5B-4EA0C9BD06BA}"/>
              </a:ext>
            </a:extLst>
          </p:cNvPr>
          <p:cNvGrpSpPr/>
          <p:nvPr userDrawn="1"/>
        </p:nvGrpSpPr>
        <p:grpSpPr>
          <a:xfrm>
            <a:off x="6832422" y="4346450"/>
            <a:ext cx="1487265" cy="0"/>
            <a:chOff x="987923" y="4335161"/>
            <a:chExt cx="1487265" cy="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F2856B2-6EE4-B542-983A-2FAF00CFA0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B0190A1-84D0-BE48-AFAE-B15E8098665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84F97C-A817-444F-B417-C614C61C92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6113" y="2692515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753352E9-5A0D-B047-B74D-7D92137E68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29043" y="2727684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345B61D3-A12E-EC47-A42F-F786C3E180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29132" y="2710670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04080E6C-B9BD-D744-9EEB-902F3AF8B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59932" y="2746366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097A42D0-A6F7-2140-996F-FADA866AF82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1" name="Slide Number Placeholder 2">
            <a:extLst>
              <a:ext uri="{FF2B5EF4-FFF2-40B4-BE49-F238E27FC236}">
                <a16:creationId xmlns:a16="http://schemas.microsoft.com/office/drawing/2014/main" id="{6C40A178-7681-3645-A597-B64351240D1A}"/>
              </a:ext>
            </a:extLst>
          </p:cNvPr>
          <p:cNvSpPr txBox="1">
            <a:spLocks/>
          </p:cNvSpPr>
          <p:nvPr userDrawn="1"/>
        </p:nvSpPr>
        <p:spPr>
          <a:xfrm>
            <a:off x="10437401" y="6224481"/>
            <a:ext cx="637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1819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sts and Speakers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C70378C-7B5A-FC45-A944-F3C30AB397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Text Placeholder 29">
            <a:extLst>
              <a:ext uri="{FF2B5EF4-FFF2-40B4-BE49-F238E27FC236}">
                <a16:creationId xmlns:a16="http://schemas.microsoft.com/office/drawing/2014/main" id="{BBC3C9CE-973B-D441-8D07-E150CCC52732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499580" y="1980764"/>
            <a:ext cx="2257427" cy="5103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118" name="Text Placeholder 29">
            <a:extLst>
              <a:ext uri="{FF2B5EF4-FFF2-40B4-BE49-F238E27FC236}">
                <a16:creationId xmlns:a16="http://schemas.microsoft.com/office/drawing/2014/main" id="{0CB9DCF9-8277-A546-AF0B-799D304FA1C6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752390" y="1980764"/>
            <a:ext cx="2257427" cy="5103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91430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175014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00476DE-FC12-DA45-B2AF-10BA85BAE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3511"/>
            <a:ext cx="10515600" cy="749689"/>
          </a:xfrm>
        </p:spPr>
        <p:txBody>
          <a:bodyPr/>
          <a:lstStyle>
            <a:lvl1pPr>
              <a:defRPr>
                <a:solidFill>
                  <a:srgbClr val="B2E8FA"/>
                </a:solidFill>
              </a:defRPr>
            </a:lvl1pPr>
          </a:lstStyle>
          <a:p>
            <a:r>
              <a:rPr lang="en-US"/>
              <a:t>Hello.</a:t>
            </a:r>
            <a:br>
              <a:rPr lang="en-US"/>
            </a:br>
            <a:r>
              <a:rPr lang="en-US"/>
              <a:t>Who is in the call today?</a:t>
            </a:r>
            <a:endParaRPr lang="pt-PT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9877E8B7-03DE-8746-BCD6-45C29CFC520F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905014" y="3078731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A64E83-AF3A-984B-80AA-E8FF0C6FB46D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DDCD7B-FEAC-0743-8515-95F1DE617857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5431FE-B6B5-904F-960F-23001A3C7C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51AF46D-1D3F-4642-9235-AB1DAF8712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05DB97-D75A-6D4F-840A-8DFFF8EA08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73BD4EC-8139-D544-B406-29CEF942CC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A84A104E-095F-1644-9F4C-BDE03A1D4ED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91430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83" name="Text Placeholder 29">
            <a:extLst>
              <a:ext uri="{FF2B5EF4-FFF2-40B4-BE49-F238E27FC236}">
                <a16:creationId xmlns:a16="http://schemas.microsoft.com/office/drawing/2014/main" id="{7375E2CC-CDE9-3C41-847D-5974D799A6F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91430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84" name="Text Placeholder 29">
            <a:extLst>
              <a:ext uri="{FF2B5EF4-FFF2-40B4-BE49-F238E27FC236}">
                <a16:creationId xmlns:a16="http://schemas.microsoft.com/office/drawing/2014/main" id="{609EC614-392F-FD43-B1F5-8660DF8E19D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2442592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7CA087AF-642B-5848-8DB0-8175438B41B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926176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8" name="Text Placeholder 29">
            <a:extLst>
              <a:ext uri="{FF2B5EF4-FFF2-40B4-BE49-F238E27FC236}">
                <a16:creationId xmlns:a16="http://schemas.microsoft.com/office/drawing/2014/main" id="{4DC3B094-9ACF-8546-91C5-3E759565455A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42592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89" name="Text Placeholder 29">
            <a:extLst>
              <a:ext uri="{FF2B5EF4-FFF2-40B4-BE49-F238E27FC236}">
                <a16:creationId xmlns:a16="http://schemas.microsoft.com/office/drawing/2014/main" id="{50A68426-10F7-B747-9861-CE5019F0D580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442592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90" name="Text Placeholder 29">
            <a:extLst>
              <a:ext uri="{FF2B5EF4-FFF2-40B4-BE49-F238E27FC236}">
                <a16:creationId xmlns:a16="http://schemas.microsoft.com/office/drawing/2014/main" id="{30D1B98E-80E5-884B-9774-3EB1CB6A91F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176502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91" name="Text Placeholder 12">
            <a:extLst>
              <a:ext uri="{FF2B5EF4-FFF2-40B4-BE49-F238E27FC236}">
                <a16:creationId xmlns:a16="http://schemas.microsoft.com/office/drawing/2014/main" id="{3E84C9F8-A158-B74C-BEEC-7AA411E0AF8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660086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94" name="Text Placeholder 29">
            <a:extLst>
              <a:ext uri="{FF2B5EF4-FFF2-40B4-BE49-F238E27FC236}">
                <a16:creationId xmlns:a16="http://schemas.microsoft.com/office/drawing/2014/main" id="{856B94F4-A762-6646-ACA4-4B9E2F94C93E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176502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95" name="Text Placeholder 29">
            <a:extLst>
              <a:ext uri="{FF2B5EF4-FFF2-40B4-BE49-F238E27FC236}">
                <a16:creationId xmlns:a16="http://schemas.microsoft.com/office/drawing/2014/main" id="{409E9072-6B74-0A4F-A3D5-DBB14ED4E84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176502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99" name="Text Placeholder 29">
            <a:extLst>
              <a:ext uri="{FF2B5EF4-FFF2-40B4-BE49-F238E27FC236}">
                <a16:creationId xmlns:a16="http://schemas.microsoft.com/office/drawing/2014/main" id="{475936E4-FD72-314C-8664-1339050B4F4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499580" y="2075439"/>
            <a:ext cx="2257427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Your</a:t>
            </a:r>
            <a:r>
              <a:rPr lang="pt-PT"/>
              <a:t> speakers</a:t>
            </a:r>
          </a:p>
        </p:txBody>
      </p:sp>
      <p:sp>
        <p:nvSpPr>
          <p:cNvPr id="117" name="Text Placeholder 29">
            <a:extLst>
              <a:ext uri="{FF2B5EF4-FFF2-40B4-BE49-F238E27FC236}">
                <a16:creationId xmlns:a16="http://schemas.microsoft.com/office/drawing/2014/main" id="{58CDB490-247B-D344-AE4A-205C2A164BEB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752390" y="2075439"/>
            <a:ext cx="2257426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hosts</a:t>
            </a:r>
            <a:endParaRPr lang="pt-PT"/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F8DDC44-0E76-D040-B19B-C8DB0FD9DA0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9" name="Picture Placeholder 12">
            <a:extLst>
              <a:ext uri="{FF2B5EF4-FFF2-40B4-BE49-F238E27FC236}">
                <a16:creationId xmlns:a16="http://schemas.microsoft.com/office/drawing/2014/main" id="{BE3E1368-57B0-B74E-A827-E5887F17CB36}"/>
              </a:ext>
            </a:extLst>
          </p:cNvPr>
          <p:cNvSpPr>
            <a:spLocks noGrp="1" noChangeAspect="1"/>
          </p:cNvSpPr>
          <p:nvPr>
            <p:ph type="pic" sz="quarter" idx="123" hasCustomPrompt="1"/>
          </p:nvPr>
        </p:nvSpPr>
        <p:spPr>
          <a:xfrm>
            <a:off x="2656176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2" name="Picture Placeholder 12">
            <a:extLst>
              <a:ext uri="{FF2B5EF4-FFF2-40B4-BE49-F238E27FC236}">
                <a16:creationId xmlns:a16="http://schemas.microsoft.com/office/drawing/2014/main" id="{5989CC6B-DA13-FE4B-88DB-10F1C7EE4C93}"/>
              </a:ext>
            </a:extLst>
          </p:cNvPr>
          <p:cNvSpPr>
            <a:spLocks noGrp="1" noChangeAspect="1"/>
          </p:cNvSpPr>
          <p:nvPr>
            <p:ph type="pic" sz="quarter" idx="125" hasCustomPrompt="1"/>
          </p:nvPr>
        </p:nvSpPr>
        <p:spPr>
          <a:xfrm>
            <a:off x="4390086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D848C3EA-D6AE-FA45-83DF-DC3EC2FC4245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393996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9C01B4C0-BB25-1347-8290-DBE5CDC308A5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877580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BAB9232A-7700-5A4B-8F99-7DCE657D8D37}"/>
              </a:ext>
            </a:extLst>
          </p:cNvPr>
          <p:cNvSpPr>
            <a:spLocks noGrp="1" noChangeAspect="1"/>
          </p:cNvSpPr>
          <p:nvPr>
            <p:ph type="pic" sz="quarter" idx="129" hasCustomPrompt="1"/>
          </p:nvPr>
        </p:nvSpPr>
        <p:spPr>
          <a:xfrm>
            <a:off x="6607580" y="3078731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9" name="Text Placeholder 29">
            <a:extLst>
              <a:ext uri="{FF2B5EF4-FFF2-40B4-BE49-F238E27FC236}">
                <a16:creationId xmlns:a16="http://schemas.microsoft.com/office/drawing/2014/main" id="{EC012C36-0E3B-474F-BD04-A6D54869341B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6393996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51846ABA-A0DB-3049-A051-5662C888E4D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6393996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71" name="Text Placeholder 29">
            <a:extLst>
              <a:ext uri="{FF2B5EF4-FFF2-40B4-BE49-F238E27FC236}">
                <a16:creationId xmlns:a16="http://schemas.microsoft.com/office/drawing/2014/main" id="{B30EF9D2-0377-ED42-B822-932CC1D04C9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145158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4843B865-2276-D446-BF88-0A88797B3D85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8628742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7AB281C5-958F-8D42-8AB2-385E4EFF2788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8145158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00F45DAB-8AD1-3542-83ED-6A2DC7971CC6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145158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930AA27D-EAF9-D24B-9264-05912A58D70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9879068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7222AAD7-10D1-1247-A294-07721F413D99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362652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FBAB0B46-096A-9F44-B54A-65479963156D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9879068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CEA2691E-74C2-BF4C-85A3-9D3E1242553E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9879068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80" name="Picture Placeholder 12">
            <a:extLst>
              <a:ext uri="{FF2B5EF4-FFF2-40B4-BE49-F238E27FC236}">
                <a16:creationId xmlns:a16="http://schemas.microsoft.com/office/drawing/2014/main" id="{D615934E-D4F8-4F46-8EC6-ADB28F536792}"/>
              </a:ext>
            </a:extLst>
          </p:cNvPr>
          <p:cNvSpPr>
            <a:spLocks noGrp="1" noChangeAspect="1"/>
          </p:cNvSpPr>
          <p:nvPr>
            <p:ph type="pic" sz="quarter" idx="141" hasCustomPrompt="1"/>
          </p:nvPr>
        </p:nvSpPr>
        <p:spPr>
          <a:xfrm>
            <a:off x="8358742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82" name="Picture Placeholder 12">
            <a:extLst>
              <a:ext uri="{FF2B5EF4-FFF2-40B4-BE49-F238E27FC236}">
                <a16:creationId xmlns:a16="http://schemas.microsoft.com/office/drawing/2014/main" id="{EFCFEF9D-5638-ED47-A599-410E4A24AFEB}"/>
              </a:ext>
            </a:extLst>
          </p:cNvPr>
          <p:cNvSpPr>
            <a:spLocks noGrp="1" noChangeAspect="1"/>
          </p:cNvSpPr>
          <p:nvPr>
            <p:ph type="pic" sz="quarter" idx="143" hasCustomPrompt="1"/>
          </p:nvPr>
        </p:nvSpPr>
        <p:spPr>
          <a:xfrm>
            <a:off x="10092652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C6C545B6-C9BB-F74F-9113-565C8591B9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6088" y="2962418"/>
            <a:ext cx="1332000" cy="13320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CDBC922E-83BA-3344-9D73-D35D56D9CF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2981" y="2962418"/>
            <a:ext cx="1332000" cy="13320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47B65FF3-113C-AC43-855E-7D535562A4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609" y="2962418"/>
            <a:ext cx="1332000" cy="13320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5FA45483-8301-A248-9D37-A45BDC7021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5139" y="2962418"/>
            <a:ext cx="1332000" cy="13320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DF714306-5366-A241-961E-D25FBF7039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2032" y="2962418"/>
            <a:ext cx="1332000" cy="13320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A67A8D94-3DF9-A24E-A005-840C5C8C5A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7660" y="2962418"/>
            <a:ext cx="1332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207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2483CD22-6BB0-5F43-A56E-8A6B5C710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819400" y="-2514600"/>
            <a:ext cx="6858000" cy="12192000"/>
          </a:xfrm>
          <a:prstGeom prst="rect">
            <a:avLst/>
          </a:prstGeom>
        </p:spPr>
      </p:pic>
      <p:pic>
        <p:nvPicPr>
          <p:cNvPr id="49" name="Picture 48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0BD10F6F-C030-4C44-9FF0-8EB2A8527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71152"/>
            <a:ext cx="6858000" cy="12192000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CC92692-5CD2-F04D-B402-9E6E813A77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26B0D691-2249-1149-92B3-617079E5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21A1DA-31FD-D24C-9B9D-13699CF5DC32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AD04DB97-18B0-3D4C-B247-A1F610EF5FA3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685800" y="1865279"/>
            <a:ext cx="8202438" cy="991505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02AF7C-51C8-B04A-B774-0CC85C4BFEEC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073074" y="1983272"/>
            <a:ext cx="233998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7BE6CDBC-FD58-BF45-BCA5-827FCF0A3F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40441" y="1941853"/>
            <a:ext cx="3665435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D9BAB012-EA53-3843-B278-4A459D887BB4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615365" y="3363570"/>
            <a:ext cx="7456723" cy="99150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C30898C-AF90-EC47-9D8E-BE197B5C0066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2970739" y="3481563"/>
            <a:ext cx="234000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6861C9EB-29BA-4648-83D7-51C5CBA205E2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6279928" y="3429511"/>
            <a:ext cx="3665435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C47BD1AE-4B45-F646-BE5C-D773C1FD5703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4927375" y="4902807"/>
            <a:ext cx="6426425" cy="991505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6AD28E1C-339E-BD4D-B603-23DC46A86737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5250850" y="5020800"/>
            <a:ext cx="234000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rgbClr val="004494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D5E5E585-1BA3-3644-9473-2BF705BB04D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7763081" y="4968748"/>
            <a:ext cx="3386114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A489F60-3802-BD4D-805F-44A62264409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999105E-C9CF-AD49-9E27-4CE263E3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2915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1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3554033"/>
            <a:ext cx="3341916" cy="36000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3554033"/>
            <a:ext cx="3341916" cy="36000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1" y="3555619"/>
            <a:ext cx="3341916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43"/>
          </p:nvPr>
        </p:nvSpPr>
        <p:spPr>
          <a:xfrm>
            <a:off x="839788" y="1597025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44"/>
          </p:nvPr>
        </p:nvSpPr>
        <p:spPr>
          <a:xfrm>
            <a:off x="4436907" y="1597024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45"/>
          </p:nvPr>
        </p:nvSpPr>
        <p:spPr>
          <a:xfrm>
            <a:off x="8033797" y="1597978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A14085-DCC0-C148-9810-CC803344E3B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8BF4D4-7276-504C-9960-67CCDDB0FB6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956091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1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2420558"/>
            <a:ext cx="3341916" cy="67252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2420558"/>
            <a:ext cx="3341916" cy="67252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1" y="2422144"/>
            <a:ext cx="3341916" cy="67252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AE1332-2E2B-3544-9CEE-30750AE4753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9927AA3-9090-E540-8741-17CDCA4AD87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8420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BD595D6F-6A71-5C4C-858C-0ABBEC6F8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880004" y="2792652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3C774E2E-EEFB-8D4E-A187-0942B009197B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880004" y="2659277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880004" y="2300337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7D14EFD-DF3C-C44F-807A-CDC1457AA27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688055" y="2792652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4CB0A4C-777A-1741-BB58-1B0284A109E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688055" y="2659277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DAC720C-338D-A64E-A66B-820E62C34E3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688055" y="2300337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7E6B6B5-83E5-F641-B73E-84690ABF1A3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880004" y="5138287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A8148E-B1D7-D548-95AE-BF6493D1BB59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880004" y="500491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660B55A-5890-244A-9435-090EBE8CB71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880004" y="4645972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CD17B7F3-1553-D246-A979-C3DD2C256D7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688055" y="5138287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81A1E296-F2E3-FE47-828F-2819D5F6B3BD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688055" y="500491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625992-B246-5A4B-8301-7993F845F497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688055" y="4645972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D148B21-03BC-DB45-8714-4155CBEF5573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688055" y="1588830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80004" y="1588830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21D32EE0-A170-D348-9E2F-DB033EDA228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688055" y="3883159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992A934-743C-D94B-A780-5EDE1172698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1880004" y="3883159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ACE8CD8-EA41-0E45-BF7C-4A94DD78A38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010412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3_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0CE19D3-EA87-FA41-BE74-795C5E47B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Straight Connector 3"/>
          <p:cNvSpPr/>
          <p:nvPr userDrawn="1"/>
        </p:nvSpPr>
        <p:spPr>
          <a:xfrm flipV="1">
            <a:off x="685801" y="3429000"/>
            <a:ext cx="10820387" cy="1"/>
          </a:xfrm>
          <a:prstGeom prst="line">
            <a:avLst/>
          </a:prstGeom>
          <a:ln w="19050">
            <a:solidFill>
              <a:schemeClr val="bg1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149994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994891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7305097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839788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46" hasCustomPrompt="1"/>
          </p:nvPr>
        </p:nvSpPr>
        <p:spPr>
          <a:xfrm>
            <a:off x="9460200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47" hasCustomPrompt="1"/>
          </p:nvPr>
        </p:nvSpPr>
        <p:spPr>
          <a:xfrm>
            <a:off x="73047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8" hasCustomPrompt="1"/>
          </p:nvPr>
        </p:nvSpPr>
        <p:spPr>
          <a:xfrm>
            <a:off x="29937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51492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50" hasCustomPrompt="1"/>
          </p:nvPr>
        </p:nvSpPr>
        <p:spPr>
          <a:xfrm>
            <a:off x="9460200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3537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35092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56647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9975755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3" name="Text Placeholder 12"/>
          <p:cNvSpPr>
            <a:spLocks noGrp="1" noChangeAspect="1"/>
          </p:cNvSpPr>
          <p:nvPr>
            <p:ph type="body" sz="quarter" idx="80" hasCustomPrompt="1"/>
          </p:nvPr>
        </p:nvSpPr>
        <p:spPr>
          <a:xfrm>
            <a:off x="78202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5B3194-CFE7-A944-81AD-ECCC470A2961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B407FE4-4EA0-AF48-8FF5-D38358744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32737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4">
    <p:bg>
      <p:bgPr>
        <a:solidFill>
          <a:srgbClr val="BD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A666FBD-D519-2348-976C-4D4D781EE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C2582351-5E77-A04A-9B7B-592E25EB7AD1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 rot="21174796">
            <a:off x="5040945" y="291285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BD312268-42AB-5045-B38A-99F5D723C622}"/>
              </a:ext>
            </a:extLst>
          </p:cNvPr>
          <p:cNvSpPr>
            <a:spLocks noGrp="1" noChangeAspect="1"/>
          </p:cNvSpPr>
          <p:nvPr>
            <p:ph type="body" sz="quarter" idx="75" hasCustomPrompt="1"/>
          </p:nvPr>
        </p:nvSpPr>
        <p:spPr>
          <a:xfrm rot="17751522">
            <a:off x="6276707" y="438739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8998E4A8-E7DD-944E-B0DE-81ABD5FFAC54}"/>
              </a:ext>
            </a:extLst>
          </p:cNvPr>
          <p:cNvSpPr>
            <a:spLocks noGrp="1" noChangeAspect="1"/>
          </p:cNvSpPr>
          <p:nvPr>
            <p:ph type="body" sz="quarter" idx="74" hasCustomPrompt="1"/>
          </p:nvPr>
        </p:nvSpPr>
        <p:spPr>
          <a:xfrm rot="15080317">
            <a:off x="8164509" y="4447081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322B0F08-EB09-D54E-B33E-F0E40094A8EE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 rot="11761572">
            <a:off x="9459156" y="3038242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EBA00389-3978-0C47-B239-08ABEB454A68}"/>
              </a:ext>
            </a:extLst>
          </p:cNvPr>
          <p:cNvSpPr>
            <a:spLocks noGrp="1" noChangeAspect="1"/>
          </p:cNvSpPr>
          <p:nvPr>
            <p:ph type="body" sz="quarter" idx="72" hasCustomPrompt="1"/>
          </p:nvPr>
        </p:nvSpPr>
        <p:spPr>
          <a:xfrm rot="8048625">
            <a:off x="9001319" y="1170464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6CAFEE32-F6FA-F741-A1DC-D02CEA377F79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 rot="5400000">
            <a:off x="7281414" y="40472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FD5A25CE-5727-6E4B-A08F-283F68B60004}"/>
              </a:ext>
            </a:extLst>
          </p:cNvPr>
          <p:cNvSpPr>
            <a:spLocks noGrp="1" noChangeAspect="1"/>
          </p:cNvSpPr>
          <p:nvPr>
            <p:ph type="body" sz="quarter" idx="70" hasCustomPrompt="1"/>
          </p:nvPr>
        </p:nvSpPr>
        <p:spPr>
          <a:xfrm rot="2159814">
            <a:off x="5495563" y="1106458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4958825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5" name="Text Placeholder 4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788" y="1079980"/>
            <a:ext cx="4958076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78729" y="1944688"/>
            <a:ext cx="3928481" cy="14772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 </a:t>
            </a:r>
            <a:r>
              <a:rPr lang="pt-PT" err="1"/>
              <a:t>inventore</a:t>
            </a:r>
            <a:r>
              <a:rPr lang="pt-PT"/>
              <a:t> </a:t>
            </a:r>
            <a:r>
              <a:rPr lang="pt-PT" err="1"/>
              <a:t>veritatis</a:t>
            </a:r>
            <a:r>
              <a:rPr lang="pt-PT"/>
              <a:t>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quasi</a:t>
            </a:r>
            <a:r>
              <a:rPr lang="pt-PT"/>
              <a:t> </a:t>
            </a:r>
            <a:r>
              <a:rPr lang="pt-PT" err="1"/>
              <a:t>architecto</a:t>
            </a:r>
            <a:r>
              <a:rPr lang="pt-PT"/>
              <a:t> </a:t>
            </a:r>
            <a:r>
              <a:rPr lang="pt-PT" err="1"/>
              <a:t>beatae</a:t>
            </a:r>
            <a:r>
              <a:rPr lang="pt-PT"/>
              <a:t> vitae </a:t>
            </a:r>
            <a:r>
              <a:rPr lang="pt-PT" err="1"/>
              <a:t>dicta</a:t>
            </a:r>
            <a:r>
              <a:rPr lang="pt-PT"/>
              <a:t> </a:t>
            </a:r>
            <a:r>
              <a:rPr lang="pt-PT" err="1"/>
              <a:t>sunt</a:t>
            </a:r>
            <a:r>
              <a:rPr lang="pt-PT"/>
              <a:t> </a:t>
            </a:r>
            <a:r>
              <a:rPr lang="pt-PT" err="1"/>
              <a:t>explicabo</a:t>
            </a:r>
            <a:r>
              <a:rPr lang="pt-PT"/>
              <a:t>.</a:t>
            </a:r>
          </a:p>
        </p:txBody>
      </p:sp>
      <p:sp>
        <p:nvSpPr>
          <p:cNvPr id="38" name="Text Placeholder 25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5501434" y="3509507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5501434" y="3774930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0" name="Text Placeholder 25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6707191" y="4833990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6707191" y="5099413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2" name="Text Placeholder 25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465831" y="4833990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8465831" y="5099413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4" name="Text Placeholder 25"/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9663513" y="3488997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5" name="Text Placeholder 25"/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9663513" y="3754420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6" name="Text Placeholder 25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7534707" y="1085761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7" name="Text Placeholder 25"/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7534707" y="1351184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8" name="Text Placeholder 25"/>
          <p:cNvSpPr>
            <a:spLocks noGrp="1"/>
          </p:cNvSpPr>
          <p:nvPr userDrawn="1">
            <p:ph type="body" sz="quarter" idx="56" hasCustomPrompt="1"/>
          </p:nvPr>
        </p:nvSpPr>
        <p:spPr>
          <a:xfrm>
            <a:off x="5917881" y="1776783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9" name="Text Placeholder 25"/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5917881" y="2042206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9196921" y="1756472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1" name="Text Placeholder 25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9196921" y="2021895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37" name="Text Placeholder 25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7178168" y="2963416"/>
            <a:ext cx="2141575" cy="93386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Main</a:t>
            </a:r>
            <a:r>
              <a:rPr lang="pt-PT"/>
              <a:t> </a:t>
            </a:r>
            <a:r>
              <a:rPr lang="pt-PT" err="1"/>
              <a:t>message</a:t>
            </a:r>
            <a:endParaRPr lang="pt-PT"/>
          </a:p>
          <a:p>
            <a:endParaRPr lang="pt-PT"/>
          </a:p>
        </p:txBody>
      </p:sp>
      <p:cxnSp>
        <p:nvCxnSpPr>
          <p:cNvPr id="53" name="Straight Connector 52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49BB2D2D-2E35-DF4F-B764-59C6A38F81D1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40999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FC6FE8E-CA48-6543-A2F6-DBF4105E7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3669" y="2492214"/>
            <a:ext cx="2471445" cy="2489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Arc 12"/>
          <p:cNvSpPr/>
          <p:nvPr userDrawn="1"/>
        </p:nvSpPr>
        <p:spPr>
          <a:xfrm>
            <a:off x="4259372" y="1900335"/>
            <a:ext cx="3673181" cy="3673181"/>
          </a:xfrm>
          <a:prstGeom prst="ellipse">
            <a:avLst/>
          </a:prstGeom>
          <a:ln w="19050">
            <a:solidFill>
              <a:srgbClr val="B2E8FA"/>
            </a:solidFill>
            <a:prstDash val="sysDot"/>
          </a:ln>
        </p:spPr>
        <p:txBody>
          <a:bodyPr lIns="45718" tIns="45718" rIns="45718" bIns="45718" anchor="ctr"/>
          <a:lstStyle/>
          <a:p>
            <a:pPr algn="ctr" defTabSz="1375467">
              <a:defRPr sz="26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115366" y="1916389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57" hasCustomPrompt="1"/>
          </p:nvPr>
        </p:nvSpPr>
        <p:spPr>
          <a:xfrm>
            <a:off x="1115366" y="2181812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115366" y="4696262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59" hasCustomPrompt="1"/>
          </p:nvPr>
        </p:nvSpPr>
        <p:spPr>
          <a:xfrm>
            <a:off x="1115366" y="4961685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8" name="Text Placeholder 25"/>
          <p:cNvSpPr>
            <a:spLocks noGrp="1"/>
          </p:cNvSpPr>
          <p:nvPr>
            <p:ph type="body" sz="quarter" idx="60" hasCustomPrompt="1"/>
          </p:nvPr>
        </p:nvSpPr>
        <p:spPr>
          <a:xfrm>
            <a:off x="614624" y="3306325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614624" y="3571748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62" hasCustomPrompt="1"/>
          </p:nvPr>
        </p:nvSpPr>
        <p:spPr>
          <a:xfrm>
            <a:off x="8400964" y="3306325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8400964" y="3571748"/>
            <a:ext cx="3176337" cy="700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64" hasCustomPrompt="1"/>
          </p:nvPr>
        </p:nvSpPr>
        <p:spPr>
          <a:xfrm>
            <a:off x="7842360" y="4696262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65" hasCustomPrompt="1"/>
          </p:nvPr>
        </p:nvSpPr>
        <p:spPr>
          <a:xfrm>
            <a:off x="7842360" y="4961685"/>
            <a:ext cx="3176337" cy="700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66" hasCustomPrompt="1"/>
          </p:nvPr>
        </p:nvSpPr>
        <p:spPr>
          <a:xfrm>
            <a:off x="7842360" y="1916389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211831" y="2852754"/>
            <a:ext cx="1768338" cy="176833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951BC8-D4DD-5E40-9B51-1ECBED48C7EB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E65868-CF8E-C140-AEAD-BF6E5731891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842360" y="2172772"/>
            <a:ext cx="3176337" cy="614363"/>
          </a:xfrm>
          <a:noFill/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lang="pt-PT" sz="1300" dirty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8CD9B68-F609-9A43-8ACE-6E4FB03BC71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6CFE42-B4BA-344C-A0B7-C3D277E2124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4818949" y="2115549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D2BCFE8-F861-1449-A72D-F616885FD367}"/>
              </a:ext>
            </a:extLst>
          </p:cNvPr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7027028" y="2115549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ADE4880-85DA-BD45-8113-DDF0EDB2C737}"/>
              </a:ext>
            </a:extLst>
          </p:cNvPr>
          <p:cNvSpPr>
            <a:spLocks noGrp="1" noChangeAspect="1"/>
          </p:cNvSpPr>
          <p:nvPr>
            <p:ph type="body" sz="quarter" idx="80" hasCustomPrompt="1"/>
          </p:nvPr>
        </p:nvSpPr>
        <p:spPr>
          <a:xfrm>
            <a:off x="4104896" y="355718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DADE29CE-3220-954D-87BB-02474CBF26C7}"/>
              </a:ext>
            </a:extLst>
          </p:cNvPr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4818949" y="503153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92AD245-9109-3F42-9444-5EE1C9011D13}"/>
              </a:ext>
            </a:extLst>
          </p:cNvPr>
          <p:cNvSpPr>
            <a:spLocks noGrp="1" noChangeAspect="1"/>
          </p:cNvSpPr>
          <p:nvPr>
            <p:ph type="body" sz="quarter" idx="82" hasCustomPrompt="1"/>
          </p:nvPr>
        </p:nvSpPr>
        <p:spPr>
          <a:xfrm>
            <a:off x="7027028" y="503153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EFA60ED-C263-6846-981A-65737FDD73DD}"/>
              </a:ext>
            </a:extLst>
          </p:cNvPr>
          <p:cNvSpPr>
            <a:spLocks noGrp="1" noChangeAspect="1"/>
          </p:cNvSpPr>
          <p:nvPr>
            <p:ph type="body" sz="quarter" idx="83" hasCustomPrompt="1"/>
          </p:nvPr>
        </p:nvSpPr>
        <p:spPr>
          <a:xfrm>
            <a:off x="7788552" y="3552593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4036340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4" name="Group 73"/>
          <p:cNvGrpSpPr/>
          <p:nvPr userDrawn="1"/>
        </p:nvGrpSpPr>
        <p:grpSpPr>
          <a:xfrm>
            <a:off x="4508054" y="2442037"/>
            <a:ext cx="465988" cy="218146"/>
            <a:chOff x="0" y="0"/>
            <a:chExt cx="465987" cy="218144"/>
          </a:xfrm>
        </p:grpSpPr>
        <p:sp>
          <p:nvSpPr>
            <p:cNvPr id="5" name="Straight Connector 37"/>
            <p:cNvSpPr/>
            <p:nvPr/>
          </p:nvSpPr>
          <p:spPr>
            <a:xfrm flipH="1" flipV="1">
              <a:off x="226513" y="1159"/>
              <a:ext cx="239476" cy="216985"/>
            </a:xfrm>
            <a:prstGeom prst="line">
              <a:avLst/>
            </a:prstGeom>
            <a:noFill/>
            <a:ln w="19050" cap="rnd">
              <a:solidFill>
                <a:srgbClr val="B2E8F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" name="Straight Connector 38"/>
            <p:cNvSpPr/>
            <p:nvPr/>
          </p:nvSpPr>
          <p:spPr>
            <a:xfrm flipH="1" flipV="1">
              <a:off x="0" y="-1"/>
              <a:ext cx="226515" cy="3"/>
            </a:xfrm>
            <a:prstGeom prst="line">
              <a:avLst/>
            </a:prstGeom>
            <a:noFill/>
            <a:ln w="19050" cap="rnd">
              <a:solidFill>
                <a:srgbClr val="B2E8F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" name="Group 74"/>
          <p:cNvGrpSpPr/>
          <p:nvPr userDrawn="1"/>
        </p:nvGrpSpPr>
        <p:grpSpPr>
          <a:xfrm>
            <a:off x="7130014" y="2440232"/>
            <a:ext cx="514107" cy="221756"/>
            <a:chOff x="-1" y="0"/>
            <a:chExt cx="514105" cy="221755"/>
          </a:xfrm>
        </p:grpSpPr>
        <p:sp>
          <p:nvSpPr>
            <p:cNvPr id="8" name="Straight Connector 40"/>
            <p:cNvSpPr/>
            <p:nvPr/>
          </p:nvSpPr>
          <p:spPr>
            <a:xfrm flipV="1">
              <a:off x="-2" y="1096"/>
              <a:ext cx="239477" cy="220660"/>
            </a:xfrm>
            <a:prstGeom prst="line">
              <a:avLst/>
            </a:prstGeom>
            <a:noFill/>
            <a:ln w="19050" cap="rnd">
              <a:solidFill>
                <a:srgbClr val="FF01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" name="Straight Connector 41"/>
            <p:cNvSpPr/>
            <p:nvPr/>
          </p:nvSpPr>
          <p:spPr>
            <a:xfrm>
              <a:off x="239474" y="-1"/>
              <a:ext cx="274631" cy="2"/>
            </a:xfrm>
            <a:prstGeom prst="line">
              <a:avLst/>
            </a:prstGeom>
            <a:noFill/>
            <a:ln w="19050" cap="rnd">
              <a:solidFill>
                <a:srgbClr val="FF01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" name="Group 81"/>
          <p:cNvGrpSpPr/>
          <p:nvPr userDrawn="1"/>
        </p:nvGrpSpPr>
        <p:grpSpPr>
          <a:xfrm>
            <a:off x="4508052" y="4865593"/>
            <a:ext cx="456055" cy="218146"/>
            <a:chOff x="0" y="0"/>
            <a:chExt cx="456054" cy="218144"/>
          </a:xfrm>
        </p:grpSpPr>
        <p:sp>
          <p:nvSpPr>
            <p:cNvPr id="11" name="Straight Connector 43"/>
            <p:cNvSpPr/>
            <p:nvPr/>
          </p:nvSpPr>
          <p:spPr>
            <a:xfrm flipH="1">
              <a:off x="216579" y="-2"/>
              <a:ext cx="239476" cy="216986"/>
            </a:xfrm>
            <a:prstGeom prst="line">
              <a:avLst/>
            </a:prstGeom>
            <a:noFill/>
            <a:ln w="19050" cap="rnd">
              <a:solidFill>
                <a:srgbClr val="00B3E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Straight Connector 44"/>
            <p:cNvSpPr/>
            <p:nvPr/>
          </p:nvSpPr>
          <p:spPr>
            <a:xfrm flipH="1" flipV="1">
              <a:off x="0" y="218141"/>
              <a:ext cx="216582" cy="3"/>
            </a:xfrm>
            <a:prstGeom prst="line">
              <a:avLst/>
            </a:prstGeom>
            <a:noFill/>
            <a:ln w="19050" cap="rnd">
              <a:solidFill>
                <a:srgbClr val="00B3E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3" name="Group 84"/>
          <p:cNvGrpSpPr/>
          <p:nvPr userDrawn="1"/>
        </p:nvGrpSpPr>
        <p:grpSpPr>
          <a:xfrm>
            <a:off x="7150905" y="4863787"/>
            <a:ext cx="493215" cy="221757"/>
            <a:chOff x="-1" y="-1"/>
            <a:chExt cx="493214" cy="221756"/>
          </a:xfrm>
        </p:grpSpPr>
        <p:sp>
          <p:nvSpPr>
            <p:cNvPr id="14" name="Straight Connector 46"/>
            <p:cNvSpPr/>
            <p:nvPr/>
          </p:nvSpPr>
          <p:spPr>
            <a:xfrm>
              <a:off x="-2" y="-2"/>
              <a:ext cx="239478" cy="220660"/>
            </a:xfrm>
            <a:prstGeom prst="line">
              <a:avLst/>
            </a:prstGeom>
            <a:noFill/>
            <a:ln w="19050" cap="rnd">
              <a:solidFill>
                <a:srgbClr val="00449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Straight Connector 47"/>
            <p:cNvSpPr/>
            <p:nvPr/>
          </p:nvSpPr>
          <p:spPr>
            <a:xfrm>
              <a:off x="239473" y="221753"/>
              <a:ext cx="253741" cy="3"/>
            </a:xfrm>
            <a:prstGeom prst="line">
              <a:avLst/>
            </a:prstGeom>
            <a:noFill/>
            <a:ln w="19050" cap="rnd">
              <a:solidFill>
                <a:srgbClr val="00449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 1"/>
          <p:cNvGrpSpPr/>
          <p:nvPr userDrawn="1"/>
        </p:nvGrpSpPr>
        <p:grpSpPr>
          <a:xfrm>
            <a:off x="4215827" y="1917066"/>
            <a:ext cx="3743531" cy="3741989"/>
            <a:chOff x="0" y="0"/>
            <a:chExt cx="3743530" cy="3741988"/>
          </a:xfrm>
        </p:grpSpPr>
        <p:sp>
          <p:nvSpPr>
            <p:cNvPr id="17" name="Freeform 5"/>
            <p:cNvSpPr/>
            <p:nvPr/>
          </p:nvSpPr>
          <p:spPr>
            <a:xfrm>
              <a:off x="-1" y="1273833"/>
              <a:ext cx="1868586" cy="224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736"/>
                  </a:moveTo>
                  <a:cubicBezTo>
                    <a:pt x="10800" y="5736"/>
                    <a:pt x="10800" y="5772"/>
                    <a:pt x="10800" y="5808"/>
                  </a:cubicBezTo>
                  <a:cubicBezTo>
                    <a:pt x="10800" y="6208"/>
                    <a:pt x="10844" y="6607"/>
                    <a:pt x="10887" y="6970"/>
                  </a:cubicBezTo>
                  <a:cubicBezTo>
                    <a:pt x="11192" y="8967"/>
                    <a:pt x="12237" y="10709"/>
                    <a:pt x="13979" y="12161"/>
                  </a:cubicBezTo>
                  <a:cubicBezTo>
                    <a:pt x="15460" y="13396"/>
                    <a:pt x="17115" y="14194"/>
                    <a:pt x="19031" y="14557"/>
                  </a:cubicBezTo>
                  <a:cubicBezTo>
                    <a:pt x="19858" y="14739"/>
                    <a:pt x="20685" y="14811"/>
                    <a:pt x="21600" y="14811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0642" y="21600"/>
                    <a:pt x="19684" y="21564"/>
                    <a:pt x="18726" y="21455"/>
                  </a:cubicBezTo>
                  <a:cubicBezTo>
                    <a:pt x="14719" y="20983"/>
                    <a:pt x="11235" y="19494"/>
                    <a:pt x="8231" y="16990"/>
                  </a:cubicBezTo>
                  <a:cubicBezTo>
                    <a:pt x="4877" y="14158"/>
                    <a:pt x="3005" y="10854"/>
                    <a:pt x="2700" y="6970"/>
                  </a:cubicBezTo>
                  <a:cubicBezTo>
                    <a:pt x="2656" y="6607"/>
                    <a:pt x="2656" y="6208"/>
                    <a:pt x="2656" y="5808"/>
                  </a:cubicBezTo>
                  <a:cubicBezTo>
                    <a:pt x="2656" y="5772"/>
                    <a:pt x="2656" y="5736"/>
                    <a:pt x="2656" y="5736"/>
                  </a:cubicBezTo>
                  <a:cubicBezTo>
                    <a:pt x="0" y="5736"/>
                    <a:pt x="0" y="5736"/>
                    <a:pt x="0" y="5736"/>
                  </a:cubicBezTo>
                  <a:cubicBezTo>
                    <a:pt x="6837" y="0"/>
                    <a:pt x="6837" y="0"/>
                    <a:pt x="6837" y="0"/>
                  </a:cubicBezTo>
                  <a:cubicBezTo>
                    <a:pt x="13631" y="5736"/>
                    <a:pt x="13631" y="5736"/>
                    <a:pt x="13631" y="5736"/>
                  </a:cubicBezTo>
                  <a:lnTo>
                    <a:pt x="10800" y="5736"/>
                  </a:lnTo>
                  <a:close/>
                </a:path>
              </a:pathLst>
            </a:custGeom>
            <a:solidFill>
              <a:srgbClr val="00B3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18" name="Freeform 6"/>
            <p:cNvSpPr/>
            <p:nvPr/>
          </p:nvSpPr>
          <p:spPr>
            <a:xfrm>
              <a:off x="1265865" y="1868608"/>
              <a:ext cx="2248663" cy="1873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81" y="2651"/>
                  </a:moveTo>
                  <a:cubicBezTo>
                    <a:pt x="14762" y="1825"/>
                    <a:pt x="14834" y="956"/>
                    <a:pt x="14834" y="87"/>
                  </a:cubicBezTo>
                  <a:cubicBezTo>
                    <a:pt x="14834" y="43"/>
                    <a:pt x="14834" y="0"/>
                    <a:pt x="148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43"/>
                    <a:pt x="21600" y="87"/>
                  </a:cubicBezTo>
                  <a:cubicBezTo>
                    <a:pt x="21600" y="1043"/>
                    <a:pt x="21528" y="1999"/>
                    <a:pt x="21419" y="2955"/>
                  </a:cubicBezTo>
                  <a:cubicBezTo>
                    <a:pt x="20949" y="6954"/>
                    <a:pt x="19465" y="10474"/>
                    <a:pt x="16969" y="13473"/>
                  </a:cubicBezTo>
                  <a:cubicBezTo>
                    <a:pt x="13893" y="17167"/>
                    <a:pt x="10167" y="18992"/>
                    <a:pt x="5825" y="18992"/>
                  </a:cubicBezTo>
                  <a:cubicBezTo>
                    <a:pt x="5825" y="18992"/>
                    <a:pt x="5789" y="18992"/>
                    <a:pt x="5789" y="18992"/>
                  </a:cubicBezTo>
                  <a:cubicBezTo>
                    <a:pt x="5789" y="21600"/>
                    <a:pt x="5789" y="21600"/>
                    <a:pt x="5789" y="21600"/>
                  </a:cubicBezTo>
                  <a:cubicBezTo>
                    <a:pt x="0" y="14820"/>
                    <a:pt x="0" y="14820"/>
                    <a:pt x="0" y="14820"/>
                  </a:cubicBezTo>
                  <a:cubicBezTo>
                    <a:pt x="5789" y="8040"/>
                    <a:pt x="5789" y="8040"/>
                    <a:pt x="5789" y="8040"/>
                  </a:cubicBezTo>
                  <a:cubicBezTo>
                    <a:pt x="5789" y="10865"/>
                    <a:pt x="5789" y="10865"/>
                    <a:pt x="5789" y="10865"/>
                  </a:cubicBezTo>
                  <a:cubicBezTo>
                    <a:pt x="5789" y="10865"/>
                    <a:pt x="5825" y="10865"/>
                    <a:pt x="5825" y="10865"/>
                  </a:cubicBezTo>
                  <a:cubicBezTo>
                    <a:pt x="8322" y="10865"/>
                    <a:pt x="10420" y="9822"/>
                    <a:pt x="12193" y="7693"/>
                  </a:cubicBezTo>
                  <a:cubicBezTo>
                    <a:pt x="13423" y="6215"/>
                    <a:pt x="14219" y="4520"/>
                    <a:pt x="14581" y="2651"/>
                  </a:cubicBezTo>
                  <a:close/>
                </a:path>
              </a:pathLst>
            </a:custGeom>
            <a:solidFill>
              <a:srgbClr val="0044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19" name="Freeform 7"/>
            <p:cNvSpPr/>
            <p:nvPr/>
          </p:nvSpPr>
          <p:spPr>
            <a:xfrm>
              <a:off x="1868583" y="229003"/>
              <a:ext cx="1874948" cy="2250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6" y="181"/>
                  </a:moveTo>
                  <a:cubicBezTo>
                    <a:pt x="6896" y="651"/>
                    <a:pt x="10410" y="2135"/>
                    <a:pt x="13402" y="4667"/>
                  </a:cubicBezTo>
                  <a:cubicBezTo>
                    <a:pt x="17089" y="7707"/>
                    <a:pt x="18911" y="11397"/>
                    <a:pt x="18954" y="15739"/>
                  </a:cubicBezTo>
                  <a:cubicBezTo>
                    <a:pt x="21600" y="15739"/>
                    <a:pt x="21600" y="15739"/>
                    <a:pt x="21600" y="15739"/>
                  </a:cubicBezTo>
                  <a:cubicBezTo>
                    <a:pt x="14790" y="21600"/>
                    <a:pt x="14790" y="21600"/>
                    <a:pt x="14790" y="21600"/>
                  </a:cubicBezTo>
                  <a:cubicBezTo>
                    <a:pt x="7981" y="15739"/>
                    <a:pt x="7981" y="15739"/>
                    <a:pt x="7981" y="15739"/>
                  </a:cubicBezTo>
                  <a:cubicBezTo>
                    <a:pt x="10843" y="15739"/>
                    <a:pt x="10843" y="15739"/>
                    <a:pt x="10843" y="15739"/>
                  </a:cubicBezTo>
                  <a:cubicBezTo>
                    <a:pt x="10800" y="13278"/>
                    <a:pt x="9759" y="11180"/>
                    <a:pt x="7677" y="9443"/>
                  </a:cubicBezTo>
                  <a:cubicBezTo>
                    <a:pt x="6202" y="8213"/>
                    <a:pt x="4511" y="7417"/>
                    <a:pt x="2602" y="7019"/>
                  </a:cubicBezTo>
                  <a:cubicBezTo>
                    <a:pt x="1778" y="6874"/>
                    <a:pt x="911" y="6802"/>
                    <a:pt x="43" y="6802"/>
                  </a:cubicBezTo>
                  <a:cubicBezTo>
                    <a:pt x="43" y="6802"/>
                    <a:pt x="0" y="6802"/>
                    <a:pt x="0" y="68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3" y="0"/>
                    <a:pt x="43" y="0"/>
                  </a:cubicBezTo>
                  <a:cubicBezTo>
                    <a:pt x="1041" y="0"/>
                    <a:pt x="1995" y="72"/>
                    <a:pt x="2906" y="18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20" name="Freeform 8"/>
            <p:cNvSpPr/>
            <p:nvPr/>
          </p:nvSpPr>
          <p:spPr>
            <a:xfrm>
              <a:off x="229001" y="0"/>
              <a:ext cx="2242303" cy="1868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85" y="14719"/>
                  </a:moveTo>
                  <a:cubicBezTo>
                    <a:pt x="3485" y="14719"/>
                    <a:pt x="3449" y="14719"/>
                    <a:pt x="3449" y="14719"/>
                  </a:cubicBezTo>
                  <a:cubicBezTo>
                    <a:pt x="3485" y="14719"/>
                    <a:pt x="3485" y="14719"/>
                    <a:pt x="3485" y="14719"/>
                  </a:cubicBezTo>
                  <a:close/>
                  <a:moveTo>
                    <a:pt x="15792" y="0"/>
                  </a:moveTo>
                  <a:cubicBezTo>
                    <a:pt x="21600" y="6837"/>
                    <a:pt x="21600" y="6837"/>
                    <a:pt x="21600" y="6837"/>
                  </a:cubicBezTo>
                  <a:cubicBezTo>
                    <a:pt x="15792" y="13674"/>
                    <a:pt x="15792" y="13674"/>
                    <a:pt x="15792" y="13674"/>
                  </a:cubicBezTo>
                  <a:cubicBezTo>
                    <a:pt x="15792" y="10844"/>
                    <a:pt x="15792" y="10844"/>
                    <a:pt x="15792" y="10844"/>
                  </a:cubicBezTo>
                  <a:cubicBezTo>
                    <a:pt x="13323" y="10844"/>
                    <a:pt x="11217" y="11889"/>
                    <a:pt x="9439" y="14023"/>
                  </a:cubicBezTo>
                  <a:cubicBezTo>
                    <a:pt x="8241" y="15503"/>
                    <a:pt x="7406" y="17158"/>
                    <a:pt x="7043" y="19031"/>
                  </a:cubicBezTo>
                  <a:cubicBezTo>
                    <a:pt x="6897" y="19858"/>
                    <a:pt x="6789" y="20685"/>
                    <a:pt x="678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598"/>
                    <a:pt x="73" y="19640"/>
                    <a:pt x="182" y="18682"/>
                  </a:cubicBezTo>
                  <a:cubicBezTo>
                    <a:pt x="653" y="14719"/>
                    <a:pt x="2142" y="11235"/>
                    <a:pt x="4647" y="8274"/>
                  </a:cubicBezTo>
                  <a:cubicBezTo>
                    <a:pt x="7732" y="4529"/>
                    <a:pt x="11435" y="2700"/>
                    <a:pt x="15792" y="2656"/>
                  </a:cubicBezTo>
                  <a:lnTo>
                    <a:pt x="15792" y="0"/>
                  </a:lnTo>
                  <a:close/>
                </a:path>
              </a:pathLst>
            </a:custGeom>
            <a:solidFill>
              <a:srgbClr val="BDE4F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</p:grpSp>
      <p:sp>
        <p:nvSpPr>
          <p:cNvPr id="21" name="Text Placeholder 3"/>
          <p:cNvSpPr txBox="1"/>
          <p:nvPr userDrawn="1"/>
        </p:nvSpPr>
        <p:spPr>
          <a:xfrm>
            <a:off x="5959197" y="2208916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2</a:t>
            </a:r>
          </a:p>
        </p:txBody>
      </p:sp>
      <p:sp>
        <p:nvSpPr>
          <p:cNvPr id="22" name="Text Placeholder 3"/>
          <p:cNvSpPr txBox="1"/>
          <p:nvPr userDrawn="1"/>
        </p:nvSpPr>
        <p:spPr>
          <a:xfrm>
            <a:off x="7219508" y="3483380"/>
            <a:ext cx="29323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3</a:t>
            </a:r>
          </a:p>
        </p:txBody>
      </p:sp>
      <p:sp>
        <p:nvSpPr>
          <p:cNvPr id="23" name="Text Placeholder 3"/>
          <p:cNvSpPr txBox="1"/>
          <p:nvPr userDrawn="1"/>
        </p:nvSpPr>
        <p:spPr>
          <a:xfrm>
            <a:off x="5897445" y="4780902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4</a:t>
            </a:r>
          </a:p>
        </p:txBody>
      </p:sp>
      <p:sp>
        <p:nvSpPr>
          <p:cNvPr id="29" name="TextBox 52"/>
          <p:cNvSpPr txBox="1"/>
          <p:nvPr userDrawn="1"/>
        </p:nvSpPr>
        <p:spPr>
          <a:xfrm>
            <a:off x="7769955" y="2331778"/>
            <a:ext cx="2280193" cy="762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defTabSz="1219168">
              <a:spcBef>
                <a:spcPts val="300"/>
              </a:spcBef>
              <a:defRPr sz="13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Lorem ipsum dolor sit amet, consectetur adipiscing elit, sed do eiusmod tempor incididunt ut labore et dolore magna aliqua. </a:t>
            </a:r>
          </a:p>
        </p:txBody>
      </p:sp>
      <p:sp>
        <p:nvSpPr>
          <p:cNvPr id="37" name="Freeform 9"/>
          <p:cNvSpPr/>
          <p:nvPr userDrawn="1"/>
        </p:nvSpPr>
        <p:spPr>
          <a:xfrm>
            <a:off x="4215827" y="3190908"/>
            <a:ext cx="1178404" cy="721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52" y="21600"/>
                </a:moveTo>
                <a:cubicBezTo>
                  <a:pt x="4279" y="21600"/>
                  <a:pt x="4279" y="21600"/>
                  <a:pt x="4279" y="21600"/>
                </a:cubicBezTo>
                <a:cubicBezTo>
                  <a:pt x="4210" y="20475"/>
                  <a:pt x="4210" y="19238"/>
                  <a:pt x="4210" y="18000"/>
                </a:cubicBezTo>
                <a:cubicBezTo>
                  <a:pt x="4210" y="17888"/>
                  <a:pt x="4210" y="17775"/>
                  <a:pt x="4210" y="17775"/>
                </a:cubicBezTo>
                <a:cubicBezTo>
                  <a:pt x="0" y="17775"/>
                  <a:pt x="0" y="17775"/>
                  <a:pt x="0" y="17775"/>
                </a:cubicBezTo>
                <a:cubicBezTo>
                  <a:pt x="10835" y="0"/>
                  <a:pt x="10835" y="0"/>
                  <a:pt x="10835" y="0"/>
                </a:cubicBezTo>
                <a:cubicBezTo>
                  <a:pt x="21600" y="17775"/>
                  <a:pt x="21600" y="17775"/>
                  <a:pt x="21600" y="17775"/>
                </a:cubicBezTo>
                <a:cubicBezTo>
                  <a:pt x="17114" y="17775"/>
                  <a:pt x="17114" y="17775"/>
                  <a:pt x="17114" y="17775"/>
                </a:cubicBezTo>
                <a:cubicBezTo>
                  <a:pt x="17114" y="17775"/>
                  <a:pt x="17114" y="17888"/>
                  <a:pt x="17114" y="18000"/>
                </a:cubicBezTo>
                <a:cubicBezTo>
                  <a:pt x="17114" y="19238"/>
                  <a:pt x="17183" y="20475"/>
                  <a:pt x="17252" y="21600"/>
                </a:cubicBezTo>
                <a:close/>
              </a:path>
            </a:pathLst>
          </a:custGeom>
          <a:solidFill>
            <a:srgbClr val="00B3E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5467">
              <a:defRPr sz="26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38" name="Text Placeholder 3"/>
          <p:cNvSpPr txBox="1"/>
          <p:nvPr userDrawn="1"/>
        </p:nvSpPr>
        <p:spPr>
          <a:xfrm>
            <a:off x="4674401" y="3483380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1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6" name="Text Placehold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607736" y="2017529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DE4F5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607736" y="4693137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7877121" y="201752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3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7877121" y="4693137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7C41AD-DA19-7045-BBFA-934DB514487D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0964217E-5917-1D46-BA17-593EB252848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F0219BE-5E7A-ED46-9DD7-DDD5CD08676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607736" y="2291850"/>
            <a:ext cx="2683967" cy="756772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74132EAD-585D-AC4E-AA17-F03207EA1A0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607736" y="4956672"/>
            <a:ext cx="2683967" cy="756772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9FAF5B1C-0BEA-BD4C-AD6B-C6484A8F801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877121" y="4967457"/>
            <a:ext cx="2683967" cy="810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D2261990-7557-6A4F-8EC5-F2DA6118D1A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77121" y="2276508"/>
            <a:ext cx="2683967" cy="810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078852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3" hasCustomPrompt="1"/>
          </p:nvPr>
        </p:nvSpPr>
        <p:spPr>
          <a:xfrm>
            <a:off x="1296237" y="3125141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44" hasCustomPrompt="1"/>
          </p:nvPr>
        </p:nvSpPr>
        <p:spPr>
          <a:xfrm>
            <a:off x="1301186" y="4205342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5" hasCustomPrompt="1"/>
          </p:nvPr>
        </p:nvSpPr>
        <p:spPr>
          <a:xfrm>
            <a:off x="1296237" y="5283217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46" hasCustomPrompt="1"/>
          </p:nvPr>
        </p:nvSpPr>
        <p:spPr>
          <a:xfrm>
            <a:off x="6649642" y="3125141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47" hasCustomPrompt="1"/>
          </p:nvPr>
        </p:nvSpPr>
        <p:spPr>
          <a:xfrm>
            <a:off x="6649641" y="4205342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648604" y="5283217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9" name="Text Placeholder 29"/>
          <p:cNvSpPr>
            <a:spLocks noGrp="1"/>
          </p:cNvSpPr>
          <p:nvPr>
            <p:ph type="body" sz="quarter" idx="50" hasCustomPrompt="1"/>
          </p:nvPr>
        </p:nvSpPr>
        <p:spPr>
          <a:xfrm>
            <a:off x="6841384" y="2068507"/>
            <a:ext cx="3855612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Option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5BD894-7D08-174F-9682-D5016AE18041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49" hasCustomPrompt="1"/>
          </p:nvPr>
        </p:nvSpPr>
        <p:spPr>
          <a:xfrm>
            <a:off x="1489017" y="2068508"/>
            <a:ext cx="3855612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Option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C1D381E-DD80-774F-B222-910F3868294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014234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1B86685-C66A-C741-9176-107D2F053F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7308" y="4409380"/>
            <a:ext cx="10368000" cy="136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065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06D6D1-EBC9-0846-9866-9FE7D7C7CFF2}"/>
              </a:ext>
            </a:extLst>
          </p:cNvPr>
          <p:cNvSpPr>
            <a:spLocks noGrp="1" noChangeAspect="1"/>
          </p:cNvSpPr>
          <p:nvPr>
            <p:ph type="body" sz="quarter" idx="58" hasCustomPrompt="1"/>
          </p:nvPr>
        </p:nvSpPr>
        <p:spPr>
          <a:xfrm>
            <a:off x="6270238" y="1856515"/>
            <a:ext cx="2318400" cy="2170800"/>
          </a:xfrm>
          <a:prstGeom prst="rect">
            <a:avLst/>
          </a:prstGeom>
          <a:ln w="120650">
            <a:solidFill>
              <a:srgbClr val="B2E8FA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912DE21F-6142-764A-85FA-D9C488597048}"/>
              </a:ext>
            </a:extLst>
          </p:cNvPr>
          <p:cNvSpPr>
            <a:spLocks noGrp="1" noChangeAspect="1"/>
          </p:cNvSpPr>
          <p:nvPr>
            <p:ph type="body" sz="quarter" idx="59" hasCustomPrompt="1"/>
          </p:nvPr>
        </p:nvSpPr>
        <p:spPr>
          <a:xfrm>
            <a:off x="3591984" y="1856515"/>
            <a:ext cx="2318400" cy="2170800"/>
          </a:xfrm>
          <a:prstGeom prst="rect">
            <a:avLst/>
          </a:prstGeom>
          <a:ln w="120650">
            <a:solidFill>
              <a:srgbClr val="00B3EF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28B9B27C-B92B-794C-8AB3-22C96B86D718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8971872" y="1866052"/>
            <a:ext cx="2318400" cy="2170800"/>
          </a:xfrm>
          <a:prstGeom prst="rect">
            <a:avLst/>
          </a:prstGeom>
          <a:ln w="120650">
            <a:solidFill>
              <a:srgbClr val="FF0179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09AA86-0F50-FA4A-876B-9BE2000430B2}"/>
              </a:ext>
            </a:extLst>
          </p:cNvPr>
          <p:cNvSpPr>
            <a:spLocks noGrp="1" noChangeAspect="1"/>
          </p:cNvSpPr>
          <p:nvPr>
            <p:ph type="body" sz="quarter" idx="57" hasCustomPrompt="1"/>
          </p:nvPr>
        </p:nvSpPr>
        <p:spPr>
          <a:xfrm>
            <a:off x="897308" y="1862587"/>
            <a:ext cx="2318400" cy="2170800"/>
          </a:xfrm>
          <a:prstGeom prst="rect">
            <a:avLst/>
          </a:prstGeom>
          <a:ln w="120650">
            <a:solidFill>
              <a:srgbClr val="004494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899091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595082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6272021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8948963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1121334" y="2062361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3798274" y="2078246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6480992" y="2078246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50" hasCustomPrompt="1"/>
          </p:nvPr>
        </p:nvSpPr>
        <p:spPr>
          <a:xfrm>
            <a:off x="9152155" y="2074651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1121334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52" hasCustomPrompt="1"/>
          </p:nvPr>
        </p:nvSpPr>
        <p:spPr>
          <a:xfrm>
            <a:off x="3798274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53" hasCustomPrompt="1"/>
          </p:nvPr>
        </p:nvSpPr>
        <p:spPr>
          <a:xfrm>
            <a:off x="6480991" y="2539999"/>
            <a:ext cx="1910232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54" hasCustomPrompt="1"/>
          </p:nvPr>
        </p:nvSpPr>
        <p:spPr>
          <a:xfrm>
            <a:off x="9152155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55" hasCustomPrompt="1"/>
          </p:nvPr>
        </p:nvSpPr>
        <p:spPr>
          <a:xfrm>
            <a:off x="1121334" y="4646489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56" hasCustomPrompt="1"/>
          </p:nvPr>
        </p:nvSpPr>
        <p:spPr>
          <a:xfrm>
            <a:off x="1121334" y="5104647"/>
            <a:ext cx="9759513" cy="345856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D5E480-1C04-014C-8696-4729944DD854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D690E93-810B-994B-84B3-F66DDF99ED6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58039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DC54C82-2464-B348-B2D4-E859986B7A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7061" y="2082333"/>
            <a:ext cx="5685263" cy="9251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kumimoji="0" lang="pt-PT" sz="5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8866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85800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377D66D2-B916-BE4A-B599-33A68642409F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2468162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0BBC89D3-262D-0D46-A689-FAE852DC9B6B}"/>
              </a:ext>
            </a:extLst>
          </p:cNvPr>
          <p:cNvSpPr>
            <a:spLocks noGrp="1" noChangeAspect="1"/>
          </p:cNvSpPr>
          <p:nvPr>
            <p:ph type="body" sz="quarter" idx="131" hasCustomPrompt="1"/>
          </p:nvPr>
        </p:nvSpPr>
        <p:spPr>
          <a:xfrm>
            <a:off x="4811456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984DD875-19E3-A74A-8ECA-B220A8C91851}"/>
              </a:ext>
            </a:extLst>
          </p:cNvPr>
          <p:cNvSpPr>
            <a:spLocks noGrp="1" noChangeAspect="1"/>
          </p:cNvSpPr>
          <p:nvPr>
            <p:ph type="body" sz="quarter" idx="132" hasCustomPrompt="1"/>
          </p:nvPr>
        </p:nvSpPr>
        <p:spPr>
          <a:xfrm>
            <a:off x="7154750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67C5EE9B-1A85-0249-A4C4-9EC8E7FCC4D8}"/>
              </a:ext>
            </a:extLst>
          </p:cNvPr>
          <p:cNvSpPr>
            <a:spLocks noGrp="1" noChangeAspect="1"/>
          </p:cNvSpPr>
          <p:nvPr>
            <p:ph type="body" sz="quarter" idx="133" hasCustomPrompt="1"/>
          </p:nvPr>
        </p:nvSpPr>
        <p:spPr>
          <a:xfrm>
            <a:off x="9498044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9F5D05B-39E4-5A4D-899E-B1A90B0037AA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2943783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7C55DB4-6891-C845-B667-BA04E243E7F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3030717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C6FF6DBC-3A31-3F49-B721-475DA60361E2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5288700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E8F4FCE9-BB69-6144-925C-1D28E56AC344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375634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D6218E5-8DF9-5F46-8D6E-48124B6D6767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633617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BDED8B7B-8A3E-0B40-894A-6302464F663A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7720551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8B8A56FE-E0DB-5E41-BC9D-10340057D642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9977862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428A19A6-580F-944C-9CAC-21FE4403C30B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10065468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2" name="Graphic 4">
            <a:extLst>
              <a:ext uri="{FF2B5EF4-FFF2-40B4-BE49-F238E27FC236}">
                <a16:creationId xmlns:a16="http://schemas.microsoft.com/office/drawing/2014/main" id="{C7390110-9F68-A541-AFAC-05301ED6A888}"/>
              </a:ext>
            </a:extLst>
          </p:cNvPr>
          <p:cNvSpPr/>
          <p:nvPr userDrawn="1"/>
        </p:nvSpPr>
        <p:spPr>
          <a:xfrm rot="21416351">
            <a:off x="712668" y="1211003"/>
            <a:ext cx="351127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95177FDD-BFCD-B942-B312-8592C919EA5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9339" y="1387105"/>
            <a:ext cx="3327991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EAA831F-9B56-A247-983C-4DC23F8F7BA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F61D4-D235-B14F-8C48-AAFBF6726165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517768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9C4A713-B5A0-CC45-A9FB-5327DF07ECCD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2861062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DAEFCE9-1D4F-324C-A6BE-4CCE8A76B7A5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5204356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88CA79F-BE17-B544-9AB5-64D91ABB00E5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7547650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F6ED324-05CA-A248-8137-A5155A578C31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890941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68592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s&amp;Flows Slide 2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2BFBBD3A-0CF1-8243-B5F7-E514D4A65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DC54C82-2464-B348-B2D4-E859986B7A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5505" y="782101"/>
            <a:ext cx="5685263" cy="68190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kumimoji="0" lang="pt-PT" sz="5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6B06F888-2BF0-8647-8350-B7FD8270A49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0358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8954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087505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0126346-1D56-3E41-986A-F7EC1C5217A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5505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2A7591F-E6DB-5446-989D-61928324DB0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2885572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737D564-D326-8345-B743-C718BCD8EA46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2974168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07894D8C-F032-CE4D-A91F-522C8E570EDB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3462719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04CB6BF8-8799-1B40-851C-E54098926DFD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3210719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3D6D353C-210B-8F4F-A16F-D9B209149F2D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5260786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5465ECD5-AF4C-8C42-B75C-5271A2F6C6F1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5349382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F7F3B3B4-D445-1344-8DDC-FBEE534C9742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5837933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33639607-01A5-754B-A613-A5F6EB544FC3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5585933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7A21E72B-06D9-EC40-9DAD-A04D6304EDC4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7636000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E652071A-457A-F343-B9EF-7ACB602748CF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7724596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AD09CFB3-403C-874D-90F1-8DECC301CD19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213147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B89E910-9EE5-EB40-B02D-38E74F72F82B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7961147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9" name="Text Placeholder 29">
            <a:extLst>
              <a:ext uri="{FF2B5EF4-FFF2-40B4-BE49-F238E27FC236}">
                <a16:creationId xmlns:a16="http://schemas.microsoft.com/office/drawing/2014/main" id="{18916676-9134-4B40-BED8-76A6FBBC3B43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0011214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007EED98-47E6-8C42-9A73-AB5F8348D386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10099810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1FDFAA5B-CBFB-4348-9AB8-B619068639C2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588361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3501A44D-60D1-2C49-B24D-149B09574EB8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10336361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240C45-8B3F-2543-8E59-36681C6C3660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aphic 54">
            <a:extLst>
              <a:ext uri="{FF2B5EF4-FFF2-40B4-BE49-F238E27FC236}">
                <a16:creationId xmlns:a16="http://schemas.microsoft.com/office/drawing/2014/main" id="{D67702AB-7190-F547-9DEB-ECE329F8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1460" y="3221692"/>
            <a:ext cx="157090" cy="576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04E0238-83F4-874B-AC08-DA2CE342EC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2710" y="3221692"/>
            <a:ext cx="157090" cy="5760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B9143727-558B-5745-A39B-14E3D9F43D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8720" y="3221692"/>
            <a:ext cx="157090" cy="57600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92E17C2D-3E2B-B34D-AB29-BFD078983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8540" y="3221692"/>
            <a:ext cx="157090" cy="576000"/>
          </a:xfrm>
          <a:prstGeom prst="rect">
            <a:avLst/>
          </a:prstGeom>
        </p:spPr>
      </p:pic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85B8F4B-F6BF-DB4B-B4CF-9A45B2541B3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50174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3E098AB-8368-3D4B-AEB1-7D5B3BF3DF9D}"/>
              </a:ext>
            </a:extLst>
          </p:cNvPr>
          <p:cNvCxnSpPr>
            <a:cxnSpLocks/>
          </p:cNvCxnSpPr>
          <p:nvPr userDrawn="1"/>
        </p:nvCxnSpPr>
        <p:spPr>
          <a:xfrm>
            <a:off x="0" y="4129882"/>
            <a:ext cx="12192000" cy="0"/>
          </a:xfrm>
          <a:prstGeom prst="line">
            <a:avLst/>
          </a:prstGeom>
          <a:ln w="38100">
            <a:solidFill>
              <a:srgbClr val="B2E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traight Connector 4">
            <a:extLst>
              <a:ext uri="{FF2B5EF4-FFF2-40B4-BE49-F238E27FC236}">
                <a16:creationId xmlns:a16="http://schemas.microsoft.com/office/drawing/2014/main" id="{C37A2ACD-B062-F341-A2A2-E660CD90EFD4}"/>
              </a:ext>
            </a:extLst>
          </p:cNvPr>
          <p:cNvSpPr/>
          <p:nvPr userDrawn="1"/>
        </p:nvSpPr>
        <p:spPr>
          <a:xfrm>
            <a:off x="-2" y="4129880"/>
            <a:ext cx="12192002" cy="2"/>
          </a:xfrm>
          <a:prstGeom prst="line">
            <a:avLst/>
          </a:prstGeom>
          <a:ln w="15875">
            <a:solidFill>
              <a:srgbClr val="004494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B6F4F3-2296-2945-A4CC-B45A1B61D674}"/>
              </a:ext>
            </a:extLst>
          </p:cNvPr>
          <p:cNvCxnSpPr>
            <a:cxnSpLocks/>
          </p:cNvCxnSpPr>
          <p:nvPr userDrawn="1"/>
        </p:nvCxnSpPr>
        <p:spPr>
          <a:xfrm>
            <a:off x="2497731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226A4-6A96-D542-8D83-D56C4BBCB2B1}"/>
              </a:ext>
            </a:extLst>
          </p:cNvPr>
          <p:cNvCxnSpPr>
            <a:cxnSpLocks/>
          </p:cNvCxnSpPr>
          <p:nvPr userDrawn="1"/>
        </p:nvCxnSpPr>
        <p:spPr>
          <a:xfrm>
            <a:off x="130601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B5F9DC4-C478-454B-AB60-EA1A8AAA98B4}"/>
              </a:ext>
            </a:extLst>
          </p:cNvPr>
          <p:cNvSpPr/>
          <p:nvPr userDrawn="1"/>
        </p:nvSpPr>
        <p:spPr>
          <a:xfrm>
            <a:off x="1834543" y="3549180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E3DD8F6-C5F1-244D-B15C-F2222DA0D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F766EDB7-776D-C140-8444-AE821ED231A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9FE50941-5B96-B047-8797-4451826C64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510083" y="5920601"/>
            <a:ext cx="2243190" cy="605584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kumimoji="0" lang="pt-PT" sz="4400" b="1" i="0" u="none" strike="noStrike" kern="1200" cap="none" spc="0" normalizeH="0" baseline="0" dirty="0">
                <a:ln>
                  <a:noFill/>
                </a:ln>
                <a:solidFill>
                  <a:srgbClr val="FF0179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Year #</a:t>
            </a:r>
            <a:endParaRPr lang="pt-PT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24718EC-E9B8-334A-AF1C-295AAA357518}"/>
              </a:ext>
            </a:extLst>
          </p:cNvPr>
          <p:cNvCxnSpPr>
            <a:cxnSpLocks/>
          </p:cNvCxnSpPr>
          <p:nvPr userDrawn="1"/>
        </p:nvCxnSpPr>
        <p:spPr>
          <a:xfrm>
            <a:off x="605581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E40E8FA-E213-6A4F-830C-972142E954FF}"/>
              </a:ext>
            </a:extLst>
          </p:cNvPr>
          <p:cNvCxnSpPr>
            <a:cxnSpLocks/>
          </p:cNvCxnSpPr>
          <p:nvPr userDrawn="1"/>
        </p:nvCxnSpPr>
        <p:spPr>
          <a:xfrm>
            <a:off x="1080395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6" name="Text Placeholder 11">
            <a:extLst>
              <a:ext uri="{FF2B5EF4-FFF2-40B4-BE49-F238E27FC236}">
                <a16:creationId xmlns:a16="http://schemas.microsoft.com/office/drawing/2014/main" id="{F2C12708-7DB2-604F-BAE2-4AB63694B3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25485" y="5920601"/>
            <a:ext cx="2243190" cy="605584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kumimoji="0" lang="pt-PT" sz="4400" b="1" i="0" u="none" strike="noStrike" kern="1200" cap="none" spc="0" normalizeH="0" baseline="0" dirty="0">
                <a:ln>
                  <a:noFill/>
                </a:ln>
                <a:solidFill>
                  <a:srgbClr val="FF0179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Year #</a:t>
            </a:r>
            <a:endParaRPr lang="pt-PT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DE97299-D880-6F49-A707-D20D378D6596}"/>
              </a:ext>
            </a:extLst>
          </p:cNvPr>
          <p:cNvCxnSpPr>
            <a:cxnSpLocks/>
          </p:cNvCxnSpPr>
          <p:nvPr userDrawn="1"/>
        </p:nvCxnSpPr>
        <p:spPr>
          <a:xfrm>
            <a:off x="3649264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E987CD1-3DD6-3B4D-80CD-A87C6F905047}"/>
              </a:ext>
            </a:extLst>
          </p:cNvPr>
          <p:cNvCxnSpPr>
            <a:cxnSpLocks/>
          </p:cNvCxnSpPr>
          <p:nvPr userDrawn="1"/>
        </p:nvCxnSpPr>
        <p:spPr>
          <a:xfrm>
            <a:off x="4859590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A22A010-F573-C744-A711-B067E03244B7}"/>
              </a:ext>
            </a:extLst>
          </p:cNvPr>
          <p:cNvCxnSpPr>
            <a:cxnSpLocks/>
          </p:cNvCxnSpPr>
          <p:nvPr userDrawn="1"/>
        </p:nvCxnSpPr>
        <p:spPr>
          <a:xfrm>
            <a:off x="8447080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EBB2B3F-5318-9F46-A326-3391028A86F9}"/>
              </a:ext>
            </a:extLst>
          </p:cNvPr>
          <p:cNvCxnSpPr>
            <a:cxnSpLocks/>
          </p:cNvCxnSpPr>
          <p:nvPr userDrawn="1"/>
        </p:nvCxnSpPr>
        <p:spPr>
          <a:xfrm>
            <a:off x="7244485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6B7BB48-2425-4443-9468-64E6736EEECD}"/>
              </a:ext>
            </a:extLst>
          </p:cNvPr>
          <p:cNvCxnSpPr>
            <a:cxnSpLocks/>
          </p:cNvCxnSpPr>
          <p:nvPr userDrawn="1"/>
        </p:nvCxnSpPr>
        <p:spPr>
          <a:xfrm>
            <a:off x="9607767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Text Placeholder 25">
            <a:extLst>
              <a:ext uri="{FF2B5EF4-FFF2-40B4-BE49-F238E27FC236}">
                <a16:creationId xmlns:a16="http://schemas.microsoft.com/office/drawing/2014/main" id="{878E2B79-97B1-E647-9484-B1E99F6A305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425946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5" name="Text Placeholder 25">
            <a:extLst>
              <a:ext uri="{FF2B5EF4-FFF2-40B4-BE49-F238E27FC236}">
                <a16:creationId xmlns:a16="http://schemas.microsoft.com/office/drawing/2014/main" id="{04B50096-065E-BC46-B935-D22CE99BE60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611328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6" name="Text Placeholder 25">
            <a:extLst>
              <a:ext uri="{FF2B5EF4-FFF2-40B4-BE49-F238E27FC236}">
                <a16:creationId xmlns:a16="http://schemas.microsoft.com/office/drawing/2014/main" id="{6A5BE0E7-69D6-2044-94D2-64DE9E98C98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96710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7" name="Text Placeholder 25">
            <a:extLst>
              <a:ext uri="{FF2B5EF4-FFF2-40B4-BE49-F238E27FC236}">
                <a16:creationId xmlns:a16="http://schemas.microsoft.com/office/drawing/2014/main" id="{F2353948-9763-4643-B362-92E1FE9F56A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982092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8" name="Text Placeholder 25">
            <a:extLst>
              <a:ext uri="{FF2B5EF4-FFF2-40B4-BE49-F238E27FC236}">
                <a16:creationId xmlns:a16="http://schemas.microsoft.com/office/drawing/2014/main" id="{86D5F5C8-6014-2549-9323-6729E87D797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67474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9" name="Text Placeholder 25">
            <a:extLst>
              <a:ext uri="{FF2B5EF4-FFF2-40B4-BE49-F238E27FC236}">
                <a16:creationId xmlns:a16="http://schemas.microsoft.com/office/drawing/2014/main" id="{64D956A3-5884-1742-AD90-139ADC410B3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352856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0" name="Text Placeholder 25">
            <a:extLst>
              <a:ext uri="{FF2B5EF4-FFF2-40B4-BE49-F238E27FC236}">
                <a16:creationId xmlns:a16="http://schemas.microsoft.com/office/drawing/2014/main" id="{048FDFDC-415A-9944-9D02-BD47D53C829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38238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1" name="Text Placeholder 25">
            <a:extLst>
              <a:ext uri="{FF2B5EF4-FFF2-40B4-BE49-F238E27FC236}">
                <a16:creationId xmlns:a16="http://schemas.microsoft.com/office/drawing/2014/main" id="{A07CDCCE-657F-BF4B-B430-A071C9BCD74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723620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2" name="Text Placeholder 25">
            <a:extLst>
              <a:ext uri="{FF2B5EF4-FFF2-40B4-BE49-F238E27FC236}">
                <a16:creationId xmlns:a16="http://schemas.microsoft.com/office/drawing/2014/main" id="{BC8673ED-86C6-5740-A649-A5272C5E8A1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423599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3" name="Text Placeholder 12">
            <a:extLst>
              <a:ext uri="{FF2B5EF4-FFF2-40B4-BE49-F238E27FC236}">
                <a16:creationId xmlns:a16="http://schemas.microsoft.com/office/drawing/2014/main" id="{A71D6943-2FC5-4349-8B07-BBB423F0FCA6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1524149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C8A20B8-B36D-CF4B-A616-8E40792DF19A}"/>
              </a:ext>
            </a:extLst>
          </p:cNvPr>
          <p:cNvSpPr/>
          <p:nvPr userDrawn="1"/>
        </p:nvSpPr>
        <p:spPr>
          <a:xfrm>
            <a:off x="3000538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1" name="Text Placeholder 25">
            <a:extLst>
              <a:ext uri="{FF2B5EF4-FFF2-40B4-BE49-F238E27FC236}">
                <a16:creationId xmlns:a16="http://schemas.microsoft.com/office/drawing/2014/main" id="{3FF4B496-BDF2-1E48-8BE9-A1886CD831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609336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2" name="Text Placeholder 12">
            <a:extLst>
              <a:ext uri="{FF2B5EF4-FFF2-40B4-BE49-F238E27FC236}">
                <a16:creationId xmlns:a16="http://schemas.microsoft.com/office/drawing/2014/main" id="{E842D254-369A-FB49-9995-1F8F226E9431}"/>
              </a:ext>
            </a:extLst>
          </p:cNvPr>
          <p:cNvSpPr>
            <a:spLocks noGrp="1" noChangeAspect="1"/>
          </p:cNvSpPr>
          <p:nvPr>
            <p:ph type="body" sz="quarter" idx="67" hasCustomPrompt="1"/>
          </p:nvPr>
        </p:nvSpPr>
        <p:spPr>
          <a:xfrm>
            <a:off x="2709926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8BA2D7B-BD33-9C45-94F5-5C812CE0379E}"/>
              </a:ext>
            </a:extLst>
          </p:cNvPr>
          <p:cNvSpPr/>
          <p:nvPr userDrawn="1"/>
        </p:nvSpPr>
        <p:spPr>
          <a:xfrm>
            <a:off x="4181555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6" name="Text Placeholder 25">
            <a:extLst>
              <a:ext uri="{FF2B5EF4-FFF2-40B4-BE49-F238E27FC236}">
                <a16:creationId xmlns:a16="http://schemas.microsoft.com/office/drawing/2014/main" id="{D4F0A3FE-C81E-5942-9F10-322B449C865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795073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7" name="Text Placeholder 12">
            <a:extLst>
              <a:ext uri="{FF2B5EF4-FFF2-40B4-BE49-F238E27FC236}">
                <a16:creationId xmlns:a16="http://schemas.microsoft.com/office/drawing/2014/main" id="{3E7AC3CB-4CB6-D440-BD9C-1825DCEE696C}"/>
              </a:ext>
            </a:extLst>
          </p:cNvPr>
          <p:cNvSpPr>
            <a:spLocks noGrp="1" noChangeAspect="1"/>
          </p:cNvSpPr>
          <p:nvPr>
            <p:ph type="body" sz="quarter" idx="69" hasCustomPrompt="1"/>
          </p:nvPr>
        </p:nvSpPr>
        <p:spPr>
          <a:xfrm>
            <a:off x="3895703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5E4716B-16B0-7F46-80EA-1194B62C433F}"/>
              </a:ext>
            </a:extLst>
          </p:cNvPr>
          <p:cNvSpPr/>
          <p:nvPr userDrawn="1"/>
        </p:nvSpPr>
        <p:spPr>
          <a:xfrm>
            <a:off x="5386564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1" name="Text Placeholder 25">
            <a:extLst>
              <a:ext uri="{FF2B5EF4-FFF2-40B4-BE49-F238E27FC236}">
                <a16:creationId xmlns:a16="http://schemas.microsoft.com/office/drawing/2014/main" id="{158CC27B-BF14-4948-A2BD-D0457407840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980810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2" name="Text Placeholder 12">
            <a:extLst>
              <a:ext uri="{FF2B5EF4-FFF2-40B4-BE49-F238E27FC236}">
                <a16:creationId xmlns:a16="http://schemas.microsoft.com/office/drawing/2014/main" id="{9C4D30EA-D1F1-054F-A483-03488D8AFE7C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>
            <a:off x="5081480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4F9D2C7-014B-074D-A7DC-91841FC5E677}"/>
              </a:ext>
            </a:extLst>
          </p:cNvPr>
          <p:cNvSpPr/>
          <p:nvPr userDrawn="1"/>
        </p:nvSpPr>
        <p:spPr>
          <a:xfrm>
            <a:off x="6582682" y="3549180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1" name="Text Placeholder 25">
            <a:extLst>
              <a:ext uri="{FF2B5EF4-FFF2-40B4-BE49-F238E27FC236}">
                <a16:creationId xmlns:a16="http://schemas.microsoft.com/office/drawing/2014/main" id="{9FA14E67-FB15-544E-8D98-5F96F7F9438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166547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32" name="Text Placeholder 12">
            <a:extLst>
              <a:ext uri="{FF2B5EF4-FFF2-40B4-BE49-F238E27FC236}">
                <a16:creationId xmlns:a16="http://schemas.microsoft.com/office/drawing/2014/main" id="{2A0C8ADA-AE05-5C4D-8F2C-2492D867E1FA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6267257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FB24A91F-020D-D84D-A8FE-F6A05C7C9122}"/>
              </a:ext>
            </a:extLst>
          </p:cNvPr>
          <p:cNvSpPr/>
          <p:nvPr userDrawn="1"/>
        </p:nvSpPr>
        <p:spPr>
          <a:xfrm>
            <a:off x="7748677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6" name="Text Placeholder 25">
            <a:extLst>
              <a:ext uri="{FF2B5EF4-FFF2-40B4-BE49-F238E27FC236}">
                <a16:creationId xmlns:a16="http://schemas.microsoft.com/office/drawing/2014/main" id="{5E2475B0-CC10-3649-8FD2-AE0239ABD57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52284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37" name="Text Placeholder 12">
            <a:extLst>
              <a:ext uri="{FF2B5EF4-FFF2-40B4-BE49-F238E27FC236}">
                <a16:creationId xmlns:a16="http://schemas.microsoft.com/office/drawing/2014/main" id="{00641094-43D7-F44A-9FBE-B39836394ED9}"/>
              </a:ext>
            </a:extLst>
          </p:cNvPr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7453034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E1ED9E7-B20C-7142-AB05-54ACB1EBE46C}"/>
              </a:ext>
            </a:extLst>
          </p:cNvPr>
          <p:cNvSpPr/>
          <p:nvPr userDrawn="1"/>
        </p:nvSpPr>
        <p:spPr>
          <a:xfrm>
            <a:off x="8929694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1" name="Text Placeholder 25">
            <a:extLst>
              <a:ext uri="{FF2B5EF4-FFF2-40B4-BE49-F238E27FC236}">
                <a16:creationId xmlns:a16="http://schemas.microsoft.com/office/drawing/2014/main" id="{C87469EF-A3BE-4544-8FB4-5D4739EFC2A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538021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42" name="Text Placeholder 12">
            <a:extLst>
              <a:ext uri="{FF2B5EF4-FFF2-40B4-BE49-F238E27FC236}">
                <a16:creationId xmlns:a16="http://schemas.microsoft.com/office/drawing/2014/main" id="{EDB2343A-AE1A-304B-972B-34757432EB10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638811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F54BC8C-1E9E-004F-A673-C96E135CD873}"/>
              </a:ext>
            </a:extLst>
          </p:cNvPr>
          <p:cNvSpPr/>
          <p:nvPr userDrawn="1"/>
        </p:nvSpPr>
        <p:spPr>
          <a:xfrm>
            <a:off x="10134703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6" name="Text Placeholder 25">
            <a:extLst>
              <a:ext uri="{FF2B5EF4-FFF2-40B4-BE49-F238E27FC236}">
                <a16:creationId xmlns:a16="http://schemas.microsoft.com/office/drawing/2014/main" id="{1E776C22-50C7-4D4B-97B3-99B5974D477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723759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47" name="Text Placeholder 12">
            <a:extLst>
              <a:ext uri="{FF2B5EF4-FFF2-40B4-BE49-F238E27FC236}">
                <a16:creationId xmlns:a16="http://schemas.microsoft.com/office/drawing/2014/main" id="{05A2240E-698B-CB46-87FF-6D72516C1B27}"/>
              </a:ext>
            </a:extLst>
          </p:cNvPr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9824588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8" name="Slide Number Placeholder 2">
            <a:extLst>
              <a:ext uri="{FF2B5EF4-FFF2-40B4-BE49-F238E27FC236}">
                <a16:creationId xmlns:a16="http://schemas.microsoft.com/office/drawing/2014/main" id="{FBBD8E6C-B2F6-9746-828E-64407C8503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13FEF8F-0388-9C43-A036-2369F45E7C0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12">
            <a:extLst>
              <a:ext uri="{FF2B5EF4-FFF2-40B4-BE49-F238E27FC236}">
                <a16:creationId xmlns:a16="http://schemas.microsoft.com/office/drawing/2014/main" id="{DB475DD7-E8D5-B94E-892A-CB613EA5845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BB5395-7C18-D346-B44A-AE5FE79822D9}"/>
              </a:ext>
            </a:extLst>
          </p:cNvPr>
          <p:cNvGrpSpPr/>
          <p:nvPr userDrawn="1"/>
        </p:nvGrpSpPr>
        <p:grpSpPr>
          <a:xfrm>
            <a:off x="10096879" y="3585061"/>
            <a:ext cx="211418" cy="650528"/>
            <a:chOff x="10096879" y="3585061"/>
            <a:chExt cx="211418" cy="650528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52543F5-DFF3-474E-82A8-58EB2EC3D03D}"/>
                </a:ext>
              </a:extLst>
            </p:cNvPr>
            <p:cNvCxnSpPr>
              <a:cxnSpLocks/>
              <a:stCxn id="3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30EA3EC-0A30-3140-9D2D-CA2E3BCAE4A7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9FF7C64-3616-B447-88E8-7DF3CBA28F8A}"/>
              </a:ext>
            </a:extLst>
          </p:cNvPr>
          <p:cNvGrpSpPr/>
          <p:nvPr userDrawn="1"/>
        </p:nvGrpSpPr>
        <p:grpSpPr>
          <a:xfrm>
            <a:off x="8892547" y="3585061"/>
            <a:ext cx="211418" cy="650528"/>
            <a:chOff x="10096879" y="3585061"/>
            <a:chExt cx="211418" cy="650528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C8EEA93-E0AE-7349-B0CF-712B71A56B75}"/>
                </a:ext>
              </a:extLst>
            </p:cNvPr>
            <p:cNvCxnSpPr>
              <a:cxnSpLocks/>
              <a:stCxn id="74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4E494DD-FE59-1449-A7E7-B31820A1138F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EC4F5B9-A715-A74D-B07A-88EE0944FDDC}"/>
              </a:ext>
            </a:extLst>
          </p:cNvPr>
          <p:cNvGrpSpPr/>
          <p:nvPr userDrawn="1"/>
        </p:nvGrpSpPr>
        <p:grpSpPr>
          <a:xfrm>
            <a:off x="7710518" y="3585061"/>
            <a:ext cx="211418" cy="650528"/>
            <a:chOff x="10096879" y="3585061"/>
            <a:chExt cx="211418" cy="65052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4714411-CFA7-3740-91C6-F968011CF648}"/>
                </a:ext>
              </a:extLst>
            </p:cNvPr>
            <p:cNvCxnSpPr>
              <a:cxnSpLocks/>
              <a:stCxn id="79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3D3378D-0737-AA4E-A764-3A495D74922B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B131340-4987-CC45-8CD0-CA3295CAA838}"/>
              </a:ext>
            </a:extLst>
          </p:cNvPr>
          <p:cNvGrpSpPr/>
          <p:nvPr userDrawn="1"/>
        </p:nvGrpSpPr>
        <p:grpSpPr>
          <a:xfrm>
            <a:off x="6543020" y="3585061"/>
            <a:ext cx="211418" cy="650528"/>
            <a:chOff x="10096879" y="3585061"/>
            <a:chExt cx="211418" cy="65052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07AB8BA-1899-A141-ABC5-F4FED7F339CA}"/>
                </a:ext>
              </a:extLst>
            </p:cNvPr>
            <p:cNvCxnSpPr>
              <a:cxnSpLocks/>
              <a:stCxn id="82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A70FF14-7850-A04D-8253-E240ED951D1B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8C9CDCD-2C15-9E48-89CF-49DAFED8B16D}"/>
              </a:ext>
            </a:extLst>
          </p:cNvPr>
          <p:cNvGrpSpPr/>
          <p:nvPr userDrawn="1"/>
        </p:nvGrpSpPr>
        <p:grpSpPr>
          <a:xfrm>
            <a:off x="5346122" y="3585061"/>
            <a:ext cx="211418" cy="650528"/>
            <a:chOff x="10096879" y="3585061"/>
            <a:chExt cx="211418" cy="650528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C33E8C6-CCCC-574B-9E68-5B3943887F68}"/>
                </a:ext>
              </a:extLst>
            </p:cNvPr>
            <p:cNvCxnSpPr>
              <a:cxnSpLocks/>
              <a:stCxn id="93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A6D8525-176A-6340-815B-AE16CB6484AC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6399F9-816D-AF46-9E82-45CBAEAFA075}"/>
              </a:ext>
            </a:extLst>
          </p:cNvPr>
          <p:cNvGrpSpPr/>
          <p:nvPr userDrawn="1"/>
        </p:nvGrpSpPr>
        <p:grpSpPr>
          <a:xfrm>
            <a:off x="4141790" y="3585061"/>
            <a:ext cx="211418" cy="650528"/>
            <a:chOff x="10096879" y="3585061"/>
            <a:chExt cx="211418" cy="650528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5026FF-0FF6-4440-A4DB-4883C68ED5D8}"/>
                </a:ext>
              </a:extLst>
            </p:cNvPr>
            <p:cNvCxnSpPr>
              <a:cxnSpLocks/>
              <a:stCxn id="106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92968F-1E08-CF4D-9F0F-F3ECBCF5F61D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9094F7B-6D9B-8941-AE84-FDE2853703A2}"/>
              </a:ext>
            </a:extLst>
          </p:cNvPr>
          <p:cNvGrpSpPr/>
          <p:nvPr userDrawn="1"/>
        </p:nvGrpSpPr>
        <p:grpSpPr>
          <a:xfrm>
            <a:off x="2959761" y="3585061"/>
            <a:ext cx="211418" cy="650528"/>
            <a:chOff x="10096879" y="3585061"/>
            <a:chExt cx="211418" cy="650528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2CCFC4B-76CB-8F42-8158-4D72C2460063}"/>
                </a:ext>
              </a:extLst>
            </p:cNvPr>
            <p:cNvCxnSpPr>
              <a:cxnSpLocks/>
              <a:stCxn id="124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69144C2-10C4-F340-A95E-9DEB5AC8A84E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9D96CFB-1BEB-E54F-9708-6A6E18FD5AAF}"/>
              </a:ext>
            </a:extLst>
          </p:cNvPr>
          <p:cNvGrpSpPr/>
          <p:nvPr userDrawn="1"/>
        </p:nvGrpSpPr>
        <p:grpSpPr>
          <a:xfrm>
            <a:off x="1792600" y="3585061"/>
            <a:ext cx="211418" cy="650528"/>
            <a:chOff x="10096879" y="3585061"/>
            <a:chExt cx="211418" cy="650528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529C444-C998-554A-B7B6-CA7B09ECCBAB}"/>
                </a:ext>
              </a:extLst>
            </p:cNvPr>
            <p:cNvCxnSpPr>
              <a:cxnSpLocks/>
              <a:stCxn id="127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31775D-D4FB-5345-B289-F086E0460DF4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44688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Straight Connector 4"/>
          <p:cNvSpPr/>
          <p:nvPr userDrawn="1"/>
        </p:nvSpPr>
        <p:spPr>
          <a:xfrm>
            <a:off x="-1" y="3561844"/>
            <a:ext cx="12192002" cy="2"/>
          </a:xfrm>
          <a:prstGeom prst="line">
            <a:avLst/>
          </a:prstGeom>
          <a:ln w="28575">
            <a:solidFill>
              <a:srgbClr val="B2E8FA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49" hasCustomPrompt="1"/>
          </p:nvPr>
        </p:nvSpPr>
        <p:spPr>
          <a:xfrm>
            <a:off x="1414285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50" hasCustomPrompt="1"/>
          </p:nvPr>
        </p:nvSpPr>
        <p:spPr>
          <a:xfrm>
            <a:off x="3401440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51" hasCustomPrompt="1"/>
          </p:nvPr>
        </p:nvSpPr>
        <p:spPr>
          <a:xfrm>
            <a:off x="5388595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52" hasCustomPrompt="1"/>
          </p:nvPr>
        </p:nvSpPr>
        <p:spPr>
          <a:xfrm>
            <a:off x="7375750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53" hasCustomPrompt="1"/>
          </p:nvPr>
        </p:nvSpPr>
        <p:spPr>
          <a:xfrm>
            <a:off x="9362903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1343537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55" hasCustomPrompt="1"/>
          </p:nvPr>
        </p:nvSpPr>
        <p:spPr>
          <a:xfrm>
            <a:off x="3330692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56" hasCustomPrompt="1"/>
          </p:nvPr>
        </p:nvSpPr>
        <p:spPr>
          <a:xfrm>
            <a:off x="5317847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57" hasCustomPrompt="1"/>
          </p:nvPr>
        </p:nvSpPr>
        <p:spPr>
          <a:xfrm>
            <a:off x="7305002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58" hasCustomPrompt="1"/>
          </p:nvPr>
        </p:nvSpPr>
        <p:spPr>
          <a:xfrm>
            <a:off x="9292155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59" hasCustomPrompt="1"/>
          </p:nvPr>
        </p:nvSpPr>
        <p:spPr>
          <a:xfrm>
            <a:off x="1343537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60" hasCustomPrompt="1"/>
          </p:nvPr>
        </p:nvSpPr>
        <p:spPr>
          <a:xfrm>
            <a:off x="3330692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61" hasCustomPrompt="1"/>
          </p:nvPr>
        </p:nvSpPr>
        <p:spPr>
          <a:xfrm>
            <a:off x="5317847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62" hasCustomPrompt="1"/>
          </p:nvPr>
        </p:nvSpPr>
        <p:spPr>
          <a:xfrm>
            <a:off x="7305002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63" hasCustomPrompt="1"/>
          </p:nvPr>
        </p:nvSpPr>
        <p:spPr>
          <a:xfrm>
            <a:off x="9292155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64" hasCustomPrompt="1"/>
          </p:nvPr>
        </p:nvSpPr>
        <p:spPr>
          <a:xfrm>
            <a:off x="1581763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65" hasCustomPrompt="1"/>
          </p:nvPr>
        </p:nvSpPr>
        <p:spPr>
          <a:xfrm>
            <a:off x="9530381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66" hasCustomPrompt="1"/>
          </p:nvPr>
        </p:nvSpPr>
        <p:spPr>
          <a:xfrm>
            <a:off x="3568917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67" hasCustomPrompt="1"/>
          </p:nvPr>
        </p:nvSpPr>
        <p:spPr>
          <a:xfrm>
            <a:off x="5556071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68" hasCustomPrompt="1"/>
          </p:nvPr>
        </p:nvSpPr>
        <p:spPr>
          <a:xfrm>
            <a:off x="7543226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46F80A-DF11-BB4C-8FE0-753875171F9E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49E8CC1-8775-4049-B0B1-CB59B3CBDD8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70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raphic 4">
            <a:extLst>
              <a:ext uri="{FF2B5EF4-FFF2-40B4-BE49-F238E27FC236}">
                <a16:creationId xmlns:a16="http://schemas.microsoft.com/office/drawing/2014/main" id="{9BA13D45-442D-874F-9733-0A56DF49CA3A}"/>
              </a:ext>
            </a:extLst>
          </p:cNvPr>
          <p:cNvSpPr/>
          <p:nvPr userDrawn="1"/>
        </p:nvSpPr>
        <p:spPr>
          <a:xfrm rot="21416351">
            <a:off x="8550257" y="2685002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B3EF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raphic 4">
            <a:extLst>
              <a:ext uri="{FF2B5EF4-FFF2-40B4-BE49-F238E27FC236}">
                <a16:creationId xmlns:a16="http://schemas.microsoft.com/office/drawing/2014/main" id="{D0730C1E-6C17-C34E-A76D-11E5350094CB}"/>
              </a:ext>
            </a:extLst>
          </p:cNvPr>
          <p:cNvSpPr/>
          <p:nvPr userDrawn="1"/>
        </p:nvSpPr>
        <p:spPr>
          <a:xfrm rot="21416351">
            <a:off x="1262763" y="2685001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4494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4">
            <a:extLst>
              <a:ext uri="{FF2B5EF4-FFF2-40B4-BE49-F238E27FC236}">
                <a16:creationId xmlns:a16="http://schemas.microsoft.com/office/drawing/2014/main" id="{38C8B708-5978-6048-8E20-D1FE23FAC9BF}"/>
              </a:ext>
            </a:extLst>
          </p:cNvPr>
          <p:cNvSpPr/>
          <p:nvPr userDrawn="1"/>
        </p:nvSpPr>
        <p:spPr>
          <a:xfrm rot="21416351">
            <a:off x="4901890" y="2685000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BCDF280-BAE8-5D4E-B5B1-2BEA7D9E5A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67735" y="3459295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511FEB8-3E7B-EC48-BCA3-2118DB5B983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40774" y="3635841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CE0C34ED-E4C7-9C44-9299-B4CB7378DA54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912421" y="3471995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BA91FB7A-FAC5-A04B-916B-D536E11FC80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885460" y="3648541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D459074F-C958-464A-922D-BF3F20370763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563103" y="3447506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CD57AA97-B65E-0F4A-BC89-D461233395C1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536142" y="3624052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95" name="Text Placeholder 6">
            <a:extLst>
              <a:ext uri="{FF2B5EF4-FFF2-40B4-BE49-F238E27FC236}">
                <a16:creationId xmlns:a16="http://schemas.microsoft.com/office/drawing/2014/main" id="{49AAA16D-23D0-A742-BB2F-0D6425F1C0B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263231" y="2795093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AE0488B-DBFA-B943-B048-83C1D9D5D468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4908000" y="2806707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6644821A-9ACC-5649-8B62-939FCD91026B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8558682" y="2795093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E43C715-0636-8244-B547-1D29E9B54F55}"/>
              </a:ext>
            </a:extLst>
          </p:cNvPr>
          <p:cNvSpPr>
            <a:spLocks noGrp="1" noChangeAspect="1"/>
          </p:cNvSpPr>
          <p:nvPr>
            <p:ph type="body" sz="quarter" idx="118" hasCustomPrompt="1"/>
          </p:nvPr>
        </p:nvSpPr>
        <p:spPr>
          <a:xfrm>
            <a:off x="4165574" y="2647258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AC0E111C-0E35-514D-8805-2463A6F68BEB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7810426" y="2645616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34D30E1-2E30-1442-A46A-D21C35C84A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0774" y="5046373"/>
            <a:ext cx="9704914" cy="309348"/>
          </a:xfrm>
          <a:solidFill>
            <a:schemeClr val="bg1">
              <a:lumMod val="8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27CE918-740A-4144-A1CE-B0A13C7D66A4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1240774" y="5593850"/>
            <a:ext cx="9704914" cy="50307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EB650EE-4835-FB49-884C-FB2EEB9963D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22371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FAAFECE-8E9D-EE41-BDDD-8C7D62143B19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467057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2BCA3C36-6CB1-4746-A3E0-C487A4AD2CD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9117739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A3C43B3D-F1E2-CC42-8A3C-F79A9B8743F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42142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5076604"/>
            <a:ext cx="12192003" cy="178139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4" name="Group 15"/>
          <p:cNvGrpSpPr/>
          <p:nvPr userDrawn="1"/>
        </p:nvGrpSpPr>
        <p:grpSpPr>
          <a:xfrm>
            <a:off x="-3" y="2347682"/>
            <a:ext cx="12192006" cy="2751590"/>
            <a:chOff x="-1" y="0"/>
            <a:chExt cx="12192005" cy="2751589"/>
          </a:xfrm>
        </p:grpSpPr>
        <p:sp>
          <p:nvSpPr>
            <p:cNvPr id="5" name="Freeform 9"/>
            <p:cNvSpPr/>
            <p:nvPr/>
          </p:nvSpPr>
          <p:spPr>
            <a:xfrm>
              <a:off x="-2" y="-1"/>
              <a:ext cx="12192007" cy="117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5" y="15953"/>
                  </a:moveTo>
                  <a:lnTo>
                    <a:pt x="21485" y="12023"/>
                  </a:lnTo>
                  <a:lnTo>
                    <a:pt x="21254" y="12925"/>
                  </a:lnTo>
                  <a:lnTo>
                    <a:pt x="21024" y="12925"/>
                  </a:lnTo>
                  <a:lnTo>
                    <a:pt x="21024" y="15225"/>
                  </a:lnTo>
                  <a:lnTo>
                    <a:pt x="20925" y="15225"/>
                  </a:lnTo>
                  <a:lnTo>
                    <a:pt x="20925" y="11208"/>
                  </a:lnTo>
                  <a:lnTo>
                    <a:pt x="20723" y="11208"/>
                  </a:lnTo>
                  <a:lnTo>
                    <a:pt x="20723" y="13711"/>
                  </a:lnTo>
                  <a:lnTo>
                    <a:pt x="20647" y="13711"/>
                  </a:lnTo>
                  <a:lnTo>
                    <a:pt x="20647" y="14934"/>
                  </a:lnTo>
                  <a:lnTo>
                    <a:pt x="20551" y="14934"/>
                  </a:lnTo>
                  <a:lnTo>
                    <a:pt x="20551" y="17845"/>
                  </a:lnTo>
                  <a:lnTo>
                    <a:pt x="20425" y="17845"/>
                  </a:lnTo>
                  <a:lnTo>
                    <a:pt x="20425" y="12023"/>
                  </a:lnTo>
                  <a:lnTo>
                    <a:pt x="20369" y="11702"/>
                  </a:lnTo>
                  <a:lnTo>
                    <a:pt x="20369" y="10392"/>
                  </a:lnTo>
                  <a:lnTo>
                    <a:pt x="20281" y="9985"/>
                  </a:lnTo>
                  <a:lnTo>
                    <a:pt x="20273" y="7889"/>
                  </a:lnTo>
                  <a:lnTo>
                    <a:pt x="20273" y="9985"/>
                  </a:lnTo>
                  <a:lnTo>
                    <a:pt x="20186" y="10392"/>
                  </a:lnTo>
                  <a:lnTo>
                    <a:pt x="20186" y="11702"/>
                  </a:lnTo>
                  <a:lnTo>
                    <a:pt x="20138" y="12110"/>
                  </a:lnTo>
                  <a:lnTo>
                    <a:pt x="20138" y="16651"/>
                  </a:lnTo>
                  <a:lnTo>
                    <a:pt x="19992" y="16651"/>
                  </a:lnTo>
                  <a:lnTo>
                    <a:pt x="19992" y="17466"/>
                  </a:lnTo>
                  <a:lnTo>
                    <a:pt x="19877" y="17466"/>
                  </a:lnTo>
                  <a:lnTo>
                    <a:pt x="19877" y="18660"/>
                  </a:lnTo>
                  <a:lnTo>
                    <a:pt x="19840" y="18660"/>
                  </a:lnTo>
                  <a:lnTo>
                    <a:pt x="19840" y="14643"/>
                  </a:lnTo>
                  <a:lnTo>
                    <a:pt x="19646" y="14643"/>
                  </a:lnTo>
                  <a:lnTo>
                    <a:pt x="19646" y="15836"/>
                  </a:lnTo>
                  <a:lnTo>
                    <a:pt x="19590" y="15836"/>
                  </a:lnTo>
                  <a:lnTo>
                    <a:pt x="19590" y="12721"/>
                  </a:lnTo>
                  <a:lnTo>
                    <a:pt x="19550" y="12721"/>
                  </a:lnTo>
                  <a:lnTo>
                    <a:pt x="19550" y="10596"/>
                  </a:lnTo>
                  <a:lnTo>
                    <a:pt x="19542" y="10596"/>
                  </a:lnTo>
                  <a:lnTo>
                    <a:pt x="19542" y="9985"/>
                  </a:lnTo>
                  <a:lnTo>
                    <a:pt x="19491" y="9985"/>
                  </a:lnTo>
                  <a:lnTo>
                    <a:pt x="19407" y="7889"/>
                  </a:lnTo>
                  <a:lnTo>
                    <a:pt x="19396" y="4134"/>
                  </a:lnTo>
                  <a:lnTo>
                    <a:pt x="19387" y="7889"/>
                  </a:lnTo>
                  <a:lnTo>
                    <a:pt x="19292" y="9898"/>
                  </a:lnTo>
                  <a:lnTo>
                    <a:pt x="19241" y="9898"/>
                  </a:lnTo>
                  <a:lnTo>
                    <a:pt x="19241" y="10509"/>
                  </a:lnTo>
                  <a:lnTo>
                    <a:pt x="19233" y="10596"/>
                  </a:lnTo>
                  <a:lnTo>
                    <a:pt x="19233" y="12721"/>
                  </a:lnTo>
                  <a:lnTo>
                    <a:pt x="19185" y="12721"/>
                  </a:lnTo>
                  <a:lnTo>
                    <a:pt x="19185" y="12925"/>
                  </a:lnTo>
                  <a:lnTo>
                    <a:pt x="19089" y="12605"/>
                  </a:lnTo>
                  <a:lnTo>
                    <a:pt x="19089" y="17059"/>
                  </a:lnTo>
                  <a:lnTo>
                    <a:pt x="19070" y="17059"/>
                  </a:lnTo>
                  <a:lnTo>
                    <a:pt x="19070" y="17466"/>
                  </a:lnTo>
                  <a:lnTo>
                    <a:pt x="19002" y="17466"/>
                  </a:lnTo>
                  <a:lnTo>
                    <a:pt x="19002" y="15137"/>
                  </a:lnTo>
                  <a:lnTo>
                    <a:pt x="18800" y="15137"/>
                  </a:lnTo>
                  <a:lnTo>
                    <a:pt x="18800" y="18049"/>
                  </a:lnTo>
                  <a:lnTo>
                    <a:pt x="18665" y="18049"/>
                  </a:lnTo>
                  <a:lnTo>
                    <a:pt x="18665" y="12809"/>
                  </a:lnTo>
                  <a:lnTo>
                    <a:pt x="18462" y="12809"/>
                  </a:lnTo>
                  <a:lnTo>
                    <a:pt x="18462" y="18369"/>
                  </a:lnTo>
                  <a:lnTo>
                    <a:pt x="18291" y="18369"/>
                  </a:lnTo>
                  <a:lnTo>
                    <a:pt x="18291" y="18049"/>
                  </a:lnTo>
                  <a:lnTo>
                    <a:pt x="18193" y="18049"/>
                  </a:lnTo>
                  <a:lnTo>
                    <a:pt x="18193" y="17350"/>
                  </a:lnTo>
                  <a:lnTo>
                    <a:pt x="18108" y="17350"/>
                  </a:lnTo>
                  <a:lnTo>
                    <a:pt x="18108" y="15429"/>
                  </a:lnTo>
                  <a:lnTo>
                    <a:pt x="18077" y="15429"/>
                  </a:lnTo>
                  <a:lnTo>
                    <a:pt x="18077" y="15341"/>
                  </a:lnTo>
                  <a:lnTo>
                    <a:pt x="17875" y="15341"/>
                  </a:lnTo>
                  <a:lnTo>
                    <a:pt x="17875" y="17554"/>
                  </a:lnTo>
                  <a:lnTo>
                    <a:pt x="17827" y="17554"/>
                  </a:lnTo>
                  <a:lnTo>
                    <a:pt x="17827" y="5065"/>
                  </a:lnTo>
                  <a:lnTo>
                    <a:pt x="17493" y="5065"/>
                  </a:lnTo>
                  <a:lnTo>
                    <a:pt x="17493" y="18456"/>
                  </a:lnTo>
                  <a:lnTo>
                    <a:pt x="17374" y="18456"/>
                  </a:lnTo>
                  <a:lnTo>
                    <a:pt x="17374" y="5065"/>
                  </a:lnTo>
                  <a:lnTo>
                    <a:pt x="17009" y="5065"/>
                  </a:lnTo>
                  <a:lnTo>
                    <a:pt x="17009" y="13129"/>
                  </a:lnTo>
                  <a:lnTo>
                    <a:pt x="16933" y="13129"/>
                  </a:lnTo>
                  <a:lnTo>
                    <a:pt x="16933" y="17350"/>
                  </a:lnTo>
                  <a:lnTo>
                    <a:pt x="16790" y="16535"/>
                  </a:lnTo>
                  <a:lnTo>
                    <a:pt x="16790" y="12809"/>
                  </a:lnTo>
                  <a:lnTo>
                    <a:pt x="16674" y="11702"/>
                  </a:lnTo>
                  <a:lnTo>
                    <a:pt x="16559" y="12809"/>
                  </a:lnTo>
                  <a:lnTo>
                    <a:pt x="16548" y="15021"/>
                  </a:lnTo>
                  <a:lnTo>
                    <a:pt x="16528" y="15021"/>
                  </a:lnTo>
                  <a:lnTo>
                    <a:pt x="16528" y="15545"/>
                  </a:lnTo>
                  <a:lnTo>
                    <a:pt x="16520" y="15545"/>
                  </a:lnTo>
                  <a:lnTo>
                    <a:pt x="16520" y="14119"/>
                  </a:lnTo>
                  <a:lnTo>
                    <a:pt x="16258" y="14119"/>
                  </a:lnTo>
                  <a:lnTo>
                    <a:pt x="16258" y="16535"/>
                  </a:lnTo>
                  <a:lnTo>
                    <a:pt x="16143" y="16535"/>
                  </a:lnTo>
                  <a:lnTo>
                    <a:pt x="16143" y="16942"/>
                  </a:lnTo>
                  <a:lnTo>
                    <a:pt x="16087" y="16942"/>
                  </a:lnTo>
                  <a:lnTo>
                    <a:pt x="16087" y="16535"/>
                  </a:lnTo>
                  <a:lnTo>
                    <a:pt x="16028" y="16535"/>
                  </a:lnTo>
                  <a:lnTo>
                    <a:pt x="16028" y="15225"/>
                  </a:lnTo>
                  <a:lnTo>
                    <a:pt x="15856" y="14643"/>
                  </a:lnTo>
                  <a:lnTo>
                    <a:pt x="15856" y="14322"/>
                  </a:lnTo>
                  <a:lnTo>
                    <a:pt x="15741" y="14322"/>
                  </a:lnTo>
                  <a:lnTo>
                    <a:pt x="15741" y="13915"/>
                  </a:lnTo>
                  <a:lnTo>
                    <a:pt x="15682" y="13915"/>
                  </a:lnTo>
                  <a:lnTo>
                    <a:pt x="15682" y="13624"/>
                  </a:lnTo>
                  <a:lnTo>
                    <a:pt x="15662" y="13507"/>
                  </a:lnTo>
                  <a:lnTo>
                    <a:pt x="15626" y="9490"/>
                  </a:lnTo>
                  <a:lnTo>
                    <a:pt x="15595" y="13624"/>
                  </a:lnTo>
                  <a:lnTo>
                    <a:pt x="15575" y="13624"/>
                  </a:lnTo>
                  <a:lnTo>
                    <a:pt x="15575" y="14439"/>
                  </a:lnTo>
                  <a:lnTo>
                    <a:pt x="15567" y="14439"/>
                  </a:lnTo>
                  <a:lnTo>
                    <a:pt x="15567" y="14643"/>
                  </a:lnTo>
                  <a:lnTo>
                    <a:pt x="15539" y="14643"/>
                  </a:lnTo>
                  <a:lnTo>
                    <a:pt x="15527" y="14730"/>
                  </a:lnTo>
                  <a:lnTo>
                    <a:pt x="15519" y="14730"/>
                  </a:lnTo>
                  <a:lnTo>
                    <a:pt x="15519" y="13915"/>
                  </a:lnTo>
                  <a:lnTo>
                    <a:pt x="15511" y="13915"/>
                  </a:lnTo>
                  <a:lnTo>
                    <a:pt x="15511" y="13420"/>
                  </a:lnTo>
                  <a:lnTo>
                    <a:pt x="15491" y="13420"/>
                  </a:lnTo>
                  <a:lnTo>
                    <a:pt x="15443" y="11906"/>
                  </a:lnTo>
                  <a:lnTo>
                    <a:pt x="15412" y="10392"/>
                  </a:lnTo>
                  <a:lnTo>
                    <a:pt x="15392" y="11906"/>
                  </a:lnTo>
                  <a:lnTo>
                    <a:pt x="15345" y="13333"/>
                  </a:lnTo>
                  <a:lnTo>
                    <a:pt x="15336" y="13333"/>
                  </a:lnTo>
                  <a:lnTo>
                    <a:pt x="15336" y="14322"/>
                  </a:lnTo>
                  <a:lnTo>
                    <a:pt x="15325" y="14322"/>
                  </a:lnTo>
                  <a:lnTo>
                    <a:pt x="15325" y="14817"/>
                  </a:lnTo>
                  <a:lnTo>
                    <a:pt x="15308" y="14817"/>
                  </a:lnTo>
                  <a:lnTo>
                    <a:pt x="15308" y="13711"/>
                  </a:lnTo>
                  <a:lnTo>
                    <a:pt x="15173" y="13711"/>
                  </a:lnTo>
                  <a:lnTo>
                    <a:pt x="15173" y="16855"/>
                  </a:lnTo>
                  <a:lnTo>
                    <a:pt x="15106" y="16855"/>
                  </a:lnTo>
                  <a:lnTo>
                    <a:pt x="15106" y="13012"/>
                  </a:lnTo>
                  <a:lnTo>
                    <a:pt x="14709" y="12925"/>
                  </a:lnTo>
                  <a:lnTo>
                    <a:pt x="14709" y="15953"/>
                  </a:lnTo>
                  <a:lnTo>
                    <a:pt x="14692" y="15953"/>
                  </a:lnTo>
                  <a:lnTo>
                    <a:pt x="14692" y="15632"/>
                  </a:lnTo>
                  <a:lnTo>
                    <a:pt x="14653" y="15632"/>
                  </a:lnTo>
                  <a:lnTo>
                    <a:pt x="14653" y="15137"/>
                  </a:lnTo>
                  <a:lnTo>
                    <a:pt x="14645" y="15137"/>
                  </a:lnTo>
                  <a:lnTo>
                    <a:pt x="14645" y="14031"/>
                  </a:lnTo>
                  <a:lnTo>
                    <a:pt x="14316" y="14031"/>
                  </a:lnTo>
                  <a:lnTo>
                    <a:pt x="14316" y="15836"/>
                  </a:lnTo>
                  <a:lnTo>
                    <a:pt x="14288" y="15836"/>
                  </a:lnTo>
                  <a:lnTo>
                    <a:pt x="14172" y="16447"/>
                  </a:lnTo>
                  <a:lnTo>
                    <a:pt x="14172" y="15953"/>
                  </a:lnTo>
                  <a:lnTo>
                    <a:pt x="14026" y="15953"/>
                  </a:lnTo>
                  <a:lnTo>
                    <a:pt x="14026" y="12314"/>
                  </a:lnTo>
                  <a:lnTo>
                    <a:pt x="13711" y="12401"/>
                  </a:lnTo>
                  <a:lnTo>
                    <a:pt x="13711" y="12721"/>
                  </a:lnTo>
                  <a:lnTo>
                    <a:pt x="13700" y="12721"/>
                  </a:lnTo>
                  <a:lnTo>
                    <a:pt x="13700" y="13216"/>
                  </a:lnTo>
                  <a:lnTo>
                    <a:pt x="13692" y="13216"/>
                  </a:lnTo>
                  <a:lnTo>
                    <a:pt x="13692" y="14322"/>
                  </a:lnTo>
                  <a:lnTo>
                    <a:pt x="13624" y="14322"/>
                  </a:lnTo>
                  <a:lnTo>
                    <a:pt x="13624" y="16739"/>
                  </a:lnTo>
                  <a:lnTo>
                    <a:pt x="13461" y="16739"/>
                  </a:lnTo>
                  <a:lnTo>
                    <a:pt x="13461" y="17641"/>
                  </a:lnTo>
                  <a:lnTo>
                    <a:pt x="13441" y="17641"/>
                  </a:lnTo>
                  <a:lnTo>
                    <a:pt x="13441" y="15021"/>
                  </a:lnTo>
                  <a:lnTo>
                    <a:pt x="13430" y="15021"/>
                  </a:lnTo>
                  <a:lnTo>
                    <a:pt x="13430" y="14439"/>
                  </a:lnTo>
                  <a:lnTo>
                    <a:pt x="13410" y="14439"/>
                  </a:lnTo>
                  <a:lnTo>
                    <a:pt x="13410" y="13711"/>
                  </a:lnTo>
                  <a:lnTo>
                    <a:pt x="13374" y="13333"/>
                  </a:lnTo>
                  <a:lnTo>
                    <a:pt x="13374" y="8995"/>
                  </a:lnTo>
                  <a:lnTo>
                    <a:pt x="13143" y="8267"/>
                  </a:lnTo>
                  <a:lnTo>
                    <a:pt x="12814" y="9082"/>
                  </a:lnTo>
                  <a:lnTo>
                    <a:pt x="12814" y="15429"/>
                  </a:lnTo>
                  <a:lnTo>
                    <a:pt x="12795" y="15429"/>
                  </a:lnTo>
                  <a:lnTo>
                    <a:pt x="12795" y="18165"/>
                  </a:lnTo>
                  <a:lnTo>
                    <a:pt x="12778" y="18165"/>
                  </a:lnTo>
                  <a:lnTo>
                    <a:pt x="12778" y="15953"/>
                  </a:lnTo>
                  <a:lnTo>
                    <a:pt x="12767" y="15836"/>
                  </a:lnTo>
                  <a:lnTo>
                    <a:pt x="12767" y="14235"/>
                  </a:lnTo>
                  <a:lnTo>
                    <a:pt x="12758" y="13624"/>
                  </a:lnTo>
                  <a:lnTo>
                    <a:pt x="12747" y="13915"/>
                  </a:lnTo>
                  <a:lnTo>
                    <a:pt x="12699" y="12605"/>
                  </a:lnTo>
                  <a:lnTo>
                    <a:pt x="12660" y="13915"/>
                  </a:lnTo>
                  <a:lnTo>
                    <a:pt x="12651" y="13711"/>
                  </a:lnTo>
                  <a:lnTo>
                    <a:pt x="12651" y="4949"/>
                  </a:lnTo>
                  <a:lnTo>
                    <a:pt x="12410" y="4337"/>
                  </a:lnTo>
                  <a:lnTo>
                    <a:pt x="12112" y="5153"/>
                  </a:lnTo>
                  <a:lnTo>
                    <a:pt x="12112" y="16244"/>
                  </a:lnTo>
                  <a:lnTo>
                    <a:pt x="12075" y="16244"/>
                  </a:lnTo>
                  <a:lnTo>
                    <a:pt x="12075" y="14119"/>
                  </a:lnTo>
                  <a:lnTo>
                    <a:pt x="12044" y="14119"/>
                  </a:lnTo>
                  <a:lnTo>
                    <a:pt x="12044" y="13333"/>
                  </a:lnTo>
                  <a:lnTo>
                    <a:pt x="12016" y="13333"/>
                  </a:lnTo>
                  <a:lnTo>
                    <a:pt x="12016" y="12809"/>
                  </a:lnTo>
                  <a:lnTo>
                    <a:pt x="11603" y="12809"/>
                  </a:lnTo>
                  <a:lnTo>
                    <a:pt x="11603" y="13420"/>
                  </a:lnTo>
                  <a:lnTo>
                    <a:pt x="11583" y="13420"/>
                  </a:lnTo>
                  <a:lnTo>
                    <a:pt x="11583" y="14119"/>
                  </a:lnTo>
                  <a:lnTo>
                    <a:pt x="11535" y="14119"/>
                  </a:lnTo>
                  <a:lnTo>
                    <a:pt x="11535" y="16447"/>
                  </a:lnTo>
                  <a:lnTo>
                    <a:pt x="11507" y="15545"/>
                  </a:lnTo>
                  <a:lnTo>
                    <a:pt x="11468" y="15545"/>
                  </a:lnTo>
                  <a:lnTo>
                    <a:pt x="11468" y="13012"/>
                  </a:lnTo>
                  <a:lnTo>
                    <a:pt x="11440" y="12809"/>
                  </a:lnTo>
                  <a:lnTo>
                    <a:pt x="11440" y="11615"/>
                  </a:lnTo>
                  <a:lnTo>
                    <a:pt x="11411" y="11615"/>
                  </a:lnTo>
                  <a:lnTo>
                    <a:pt x="11411" y="11295"/>
                  </a:lnTo>
                  <a:lnTo>
                    <a:pt x="11217" y="10305"/>
                  </a:lnTo>
                  <a:lnTo>
                    <a:pt x="11015" y="11295"/>
                  </a:lnTo>
                  <a:lnTo>
                    <a:pt x="11015" y="11615"/>
                  </a:lnTo>
                  <a:lnTo>
                    <a:pt x="10979" y="11615"/>
                  </a:lnTo>
                  <a:lnTo>
                    <a:pt x="10979" y="12809"/>
                  </a:lnTo>
                  <a:lnTo>
                    <a:pt x="10928" y="12809"/>
                  </a:lnTo>
                  <a:lnTo>
                    <a:pt x="10928" y="16651"/>
                  </a:lnTo>
                  <a:lnTo>
                    <a:pt x="10911" y="16651"/>
                  </a:lnTo>
                  <a:lnTo>
                    <a:pt x="10911" y="16156"/>
                  </a:lnTo>
                  <a:lnTo>
                    <a:pt x="10880" y="16156"/>
                  </a:lnTo>
                  <a:lnTo>
                    <a:pt x="10880" y="15137"/>
                  </a:lnTo>
                  <a:lnTo>
                    <a:pt x="10860" y="15137"/>
                  </a:lnTo>
                  <a:lnTo>
                    <a:pt x="10860" y="14817"/>
                  </a:lnTo>
                  <a:lnTo>
                    <a:pt x="10844" y="14817"/>
                  </a:lnTo>
                  <a:lnTo>
                    <a:pt x="10844" y="14526"/>
                  </a:lnTo>
                  <a:lnTo>
                    <a:pt x="10832" y="14526"/>
                  </a:lnTo>
                  <a:lnTo>
                    <a:pt x="10832" y="10509"/>
                  </a:lnTo>
                  <a:lnTo>
                    <a:pt x="10804" y="10392"/>
                  </a:lnTo>
                  <a:lnTo>
                    <a:pt x="10630" y="10392"/>
                  </a:lnTo>
                  <a:lnTo>
                    <a:pt x="10630" y="16855"/>
                  </a:lnTo>
                  <a:lnTo>
                    <a:pt x="10526" y="16855"/>
                  </a:lnTo>
                  <a:lnTo>
                    <a:pt x="10526" y="19358"/>
                  </a:lnTo>
                  <a:lnTo>
                    <a:pt x="10487" y="19358"/>
                  </a:lnTo>
                  <a:lnTo>
                    <a:pt x="10487" y="6666"/>
                  </a:lnTo>
                  <a:lnTo>
                    <a:pt x="10478" y="6666"/>
                  </a:lnTo>
                  <a:lnTo>
                    <a:pt x="10467" y="6579"/>
                  </a:lnTo>
                  <a:lnTo>
                    <a:pt x="10113" y="6579"/>
                  </a:lnTo>
                  <a:lnTo>
                    <a:pt x="10113" y="6666"/>
                  </a:lnTo>
                  <a:lnTo>
                    <a:pt x="10101" y="6666"/>
                  </a:lnTo>
                  <a:lnTo>
                    <a:pt x="10093" y="16535"/>
                  </a:lnTo>
                  <a:lnTo>
                    <a:pt x="9995" y="16447"/>
                  </a:lnTo>
                  <a:lnTo>
                    <a:pt x="9995" y="16331"/>
                  </a:lnTo>
                  <a:lnTo>
                    <a:pt x="9919" y="16331"/>
                  </a:lnTo>
                  <a:lnTo>
                    <a:pt x="9910" y="11906"/>
                  </a:lnTo>
                  <a:lnTo>
                    <a:pt x="9910" y="11411"/>
                  </a:lnTo>
                  <a:lnTo>
                    <a:pt x="9862" y="11411"/>
                  </a:lnTo>
                  <a:lnTo>
                    <a:pt x="9862" y="6754"/>
                  </a:lnTo>
                  <a:lnTo>
                    <a:pt x="9629" y="6754"/>
                  </a:lnTo>
                  <a:lnTo>
                    <a:pt x="9629" y="11295"/>
                  </a:lnTo>
                  <a:lnTo>
                    <a:pt x="9525" y="11295"/>
                  </a:lnTo>
                  <a:lnTo>
                    <a:pt x="9525" y="8675"/>
                  </a:lnTo>
                  <a:lnTo>
                    <a:pt x="9168" y="8675"/>
                  </a:lnTo>
                  <a:lnTo>
                    <a:pt x="9168" y="1630"/>
                  </a:lnTo>
                  <a:lnTo>
                    <a:pt x="9129" y="1019"/>
                  </a:lnTo>
                  <a:lnTo>
                    <a:pt x="9120" y="932"/>
                  </a:lnTo>
                  <a:lnTo>
                    <a:pt x="8898" y="1019"/>
                  </a:lnTo>
                  <a:lnTo>
                    <a:pt x="8878" y="1135"/>
                  </a:lnTo>
                  <a:lnTo>
                    <a:pt x="8870" y="1223"/>
                  </a:lnTo>
                  <a:lnTo>
                    <a:pt x="8870" y="1834"/>
                  </a:lnTo>
                  <a:lnTo>
                    <a:pt x="8862" y="1921"/>
                  </a:lnTo>
                  <a:lnTo>
                    <a:pt x="8862" y="2125"/>
                  </a:lnTo>
                  <a:lnTo>
                    <a:pt x="8850" y="14322"/>
                  </a:lnTo>
                  <a:lnTo>
                    <a:pt x="8811" y="13333"/>
                  </a:lnTo>
                  <a:lnTo>
                    <a:pt x="8811" y="11091"/>
                  </a:lnTo>
                  <a:lnTo>
                    <a:pt x="8802" y="9781"/>
                  </a:lnTo>
                  <a:lnTo>
                    <a:pt x="8802" y="6754"/>
                  </a:lnTo>
                  <a:lnTo>
                    <a:pt x="8794" y="6754"/>
                  </a:lnTo>
                  <a:lnTo>
                    <a:pt x="8783" y="6666"/>
                  </a:lnTo>
                  <a:lnTo>
                    <a:pt x="8774" y="6579"/>
                  </a:lnTo>
                  <a:lnTo>
                    <a:pt x="8774" y="6463"/>
                  </a:lnTo>
                  <a:lnTo>
                    <a:pt x="8763" y="6375"/>
                  </a:lnTo>
                  <a:lnTo>
                    <a:pt x="8755" y="6375"/>
                  </a:lnTo>
                  <a:lnTo>
                    <a:pt x="8755" y="6259"/>
                  </a:lnTo>
                  <a:lnTo>
                    <a:pt x="8746" y="6259"/>
                  </a:lnTo>
                  <a:lnTo>
                    <a:pt x="8746" y="6055"/>
                  </a:lnTo>
                  <a:lnTo>
                    <a:pt x="8668" y="6055"/>
                  </a:lnTo>
                  <a:lnTo>
                    <a:pt x="8668" y="6259"/>
                  </a:lnTo>
                  <a:lnTo>
                    <a:pt x="8648" y="6259"/>
                  </a:lnTo>
                  <a:lnTo>
                    <a:pt x="8648" y="6375"/>
                  </a:lnTo>
                  <a:lnTo>
                    <a:pt x="8639" y="6463"/>
                  </a:lnTo>
                  <a:lnTo>
                    <a:pt x="8639" y="6579"/>
                  </a:lnTo>
                  <a:lnTo>
                    <a:pt x="8620" y="6666"/>
                  </a:lnTo>
                  <a:lnTo>
                    <a:pt x="8620" y="6754"/>
                  </a:lnTo>
                  <a:lnTo>
                    <a:pt x="8611" y="6754"/>
                  </a:lnTo>
                  <a:lnTo>
                    <a:pt x="8611" y="9781"/>
                  </a:lnTo>
                  <a:lnTo>
                    <a:pt x="8600" y="11091"/>
                  </a:lnTo>
                  <a:lnTo>
                    <a:pt x="8600" y="14119"/>
                  </a:lnTo>
                  <a:lnTo>
                    <a:pt x="8580" y="14730"/>
                  </a:lnTo>
                  <a:lnTo>
                    <a:pt x="8544" y="14730"/>
                  </a:lnTo>
                  <a:lnTo>
                    <a:pt x="8544" y="14817"/>
                  </a:lnTo>
                  <a:lnTo>
                    <a:pt x="8524" y="14817"/>
                  </a:lnTo>
                  <a:lnTo>
                    <a:pt x="8524" y="4250"/>
                  </a:lnTo>
                  <a:lnTo>
                    <a:pt x="8398" y="3843"/>
                  </a:lnTo>
                  <a:lnTo>
                    <a:pt x="8389" y="4454"/>
                  </a:lnTo>
                  <a:lnTo>
                    <a:pt x="8389" y="11295"/>
                  </a:lnTo>
                  <a:lnTo>
                    <a:pt x="8322" y="11411"/>
                  </a:lnTo>
                  <a:lnTo>
                    <a:pt x="8322" y="10713"/>
                  </a:lnTo>
                  <a:lnTo>
                    <a:pt x="8330" y="10713"/>
                  </a:lnTo>
                  <a:lnTo>
                    <a:pt x="8330" y="10596"/>
                  </a:lnTo>
                  <a:lnTo>
                    <a:pt x="8341" y="10596"/>
                  </a:lnTo>
                  <a:lnTo>
                    <a:pt x="8330" y="7569"/>
                  </a:lnTo>
                  <a:lnTo>
                    <a:pt x="8322" y="7569"/>
                  </a:lnTo>
                  <a:lnTo>
                    <a:pt x="8215" y="5153"/>
                  </a:lnTo>
                  <a:lnTo>
                    <a:pt x="8111" y="5153"/>
                  </a:lnTo>
                  <a:lnTo>
                    <a:pt x="8012" y="7569"/>
                  </a:lnTo>
                  <a:lnTo>
                    <a:pt x="7996" y="7569"/>
                  </a:lnTo>
                  <a:lnTo>
                    <a:pt x="7996" y="10713"/>
                  </a:lnTo>
                  <a:lnTo>
                    <a:pt x="8004" y="10713"/>
                  </a:lnTo>
                  <a:lnTo>
                    <a:pt x="8004" y="16739"/>
                  </a:lnTo>
                  <a:lnTo>
                    <a:pt x="7984" y="16739"/>
                  </a:lnTo>
                  <a:lnTo>
                    <a:pt x="7984" y="19358"/>
                  </a:lnTo>
                  <a:lnTo>
                    <a:pt x="7965" y="19358"/>
                  </a:lnTo>
                  <a:lnTo>
                    <a:pt x="7965" y="18573"/>
                  </a:lnTo>
                  <a:lnTo>
                    <a:pt x="7956" y="18573"/>
                  </a:lnTo>
                  <a:lnTo>
                    <a:pt x="7956" y="14322"/>
                  </a:lnTo>
                  <a:lnTo>
                    <a:pt x="7965" y="14322"/>
                  </a:lnTo>
                  <a:lnTo>
                    <a:pt x="7965" y="9199"/>
                  </a:lnTo>
                  <a:lnTo>
                    <a:pt x="7945" y="9082"/>
                  </a:lnTo>
                  <a:lnTo>
                    <a:pt x="7945" y="7365"/>
                  </a:lnTo>
                  <a:lnTo>
                    <a:pt x="7928" y="7365"/>
                  </a:lnTo>
                  <a:lnTo>
                    <a:pt x="7917" y="7278"/>
                  </a:lnTo>
                  <a:lnTo>
                    <a:pt x="7889" y="7278"/>
                  </a:lnTo>
                  <a:lnTo>
                    <a:pt x="7861" y="7161"/>
                  </a:lnTo>
                  <a:lnTo>
                    <a:pt x="7841" y="7278"/>
                  </a:lnTo>
                  <a:lnTo>
                    <a:pt x="7802" y="7278"/>
                  </a:lnTo>
                  <a:lnTo>
                    <a:pt x="7802" y="7365"/>
                  </a:lnTo>
                  <a:lnTo>
                    <a:pt x="7782" y="7365"/>
                  </a:lnTo>
                  <a:lnTo>
                    <a:pt x="7782" y="9082"/>
                  </a:lnTo>
                  <a:lnTo>
                    <a:pt x="7762" y="9199"/>
                  </a:lnTo>
                  <a:lnTo>
                    <a:pt x="7762" y="14322"/>
                  </a:lnTo>
                  <a:lnTo>
                    <a:pt x="7774" y="14322"/>
                  </a:lnTo>
                  <a:lnTo>
                    <a:pt x="7774" y="18573"/>
                  </a:lnTo>
                  <a:lnTo>
                    <a:pt x="7734" y="18573"/>
                  </a:lnTo>
                  <a:lnTo>
                    <a:pt x="7734" y="15137"/>
                  </a:lnTo>
                  <a:lnTo>
                    <a:pt x="7639" y="15021"/>
                  </a:lnTo>
                  <a:lnTo>
                    <a:pt x="7630" y="15021"/>
                  </a:lnTo>
                  <a:lnTo>
                    <a:pt x="7630" y="15225"/>
                  </a:lnTo>
                  <a:lnTo>
                    <a:pt x="7580" y="15225"/>
                  </a:lnTo>
                  <a:lnTo>
                    <a:pt x="7580" y="14439"/>
                  </a:lnTo>
                  <a:lnTo>
                    <a:pt x="7571" y="14439"/>
                  </a:lnTo>
                  <a:lnTo>
                    <a:pt x="7571" y="13420"/>
                  </a:lnTo>
                  <a:lnTo>
                    <a:pt x="7495" y="13420"/>
                  </a:lnTo>
                  <a:lnTo>
                    <a:pt x="7495" y="12925"/>
                  </a:lnTo>
                  <a:lnTo>
                    <a:pt x="7436" y="12925"/>
                  </a:lnTo>
                  <a:lnTo>
                    <a:pt x="7436" y="13827"/>
                  </a:lnTo>
                  <a:lnTo>
                    <a:pt x="7428" y="13827"/>
                  </a:lnTo>
                  <a:lnTo>
                    <a:pt x="7428" y="14730"/>
                  </a:lnTo>
                  <a:lnTo>
                    <a:pt x="7416" y="14730"/>
                  </a:lnTo>
                  <a:lnTo>
                    <a:pt x="7416" y="15137"/>
                  </a:lnTo>
                  <a:lnTo>
                    <a:pt x="7397" y="15137"/>
                  </a:lnTo>
                  <a:lnTo>
                    <a:pt x="7397" y="14730"/>
                  </a:lnTo>
                  <a:lnTo>
                    <a:pt x="7380" y="14730"/>
                  </a:lnTo>
                  <a:lnTo>
                    <a:pt x="7380" y="14439"/>
                  </a:lnTo>
                  <a:lnTo>
                    <a:pt x="7360" y="14439"/>
                  </a:lnTo>
                  <a:lnTo>
                    <a:pt x="7360" y="12809"/>
                  </a:lnTo>
                  <a:lnTo>
                    <a:pt x="7262" y="12809"/>
                  </a:lnTo>
                  <a:lnTo>
                    <a:pt x="7262" y="14730"/>
                  </a:lnTo>
                  <a:lnTo>
                    <a:pt x="7253" y="14730"/>
                  </a:lnTo>
                  <a:lnTo>
                    <a:pt x="7253" y="17350"/>
                  </a:lnTo>
                  <a:lnTo>
                    <a:pt x="7206" y="17350"/>
                  </a:lnTo>
                  <a:lnTo>
                    <a:pt x="7206" y="14817"/>
                  </a:lnTo>
                  <a:lnTo>
                    <a:pt x="7186" y="13507"/>
                  </a:lnTo>
                  <a:lnTo>
                    <a:pt x="7186" y="9082"/>
                  </a:lnTo>
                  <a:lnTo>
                    <a:pt x="7166" y="8675"/>
                  </a:lnTo>
                  <a:lnTo>
                    <a:pt x="7166" y="4658"/>
                  </a:lnTo>
                  <a:lnTo>
                    <a:pt x="7158" y="4337"/>
                  </a:lnTo>
                  <a:lnTo>
                    <a:pt x="7147" y="4337"/>
                  </a:lnTo>
                  <a:lnTo>
                    <a:pt x="7147" y="4134"/>
                  </a:lnTo>
                  <a:lnTo>
                    <a:pt x="7138" y="4134"/>
                  </a:lnTo>
                  <a:lnTo>
                    <a:pt x="7138" y="3930"/>
                  </a:lnTo>
                  <a:lnTo>
                    <a:pt x="7130" y="3930"/>
                  </a:lnTo>
                  <a:lnTo>
                    <a:pt x="7130" y="3551"/>
                  </a:lnTo>
                  <a:lnTo>
                    <a:pt x="7023" y="3551"/>
                  </a:lnTo>
                  <a:lnTo>
                    <a:pt x="7023" y="3930"/>
                  </a:lnTo>
                  <a:lnTo>
                    <a:pt x="7003" y="3930"/>
                  </a:lnTo>
                  <a:lnTo>
                    <a:pt x="7003" y="4337"/>
                  </a:lnTo>
                  <a:lnTo>
                    <a:pt x="6995" y="4337"/>
                  </a:lnTo>
                  <a:lnTo>
                    <a:pt x="6984" y="4658"/>
                  </a:lnTo>
                  <a:lnTo>
                    <a:pt x="6984" y="8675"/>
                  </a:lnTo>
                  <a:lnTo>
                    <a:pt x="6964" y="9082"/>
                  </a:lnTo>
                  <a:lnTo>
                    <a:pt x="6964" y="12809"/>
                  </a:lnTo>
                  <a:lnTo>
                    <a:pt x="6936" y="12809"/>
                  </a:lnTo>
                  <a:lnTo>
                    <a:pt x="6936" y="12925"/>
                  </a:lnTo>
                  <a:lnTo>
                    <a:pt x="6927" y="12925"/>
                  </a:lnTo>
                  <a:lnTo>
                    <a:pt x="6927" y="13012"/>
                  </a:lnTo>
                  <a:lnTo>
                    <a:pt x="6916" y="13012"/>
                  </a:lnTo>
                  <a:lnTo>
                    <a:pt x="6916" y="15225"/>
                  </a:lnTo>
                  <a:lnTo>
                    <a:pt x="6908" y="15545"/>
                  </a:lnTo>
                  <a:lnTo>
                    <a:pt x="6908" y="7365"/>
                  </a:lnTo>
                  <a:lnTo>
                    <a:pt x="6820" y="7365"/>
                  </a:lnTo>
                  <a:lnTo>
                    <a:pt x="6820" y="7278"/>
                  </a:lnTo>
                  <a:lnTo>
                    <a:pt x="6801" y="7278"/>
                  </a:lnTo>
                  <a:lnTo>
                    <a:pt x="6801" y="7365"/>
                  </a:lnTo>
                  <a:lnTo>
                    <a:pt x="6725" y="7365"/>
                  </a:lnTo>
                  <a:lnTo>
                    <a:pt x="6725" y="7278"/>
                  </a:lnTo>
                  <a:lnTo>
                    <a:pt x="6714" y="7278"/>
                  </a:lnTo>
                  <a:lnTo>
                    <a:pt x="6714" y="7365"/>
                  </a:lnTo>
                  <a:lnTo>
                    <a:pt x="6629" y="7278"/>
                  </a:lnTo>
                  <a:lnTo>
                    <a:pt x="6629" y="8267"/>
                  </a:lnTo>
                  <a:lnTo>
                    <a:pt x="6618" y="8267"/>
                  </a:lnTo>
                  <a:lnTo>
                    <a:pt x="6629" y="9199"/>
                  </a:lnTo>
                  <a:lnTo>
                    <a:pt x="6629" y="13827"/>
                  </a:lnTo>
                  <a:lnTo>
                    <a:pt x="6522" y="13827"/>
                  </a:lnTo>
                  <a:lnTo>
                    <a:pt x="6522" y="14119"/>
                  </a:lnTo>
                  <a:lnTo>
                    <a:pt x="6514" y="14119"/>
                  </a:lnTo>
                  <a:lnTo>
                    <a:pt x="6455" y="14235"/>
                  </a:lnTo>
                  <a:lnTo>
                    <a:pt x="6455" y="15137"/>
                  </a:lnTo>
                  <a:lnTo>
                    <a:pt x="6416" y="15021"/>
                  </a:lnTo>
                  <a:lnTo>
                    <a:pt x="6379" y="15021"/>
                  </a:lnTo>
                  <a:lnTo>
                    <a:pt x="6379" y="8879"/>
                  </a:lnTo>
                  <a:lnTo>
                    <a:pt x="6359" y="8471"/>
                  </a:lnTo>
                  <a:lnTo>
                    <a:pt x="6359" y="8180"/>
                  </a:lnTo>
                  <a:lnTo>
                    <a:pt x="6348" y="8064"/>
                  </a:lnTo>
                  <a:lnTo>
                    <a:pt x="6070" y="8180"/>
                  </a:lnTo>
                  <a:lnTo>
                    <a:pt x="6070" y="16040"/>
                  </a:lnTo>
                  <a:lnTo>
                    <a:pt x="6030" y="16040"/>
                  </a:lnTo>
                  <a:lnTo>
                    <a:pt x="6030" y="16156"/>
                  </a:lnTo>
                  <a:lnTo>
                    <a:pt x="5994" y="15953"/>
                  </a:lnTo>
                  <a:lnTo>
                    <a:pt x="5994" y="2533"/>
                  </a:lnTo>
                  <a:lnTo>
                    <a:pt x="5983" y="2445"/>
                  </a:lnTo>
                  <a:lnTo>
                    <a:pt x="5963" y="2329"/>
                  </a:lnTo>
                  <a:lnTo>
                    <a:pt x="5926" y="2242"/>
                  </a:lnTo>
                  <a:lnTo>
                    <a:pt x="5887" y="2125"/>
                  </a:lnTo>
                  <a:lnTo>
                    <a:pt x="5820" y="2125"/>
                  </a:lnTo>
                  <a:lnTo>
                    <a:pt x="5820" y="1019"/>
                  </a:lnTo>
                  <a:lnTo>
                    <a:pt x="5800" y="0"/>
                  </a:lnTo>
                  <a:lnTo>
                    <a:pt x="5752" y="116"/>
                  </a:lnTo>
                  <a:lnTo>
                    <a:pt x="5713" y="116"/>
                  </a:lnTo>
                  <a:lnTo>
                    <a:pt x="5676" y="204"/>
                  </a:lnTo>
                  <a:lnTo>
                    <a:pt x="5648" y="320"/>
                  </a:lnTo>
                  <a:lnTo>
                    <a:pt x="5628" y="408"/>
                  </a:lnTo>
                  <a:lnTo>
                    <a:pt x="5628" y="17845"/>
                  </a:lnTo>
                  <a:lnTo>
                    <a:pt x="5617" y="17961"/>
                  </a:lnTo>
                  <a:lnTo>
                    <a:pt x="5609" y="17961"/>
                  </a:lnTo>
                  <a:lnTo>
                    <a:pt x="5609" y="15137"/>
                  </a:lnTo>
                  <a:lnTo>
                    <a:pt x="5598" y="14643"/>
                  </a:lnTo>
                  <a:lnTo>
                    <a:pt x="5598" y="14235"/>
                  </a:lnTo>
                  <a:lnTo>
                    <a:pt x="5589" y="13827"/>
                  </a:lnTo>
                  <a:lnTo>
                    <a:pt x="5581" y="13624"/>
                  </a:lnTo>
                  <a:lnTo>
                    <a:pt x="5581" y="13420"/>
                  </a:lnTo>
                  <a:lnTo>
                    <a:pt x="5513" y="13420"/>
                  </a:lnTo>
                  <a:lnTo>
                    <a:pt x="5502" y="13624"/>
                  </a:lnTo>
                  <a:lnTo>
                    <a:pt x="5502" y="13827"/>
                  </a:lnTo>
                  <a:lnTo>
                    <a:pt x="5493" y="14119"/>
                  </a:lnTo>
                  <a:lnTo>
                    <a:pt x="5493" y="14526"/>
                  </a:lnTo>
                  <a:lnTo>
                    <a:pt x="5482" y="9898"/>
                  </a:lnTo>
                  <a:lnTo>
                    <a:pt x="5482" y="8471"/>
                  </a:lnTo>
                  <a:lnTo>
                    <a:pt x="5474" y="8064"/>
                  </a:lnTo>
                  <a:lnTo>
                    <a:pt x="5474" y="7773"/>
                  </a:lnTo>
                  <a:lnTo>
                    <a:pt x="5463" y="7365"/>
                  </a:lnTo>
                  <a:lnTo>
                    <a:pt x="5454" y="6957"/>
                  </a:lnTo>
                  <a:lnTo>
                    <a:pt x="5454" y="6666"/>
                  </a:lnTo>
                  <a:lnTo>
                    <a:pt x="5446" y="6259"/>
                  </a:lnTo>
                  <a:lnTo>
                    <a:pt x="5434" y="5968"/>
                  </a:lnTo>
                  <a:lnTo>
                    <a:pt x="5426" y="5647"/>
                  </a:lnTo>
                  <a:lnTo>
                    <a:pt x="5426" y="5560"/>
                  </a:lnTo>
                  <a:lnTo>
                    <a:pt x="5434" y="5560"/>
                  </a:lnTo>
                  <a:lnTo>
                    <a:pt x="5434" y="5444"/>
                  </a:lnTo>
                  <a:lnTo>
                    <a:pt x="5426" y="5444"/>
                  </a:lnTo>
                  <a:lnTo>
                    <a:pt x="5426" y="5065"/>
                  </a:lnTo>
                  <a:lnTo>
                    <a:pt x="5415" y="4949"/>
                  </a:lnTo>
                  <a:lnTo>
                    <a:pt x="5415" y="4454"/>
                  </a:lnTo>
                  <a:lnTo>
                    <a:pt x="5406" y="4337"/>
                  </a:lnTo>
                  <a:lnTo>
                    <a:pt x="5212" y="4337"/>
                  </a:lnTo>
                  <a:lnTo>
                    <a:pt x="5204" y="4454"/>
                  </a:lnTo>
                  <a:lnTo>
                    <a:pt x="5204" y="5065"/>
                  </a:lnTo>
                  <a:lnTo>
                    <a:pt x="5195" y="5065"/>
                  </a:lnTo>
                  <a:lnTo>
                    <a:pt x="5195" y="5764"/>
                  </a:lnTo>
                  <a:lnTo>
                    <a:pt x="5184" y="5968"/>
                  </a:lnTo>
                  <a:lnTo>
                    <a:pt x="5184" y="6055"/>
                  </a:lnTo>
                  <a:lnTo>
                    <a:pt x="5176" y="6259"/>
                  </a:lnTo>
                  <a:lnTo>
                    <a:pt x="5176" y="6463"/>
                  </a:lnTo>
                  <a:lnTo>
                    <a:pt x="5165" y="6666"/>
                  </a:lnTo>
                  <a:lnTo>
                    <a:pt x="5165" y="6957"/>
                  </a:lnTo>
                  <a:lnTo>
                    <a:pt x="5156" y="7161"/>
                  </a:lnTo>
                  <a:lnTo>
                    <a:pt x="5156" y="7569"/>
                  </a:lnTo>
                  <a:lnTo>
                    <a:pt x="5148" y="7685"/>
                  </a:lnTo>
                  <a:lnTo>
                    <a:pt x="5148" y="8471"/>
                  </a:lnTo>
                  <a:lnTo>
                    <a:pt x="5136" y="8791"/>
                  </a:lnTo>
                  <a:lnTo>
                    <a:pt x="5136" y="9898"/>
                  </a:lnTo>
                  <a:lnTo>
                    <a:pt x="5128" y="14235"/>
                  </a:lnTo>
                  <a:lnTo>
                    <a:pt x="5069" y="14235"/>
                  </a:lnTo>
                  <a:lnTo>
                    <a:pt x="5080" y="2620"/>
                  </a:lnTo>
                  <a:lnTo>
                    <a:pt x="5080" y="1223"/>
                  </a:lnTo>
                  <a:lnTo>
                    <a:pt x="4664" y="1135"/>
                  </a:lnTo>
                  <a:lnTo>
                    <a:pt x="4656" y="1310"/>
                  </a:lnTo>
                  <a:lnTo>
                    <a:pt x="4664" y="2736"/>
                  </a:lnTo>
                  <a:lnTo>
                    <a:pt x="4664" y="14119"/>
                  </a:lnTo>
                  <a:lnTo>
                    <a:pt x="4656" y="14119"/>
                  </a:lnTo>
                  <a:lnTo>
                    <a:pt x="4656" y="13507"/>
                  </a:lnTo>
                  <a:lnTo>
                    <a:pt x="4628" y="13507"/>
                  </a:lnTo>
                  <a:lnTo>
                    <a:pt x="4628" y="12925"/>
                  </a:lnTo>
                  <a:lnTo>
                    <a:pt x="4597" y="12925"/>
                  </a:lnTo>
                  <a:lnTo>
                    <a:pt x="4597" y="12401"/>
                  </a:lnTo>
                  <a:lnTo>
                    <a:pt x="4512" y="12314"/>
                  </a:lnTo>
                  <a:lnTo>
                    <a:pt x="4512" y="11702"/>
                  </a:lnTo>
                  <a:lnTo>
                    <a:pt x="4445" y="11702"/>
                  </a:lnTo>
                  <a:lnTo>
                    <a:pt x="4445" y="12314"/>
                  </a:lnTo>
                  <a:lnTo>
                    <a:pt x="4445" y="10800"/>
                  </a:lnTo>
                  <a:lnTo>
                    <a:pt x="4425" y="8267"/>
                  </a:lnTo>
                  <a:lnTo>
                    <a:pt x="4425" y="7773"/>
                  </a:lnTo>
                  <a:lnTo>
                    <a:pt x="4414" y="7569"/>
                  </a:lnTo>
                  <a:lnTo>
                    <a:pt x="4310" y="7889"/>
                  </a:lnTo>
                  <a:lnTo>
                    <a:pt x="4310" y="8064"/>
                  </a:lnTo>
                  <a:lnTo>
                    <a:pt x="4290" y="8064"/>
                  </a:lnTo>
                  <a:lnTo>
                    <a:pt x="4290" y="7889"/>
                  </a:lnTo>
                  <a:lnTo>
                    <a:pt x="4231" y="7685"/>
                  </a:lnTo>
                  <a:lnTo>
                    <a:pt x="4223" y="8267"/>
                  </a:lnTo>
                  <a:lnTo>
                    <a:pt x="4214" y="10887"/>
                  </a:lnTo>
                  <a:lnTo>
                    <a:pt x="4214" y="13711"/>
                  </a:lnTo>
                  <a:lnTo>
                    <a:pt x="4223" y="15749"/>
                  </a:lnTo>
                  <a:lnTo>
                    <a:pt x="4214" y="15749"/>
                  </a:lnTo>
                  <a:lnTo>
                    <a:pt x="4214" y="15021"/>
                  </a:lnTo>
                  <a:lnTo>
                    <a:pt x="4195" y="15021"/>
                  </a:lnTo>
                  <a:lnTo>
                    <a:pt x="4195" y="14730"/>
                  </a:lnTo>
                  <a:lnTo>
                    <a:pt x="4175" y="14730"/>
                  </a:lnTo>
                  <a:lnTo>
                    <a:pt x="4175" y="14119"/>
                  </a:lnTo>
                  <a:lnTo>
                    <a:pt x="4147" y="14119"/>
                  </a:lnTo>
                  <a:lnTo>
                    <a:pt x="4147" y="14235"/>
                  </a:lnTo>
                  <a:lnTo>
                    <a:pt x="4096" y="14235"/>
                  </a:lnTo>
                  <a:lnTo>
                    <a:pt x="4096" y="14119"/>
                  </a:lnTo>
                  <a:lnTo>
                    <a:pt x="4048" y="14119"/>
                  </a:lnTo>
                  <a:lnTo>
                    <a:pt x="4048" y="13711"/>
                  </a:lnTo>
                  <a:lnTo>
                    <a:pt x="4040" y="13507"/>
                  </a:lnTo>
                  <a:lnTo>
                    <a:pt x="3944" y="13507"/>
                  </a:lnTo>
                  <a:lnTo>
                    <a:pt x="3944" y="14119"/>
                  </a:lnTo>
                  <a:lnTo>
                    <a:pt x="3885" y="14119"/>
                  </a:lnTo>
                  <a:lnTo>
                    <a:pt x="3885" y="14235"/>
                  </a:lnTo>
                  <a:lnTo>
                    <a:pt x="3849" y="14235"/>
                  </a:lnTo>
                  <a:lnTo>
                    <a:pt x="3849" y="14119"/>
                  </a:lnTo>
                  <a:lnTo>
                    <a:pt x="3838" y="14119"/>
                  </a:lnTo>
                  <a:lnTo>
                    <a:pt x="3829" y="14031"/>
                  </a:lnTo>
                  <a:lnTo>
                    <a:pt x="3818" y="14031"/>
                  </a:lnTo>
                  <a:lnTo>
                    <a:pt x="3818" y="14119"/>
                  </a:lnTo>
                  <a:lnTo>
                    <a:pt x="3809" y="14119"/>
                  </a:lnTo>
                  <a:lnTo>
                    <a:pt x="3809" y="14730"/>
                  </a:lnTo>
                  <a:lnTo>
                    <a:pt x="3790" y="14730"/>
                  </a:lnTo>
                  <a:lnTo>
                    <a:pt x="3790" y="15021"/>
                  </a:lnTo>
                  <a:lnTo>
                    <a:pt x="3770" y="15021"/>
                  </a:lnTo>
                  <a:lnTo>
                    <a:pt x="3770" y="15749"/>
                  </a:lnTo>
                  <a:lnTo>
                    <a:pt x="3762" y="15749"/>
                  </a:lnTo>
                  <a:lnTo>
                    <a:pt x="3762" y="8064"/>
                  </a:lnTo>
                  <a:lnTo>
                    <a:pt x="3742" y="7976"/>
                  </a:lnTo>
                  <a:lnTo>
                    <a:pt x="3742" y="6579"/>
                  </a:lnTo>
                  <a:lnTo>
                    <a:pt x="3663" y="6259"/>
                  </a:lnTo>
                  <a:lnTo>
                    <a:pt x="3615" y="6259"/>
                  </a:lnTo>
                  <a:lnTo>
                    <a:pt x="3531" y="6463"/>
                  </a:lnTo>
                  <a:lnTo>
                    <a:pt x="3531" y="7889"/>
                  </a:lnTo>
                  <a:lnTo>
                    <a:pt x="3500" y="7976"/>
                  </a:lnTo>
                  <a:lnTo>
                    <a:pt x="3500" y="10800"/>
                  </a:lnTo>
                  <a:lnTo>
                    <a:pt x="3385" y="10800"/>
                  </a:lnTo>
                  <a:lnTo>
                    <a:pt x="3385" y="1630"/>
                  </a:lnTo>
                  <a:lnTo>
                    <a:pt x="3126" y="1630"/>
                  </a:lnTo>
                  <a:lnTo>
                    <a:pt x="3126" y="10800"/>
                  </a:lnTo>
                  <a:lnTo>
                    <a:pt x="3011" y="10800"/>
                  </a:lnTo>
                  <a:lnTo>
                    <a:pt x="3011" y="10713"/>
                  </a:lnTo>
                  <a:lnTo>
                    <a:pt x="3019" y="10392"/>
                  </a:lnTo>
                  <a:lnTo>
                    <a:pt x="3011" y="10392"/>
                  </a:lnTo>
                  <a:lnTo>
                    <a:pt x="3011" y="8267"/>
                  </a:lnTo>
                  <a:lnTo>
                    <a:pt x="3000" y="8267"/>
                  </a:lnTo>
                  <a:lnTo>
                    <a:pt x="3000" y="7773"/>
                  </a:lnTo>
                  <a:lnTo>
                    <a:pt x="3011" y="7569"/>
                  </a:lnTo>
                  <a:lnTo>
                    <a:pt x="3000" y="7569"/>
                  </a:lnTo>
                  <a:lnTo>
                    <a:pt x="3000" y="6463"/>
                  </a:lnTo>
                  <a:lnTo>
                    <a:pt x="2991" y="6463"/>
                  </a:lnTo>
                  <a:lnTo>
                    <a:pt x="3000" y="6259"/>
                  </a:lnTo>
                  <a:lnTo>
                    <a:pt x="2991" y="6259"/>
                  </a:lnTo>
                  <a:lnTo>
                    <a:pt x="3000" y="6055"/>
                  </a:lnTo>
                  <a:lnTo>
                    <a:pt x="2991" y="6055"/>
                  </a:lnTo>
                  <a:lnTo>
                    <a:pt x="3000" y="6055"/>
                  </a:lnTo>
                  <a:lnTo>
                    <a:pt x="2991" y="6055"/>
                  </a:lnTo>
                  <a:lnTo>
                    <a:pt x="3000" y="5764"/>
                  </a:lnTo>
                  <a:lnTo>
                    <a:pt x="2991" y="5764"/>
                  </a:lnTo>
                  <a:lnTo>
                    <a:pt x="2991" y="5560"/>
                  </a:lnTo>
                  <a:lnTo>
                    <a:pt x="2980" y="5444"/>
                  </a:lnTo>
                  <a:lnTo>
                    <a:pt x="2980" y="5269"/>
                  </a:lnTo>
                  <a:lnTo>
                    <a:pt x="2972" y="5269"/>
                  </a:lnTo>
                  <a:lnTo>
                    <a:pt x="2980" y="5153"/>
                  </a:lnTo>
                  <a:lnTo>
                    <a:pt x="2972" y="5153"/>
                  </a:lnTo>
                  <a:lnTo>
                    <a:pt x="2972" y="4949"/>
                  </a:lnTo>
                  <a:lnTo>
                    <a:pt x="2963" y="4949"/>
                  </a:lnTo>
                  <a:lnTo>
                    <a:pt x="2963" y="4745"/>
                  </a:lnTo>
                  <a:lnTo>
                    <a:pt x="2952" y="4658"/>
                  </a:lnTo>
                  <a:lnTo>
                    <a:pt x="2952" y="4541"/>
                  </a:lnTo>
                  <a:lnTo>
                    <a:pt x="2944" y="4337"/>
                  </a:lnTo>
                  <a:lnTo>
                    <a:pt x="2932" y="4337"/>
                  </a:lnTo>
                  <a:lnTo>
                    <a:pt x="2932" y="4134"/>
                  </a:lnTo>
                  <a:lnTo>
                    <a:pt x="2924" y="4134"/>
                  </a:lnTo>
                  <a:lnTo>
                    <a:pt x="2915" y="3930"/>
                  </a:lnTo>
                  <a:lnTo>
                    <a:pt x="2915" y="3843"/>
                  </a:lnTo>
                  <a:lnTo>
                    <a:pt x="2924" y="3551"/>
                  </a:lnTo>
                  <a:lnTo>
                    <a:pt x="2924" y="3231"/>
                  </a:lnTo>
                  <a:lnTo>
                    <a:pt x="2904" y="3348"/>
                  </a:lnTo>
                  <a:lnTo>
                    <a:pt x="2904" y="2533"/>
                  </a:lnTo>
                  <a:lnTo>
                    <a:pt x="2896" y="3231"/>
                  </a:lnTo>
                  <a:lnTo>
                    <a:pt x="2896" y="3348"/>
                  </a:lnTo>
                  <a:lnTo>
                    <a:pt x="2884" y="3348"/>
                  </a:lnTo>
                  <a:lnTo>
                    <a:pt x="2884" y="3843"/>
                  </a:lnTo>
                  <a:lnTo>
                    <a:pt x="2876" y="4250"/>
                  </a:lnTo>
                  <a:lnTo>
                    <a:pt x="2856" y="4250"/>
                  </a:lnTo>
                  <a:lnTo>
                    <a:pt x="2865" y="4454"/>
                  </a:lnTo>
                  <a:lnTo>
                    <a:pt x="2837" y="4454"/>
                  </a:lnTo>
                  <a:lnTo>
                    <a:pt x="2848" y="4658"/>
                  </a:lnTo>
                  <a:lnTo>
                    <a:pt x="2828" y="4658"/>
                  </a:lnTo>
                  <a:lnTo>
                    <a:pt x="2828" y="4949"/>
                  </a:lnTo>
                  <a:lnTo>
                    <a:pt x="2817" y="4949"/>
                  </a:lnTo>
                  <a:lnTo>
                    <a:pt x="2817" y="5153"/>
                  </a:lnTo>
                  <a:lnTo>
                    <a:pt x="2809" y="5269"/>
                  </a:lnTo>
                  <a:lnTo>
                    <a:pt x="2809" y="6957"/>
                  </a:lnTo>
                  <a:lnTo>
                    <a:pt x="2797" y="7074"/>
                  </a:lnTo>
                  <a:lnTo>
                    <a:pt x="2809" y="7278"/>
                  </a:lnTo>
                  <a:lnTo>
                    <a:pt x="2809" y="7685"/>
                  </a:lnTo>
                  <a:lnTo>
                    <a:pt x="2797" y="7685"/>
                  </a:lnTo>
                  <a:lnTo>
                    <a:pt x="2797" y="9199"/>
                  </a:lnTo>
                  <a:lnTo>
                    <a:pt x="2789" y="9286"/>
                  </a:lnTo>
                  <a:lnTo>
                    <a:pt x="2797" y="9490"/>
                  </a:lnTo>
                  <a:lnTo>
                    <a:pt x="2797" y="10509"/>
                  </a:lnTo>
                  <a:lnTo>
                    <a:pt x="2789" y="10509"/>
                  </a:lnTo>
                  <a:lnTo>
                    <a:pt x="2789" y="13915"/>
                  </a:lnTo>
                  <a:lnTo>
                    <a:pt x="2780" y="13915"/>
                  </a:lnTo>
                  <a:lnTo>
                    <a:pt x="2789" y="14322"/>
                  </a:lnTo>
                  <a:lnTo>
                    <a:pt x="2789" y="16156"/>
                  </a:lnTo>
                  <a:lnTo>
                    <a:pt x="2780" y="16156"/>
                  </a:lnTo>
                  <a:lnTo>
                    <a:pt x="2780" y="17961"/>
                  </a:lnTo>
                  <a:lnTo>
                    <a:pt x="2769" y="17961"/>
                  </a:lnTo>
                  <a:lnTo>
                    <a:pt x="2769" y="10392"/>
                  </a:lnTo>
                  <a:lnTo>
                    <a:pt x="2750" y="10392"/>
                  </a:lnTo>
                  <a:lnTo>
                    <a:pt x="2741" y="10305"/>
                  </a:lnTo>
                  <a:lnTo>
                    <a:pt x="2578" y="10305"/>
                  </a:lnTo>
                  <a:lnTo>
                    <a:pt x="2578" y="10101"/>
                  </a:lnTo>
                  <a:lnTo>
                    <a:pt x="2567" y="10101"/>
                  </a:lnTo>
                  <a:lnTo>
                    <a:pt x="2558" y="10305"/>
                  </a:lnTo>
                  <a:lnTo>
                    <a:pt x="2567" y="10305"/>
                  </a:lnTo>
                  <a:lnTo>
                    <a:pt x="2558" y="10392"/>
                  </a:lnTo>
                  <a:lnTo>
                    <a:pt x="2547" y="10392"/>
                  </a:lnTo>
                  <a:lnTo>
                    <a:pt x="2547" y="9985"/>
                  </a:lnTo>
                  <a:lnTo>
                    <a:pt x="2578" y="9985"/>
                  </a:lnTo>
                  <a:lnTo>
                    <a:pt x="2598" y="10101"/>
                  </a:lnTo>
                  <a:lnTo>
                    <a:pt x="2741" y="10101"/>
                  </a:lnTo>
                  <a:lnTo>
                    <a:pt x="2741" y="10305"/>
                  </a:lnTo>
                  <a:lnTo>
                    <a:pt x="2750" y="10305"/>
                  </a:lnTo>
                  <a:lnTo>
                    <a:pt x="2750" y="9985"/>
                  </a:lnTo>
                  <a:lnTo>
                    <a:pt x="2780" y="9985"/>
                  </a:lnTo>
                  <a:lnTo>
                    <a:pt x="2780" y="9898"/>
                  </a:lnTo>
                  <a:lnTo>
                    <a:pt x="2741" y="9898"/>
                  </a:lnTo>
                  <a:lnTo>
                    <a:pt x="2721" y="9781"/>
                  </a:lnTo>
                  <a:lnTo>
                    <a:pt x="2567" y="9781"/>
                  </a:lnTo>
                  <a:lnTo>
                    <a:pt x="2558" y="9898"/>
                  </a:lnTo>
                  <a:lnTo>
                    <a:pt x="2539" y="9898"/>
                  </a:lnTo>
                  <a:lnTo>
                    <a:pt x="2539" y="8791"/>
                  </a:lnTo>
                  <a:lnTo>
                    <a:pt x="2539" y="10596"/>
                  </a:lnTo>
                  <a:lnTo>
                    <a:pt x="2547" y="10800"/>
                  </a:lnTo>
                  <a:lnTo>
                    <a:pt x="2547" y="17961"/>
                  </a:lnTo>
                  <a:lnTo>
                    <a:pt x="2539" y="17961"/>
                  </a:lnTo>
                  <a:lnTo>
                    <a:pt x="2539" y="17757"/>
                  </a:lnTo>
                  <a:lnTo>
                    <a:pt x="2519" y="17757"/>
                  </a:lnTo>
                  <a:lnTo>
                    <a:pt x="2511" y="9781"/>
                  </a:lnTo>
                  <a:lnTo>
                    <a:pt x="2499" y="9781"/>
                  </a:lnTo>
                  <a:lnTo>
                    <a:pt x="2499" y="9374"/>
                  </a:lnTo>
                  <a:lnTo>
                    <a:pt x="2511" y="9374"/>
                  </a:lnTo>
                  <a:lnTo>
                    <a:pt x="2511" y="9199"/>
                  </a:lnTo>
                  <a:lnTo>
                    <a:pt x="2499" y="9199"/>
                  </a:lnTo>
                  <a:lnTo>
                    <a:pt x="2499" y="8267"/>
                  </a:lnTo>
                  <a:lnTo>
                    <a:pt x="2452" y="8064"/>
                  </a:lnTo>
                  <a:lnTo>
                    <a:pt x="2432" y="8180"/>
                  </a:lnTo>
                  <a:lnTo>
                    <a:pt x="2404" y="8180"/>
                  </a:lnTo>
                  <a:lnTo>
                    <a:pt x="2384" y="8384"/>
                  </a:lnTo>
                  <a:lnTo>
                    <a:pt x="2384" y="8471"/>
                  </a:lnTo>
                  <a:lnTo>
                    <a:pt x="2376" y="8675"/>
                  </a:lnTo>
                  <a:lnTo>
                    <a:pt x="2376" y="9082"/>
                  </a:lnTo>
                  <a:lnTo>
                    <a:pt x="2364" y="9199"/>
                  </a:lnTo>
                  <a:lnTo>
                    <a:pt x="2364" y="9286"/>
                  </a:lnTo>
                  <a:lnTo>
                    <a:pt x="2348" y="9286"/>
                  </a:lnTo>
                  <a:lnTo>
                    <a:pt x="2336" y="9374"/>
                  </a:lnTo>
                  <a:lnTo>
                    <a:pt x="2328" y="9374"/>
                  </a:lnTo>
                  <a:lnTo>
                    <a:pt x="2317" y="9490"/>
                  </a:lnTo>
                  <a:lnTo>
                    <a:pt x="2308" y="9490"/>
                  </a:lnTo>
                  <a:lnTo>
                    <a:pt x="2308" y="14322"/>
                  </a:lnTo>
                  <a:lnTo>
                    <a:pt x="2249" y="13915"/>
                  </a:lnTo>
                  <a:lnTo>
                    <a:pt x="2193" y="13915"/>
                  </a:lnTo>
                  <a:lnTo>
                    <a:pt x="2134" y="14322"/>
                  </a:lnTo>
                  <a:lnTo>
                    <a:pt x="2134" y="14526"/>
                  </a:lnTo>
                  <a:lnTo>
                    <a:pt x="2125" y="14526"/>
                  </a:lnTo>
                  <a:lnTo>
                    <a:pt x="2125" y="11004"/>
                  </a:lnTo>
                  <a:lnTo>
                    <a:pt x="2154" y="10887"/>
                  </a:lnTo>
                  <a:lnTo>
                    <a:pt x="2154" y="10800"/>
                  </a:lnTo>
                  <a:lnTo>
                    <a:pt x="2125" y="10713"/>
                  </a:lnTo>
                  <a:lnTo>
                    <a:pt x="2106" y="10800"/>
                  </a:lnTo>
                  <a:lnTo>
                    <a:pt x="2066" y="10800"/>
                  </a:lnTo>
                  <a:lnTo>
                    <a:pt x="2058" y="10887"/>
                  </a:lnTo>
                  <a:lnTo>
                    <a:pt x="2038" y="10887"/>
                  </a:lnTo>
                  <a:lnTo>
                    <a:pt x="2019" y="11004"/>
                  </a:lnTo>
                  <a:lnTo>
                    <a:pt x="1990" y="11004"/>
                  </a:lnTo>
                  <a:lnTo>
                    <a:pt x="1971" y="11091"/>
                  </a:lnTo>
                  <a:lnTo>
                    <a:pt x="1923" y="11091"/>
                  </a:lnTo>
                  <a:lnTo>
                    <a:pt x="1895" y="11295"/>
                  </a:lnTo>
                  <a:lnTo>
                    <a:pt x="1895" y="11411"/>
                  </a:lnTo>
                  <a:lnTo>
                    <a:pt x="1903" y="11411"/>
                  </a:lnTo>
                  <a:lnTo>
                    <a:pt x="1903" y="11499"/>
                  </a:lnTo>
                  <a:lnTo>
                    <a:pt x="1895" y="11615"/>
                  </a:lnTo>
                  <a:lnTo>
                    <a:pt x="1895" y="14643"/>
                  </a:lnTo>
                  <a:lnTo>
                    <a:pt x="1875" y="14322"/>
                  </a:lnTo>
                  <a:lnTo>
                    <a:pt x="1875" y="12721"/>
                  </a:lnTo>
                  <a:lnTo>
                    <a:pt x="1856" y="12721"/>
                  </a:lnTo>
                  <a:lnTo>
                    <a:pt x="1856" y="11819"/>
                  </a:lnTo>
                  <a:lnTo>
                    <a:pt x="1847" y="10509"/>
                  </a:lnTo>
                  <a:lnTo>
                    <a:pt x="1847" y="12721"/>
                  </a:lnTo>
                  <a:lnTo>
                    <a:pt x="1827" y="12721"/>
                  </a:lnTo>
                  <a:lnTo>
                    <a:pt x="1799" y="12605"/>
                  </a:lnTo>
                  <a:lnTo>
                    <a:pt x="1780" y="12605"/>
                  </a:lnTo>
                  <a:lnTo>
                    <a:pt x="1780" y="11819"/>
                  </a:lnTo>
                  <a:lnTo>
                    <a:pt x="1788" y="11819"/>
                  </a:lnTo>
                  <a:lnTo>
                    <a:pt x="1780" y="11819"/>
                  </a:lnTo>
                  <a:lnTo>
                    <a:pt x="1780" y="11702"/>
                  </a:lnTo>
                  <a:lnTo>
                    <a:pt x="1780" y="12605"/>
                  </a:lnTo>
                  <a:lnTo>
                    <a:pt x="1760" y="12605"/>
                  </a:lnTo>
                  <a:lnTo>
                    <a:pt x="1760" y="12721"/>
                  </a:lnTo>
                  <a:lnTo>
                    <a:pt x="1749" y="12721"/>
                  </a:lnTo>
                  <a:lnTo>
                    <a:pt x="1749" y="14322"/>
                  </a:lnTo>
                  <a:lnTo>
                    <a:pt x="1732" y="14526"/>
                  </a:lnTo>
                  <a:lnTo>
                    <a:pt x="1732" y="12023"/>
                  </a:lnTo>
                  <a:lnTo>
                    <a:pt x="1721" y="11819"/>
                  </a:lnTo>
                  <a:lnTo>
                    <a:pt x="1721" y="11702"/>
                  </a:lnTo>
                  <a:lnTo>
                    <a:pt x="1712" y="11702"/>
                  </a:lnTo>
                  <a:lnTo>
                    <a:pt x="1712" y="11411"/>
                  </a:lnTo>
                  <a:lnTo>
                    <a:pt x="1645" y="11615"/>
                  </a:lnTo>
                  <a:lnTo>
                    <a:pt x="1577" y="12023"/>
                  </a:lnTo>
                  <a:lnTo>
                    <a:pt x="1577" y="11819"/>
                  </a:lnTo>
                  <a:lnTo>
                    <a:pt x="1538" y="11702"/>
                  </a:lnTo>
                  <a:lnTo>
                    <a:pt x="1529" y="11702"/>
                  </a:lnTo>
                  <a:lnTo>
                    <a:pt x="1498" y="11906"/>
                  </a:lnTo>
                  <a:lnTo>
                    <a:pt x="1490" y="11906"/>
                  </a:lnTo>
                  <a:lnTo>
                    <a:pt x="1470" y="12110"/>
                  </a:lnTo>
                  <a:lnTo>
                    <a:pt x="1470" y="14119"/>
                  </a:lnTo>
                  <a:lnTo>
                    <a:pt x="1414" y="13507"/>
                  </a:lnTo>
                  <a:lnTo>
                    <a:pt x="1366" y="13012"/>
                  </a:lnTo>
                  <a:lnTo>
                    <a:pt x="1366" y="11702"/>
                  </a:lnTo>
                  <a:lnTo>
                    <a:pt x="1355" y="11702"/>
                  </a:lnTo>
                  <a:lnTo>
                    <a:pt x="1355" y="12110"/>
                  </a:lnTo>
                  <a:lnTo>
                    <a:pt x="1347" y="12110"/>
                  </a:lnTo>
                  <a:lnTo>
                    <a:pt x="1347" y="11702"/>
                  </a:lnTo>
                  <a:lnTo>
                    <a:pt x="1347" y="13012"/>
                  </a:lnTo>
                  <a:lnTo>
                    <a:pt x="1335" y="13012"/>
                  </a:lnTo>
                  <a:lnTo>
                    <a:pt x="1335" y="14439"/>
                  </a:lnTo>
                  <a:lnTo>
                    <a:pt x="1288" y="14817"/>
                  </a:lnTo>
                  <a:lnTo>
                    <a:pt x="1288" y="10509"/>
                  </a:lnTo>
                  <a:lnTo>
                    <a:pt x="1268" y="10392"/>
                  </a:lnTo>
                  <a:lnTo>
                    <a:pt x="1268" y="9199"/>
                  </a:lnTo>
                  <a:lnTo>
                    <a:pt x="1260" y="9199"/>
                  </a:lnTo>
                  <a:lnTo>
                    <a:pt x="1260" y="8471"/>
                  </a:lnTo>
                  <a:lnTo>
                    <a:pt x="1240" y="8471"/>
                  </a:lnTo>
                  <a:lnTo>
                    <a:pt x="1240" y="7976"/>
                  </a:lnTo>
                  <a:lnTo>
                    <a:pt x="1220" y="7976"/>
                  </a:lnTo>
                  <a:lnTo>
                    <a:pt x="1220" y="6754"/>
                  </a:lnTo>
                  <a:lnTo>
                    <a:pt x="1212" y="6754"/>
                  </a:lnTo>
                  <a:lnTo>
                    <a:pt x="1212" y="7685"/>
                  </a:lnTo>
                  <a:lnTo>
                    <a:pt x="1200" y="7685"/>
                  </a:lnTo>
                  <a:lnTo>
                    <a:pt x="1200" y="7976"/>
                  </a:lnTo>
                  <a:lnTo>
                    <a:pt x="1192" y="7976"/>
                  </a:lnTo>
                  <a:lnTo>
                    <a:pt x="1192" y="8384"/>
                  </a:lnTo>
                  <a:lnTo>
                    <a:pt x="1096" y="8384"/>
                  </a:lnTo>
                  <a:lnTo>
                    <a:pt x="1018" y="8471"/>
                  </a:lnTo>
                  <a:lnTo>
                    <a:pt x="1018" y="9082"/>
                  </a:lnTo>
                  <a:lnTo>
                    <a:pt x="981" y="9082"/>
                  </a:lnTo>
                  <a:lnTo>
                    <a:pt x="981" y="10305"/>
                  </a:lnTo>
                  <a:lnTo>
                    <a:pt x="942" y="10392"/>
                  </a:lnTo>
                  <a:lnTo>
                    <a:pt x="950" y="17350"/>
                  </a:lnTo>
                  <a:lnTo>
                    <a:pt x="914" y="17554"/>
                  </a:lnTo>
                  <a:lnTo>
                    <a:pt x="902" y="10101"/>
                  </a:lnTo>
                  <a:lnTo>
                    <a:pt x="692" y="10101"/>
                  </a:lnTo>
                  <a:lnTo>
                    <a:pt x="711" y="18369"/>
                  </a:lnTo>
                  <a:lnTo>
                    <a:pt x="692" y="18456"/>
                  </a:lnTo>
                  <a:lnTo>
                    <a:pt x="692" y="13624"/>
                  </a:lnTo>
                  <a:lnTo>
                    <a:pt x="672" y="13624"/>
                  </a:lnTo>
                  <a:lnTo>
                    <a:pt x="672" y="13507"/>
                  </a:lnTo>
                  <a:lnTo>
                    <a:pt x="663" y="13507"/>
                  </a:lnTo>
                  <a:lnTo>
                    <a:pt x="652" y="13420"/>
                  </a:lnTo>
                  <a:lnTo>
                    <a:pt x="576" y="13420"/>
                  </a:lnTo>
                  <a:lnTo>
                    <a:pt x="576" y="13507"/>
                  </a:lnTo>
                  <a:lnTo>
                    <a:pt x="565" y="13507"/>
                  </a:lnTo>
                  <a:lnTo>
                    <a:pt x="576" y="11295"/>
                  </a:lnTo>
                  <a:lnTo>
                    <a:pt x="537" y="11295"/>
                  </a:lnTo>
                  <a:lnTo>
                    <a:pt x="365" y="10887"/>
                  </a:lnTo>
                  <a:lnTo>
                    <a:pt x="346" y="10800"/>
                  </a:lnTo>
                  <a:lnTo>
                    <a:pt x="346" y="13711"/>
                  </a:lnTo>
                  <a:lnTo>
                    <a:pt x="326" y="13711"/>
                  </a:lnTo>
                  <a:lnTo>
                    <a:pt x="326" y="13333"/>
                  </a:lnTo>
                  <a:lnTo>
                    <a:pt x="306" y="13333"/>
                  </a:lnTo>
                  <a:lnTo>
                    <a:pt x="306" y="12023"/>
                  </a:lnTo>
                  <a:lnTo>
                    <a:pt x="298" y="12023"/>
                  </a:lnTo>
                  <a:lnTo>
                    <a:pt x="298" y="11091"/>
                  </a:lnTo>
                  <a:lnTo>
                    <a:pt x="287" y="11091"/>
                  </a:lnTo>
                  <a:lnTo>
                    <a:pt x="287" y="12023"/>
                  </a:lnTo>
                  <a:lnTo>
                    <a:pt x="278" y="12023"/>
                  </a:lnTo>
                  <a:lnTo>
                    <a:pt x="278" y="12314"/>
                  </a:lnTo>
                  <a:lnTo>
                    <a:pt x="171" y="12314"/>
                  </a:lnTo>
                  <a:lnTo>
                    <a:pt x="171" y="12023"/>
                  </a:lnTo>
                  <a:lnTo>
                    <a:pt x="163" y="12023"/>
                  </a:lnTo>
                  <a:lnTo>
                    <a:pt x="163" y="11091"/>
                  </a:lnTo>
                  <a:lnTo>
                    <a:pt x="163" y="12023"/>
                  </a:lnTo>
                  <a:lnTo>
                    <a:pt x="143" y="12023"/>
                  </a:lnTo>
                  <a:lnTo>
                    <a:pt x="143" y="13333"/>
                  </a:lnTo>
                  <a:lnTo>
                    <a:pt x="132" y="13333"/>
                  </a:lnTo>
                  <a:lnTo>
                    <a:pt x="132" y="17059"/>
                  </a:lnTo>
                  <a:lnTo>
                    <a:pt x="104" y="17059"/>
                  </a:lnTo>
                  <a:lnTo>
                    <a:pt x="104" y="17641"/>
                  </a:lnTo>
                  <a:lnTo>
                    <a:pt x="48" y="17641"/>
                  </a:lnTo>
                  <a:lnTo>
                    <a:pt x="48" y="17263"/>
                  </a:lnTo>
                  <a:lnTo>
                    <a:pt x="0" y="1726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059"/>
                  </a:lnTo>
                  <a:lnTo>
                    <a:pt x="21485" y="15953"/>
                  </a:lnTo>
                  <a:close/>
                  <a:moveTo>
                    <a:pt x="1355" y="12518"/>
                  </a:moveTo>
                  <a:lnTo>
                    <a:pt x="1355" y="12197"/>
                  </a:lnTo>
                  <a:lnTo>
                    <a:pt x="1355" y="12518"/>
                  </a:lnTo>
                  <a:close/>
                  <a:moveTo>
                    <a:pt x="1347" y="12110"/>
                  </a:moveTo>
                  <a:lnTo>
                    <a:pt x="1355" y="12110"/>
                  </a:lnTo>
                  <a:lnTo>
                    <a:pt x="1355" y="12314"/>
                  </a:lnTo>
                  <a:lnTo>
                    <a:pt x="1347" y="12110"/>
                  </a:lnTo>
                  <a:close/>
                  <a:moveTo>
                    <a:pt x="1355" y="12401"/>
                  </a:moveTo>
                  <a:lnTo>
                    <a:pt x="1347" y="12518"/>
                  </a:lnTo>
                  <a:lnTo>
                    <a:pt x="1347" y="12197"/>
                  </a:lnTo>
                  <a:lnTo>
                    <a:pt x="1355" y="12401"/>
                  </a:lnTo>
                  <a:close/>
                  <a:moveTo>
                    <a:pt x="1347" y="12605"/>
                  </a:moveTo>
                  <a:lnTo>
                    <a:pt x="1355" y="12401"/>
                  </a:lnTo>
                  <a:lnTo>
                    <a:pt x="1355" y="12605"/>
                  </a:lnTo>
                  <a:lnTo>
                    <a:pt x="1347" y="12605"/>
                  </a:lnTo>
                  <a:close/>
                  <a:moveTo>
                    <a:pt x="1347" y="12605"/>
                  </a:moveTo>
                  <a:lnTo>
                    <a:pt x="1355" y="12605"/>
                  </a:lnTo>
                  <a:lnTo>
                    <a:pt x="1355" y="12809"/>
                  </a:lnTo>
                  <a:lnTo>
                    <a:pt x="1347" y="12605"/>
                  </a:lnTo>
                  <a:close/>
                  <a:moveTo>
                    <a:pt x="1347" y="13012"/>
                  </a:moveTo>
                  <a:lnTo>
                    <a:pt x="1347" y="12721"/>
                  </a:lnTo>
                  <a:lnTo>
                    <a:pt x="1355" y="12809"/>
                  </a:lnTo>
                  <a:lnTo>
                    <a:pt x="1347" y="13012"/>
                  </a:lnTo>
                  <a:close/>
                  <a:moveTo>
                    <a:pt x="1347" y="13012"/>
                  </a:moveTo>
                  <a:lnTo>
                    <a:pt x="1355" y="12925"/>
                  </a:lnTo>
                  <a:lnTo>
                    <a:pt x="1355" y="13012"/>
                  </a:lnTo>
                  <a:lnTo>
                    <a:pt x="1347" y="13012"/>
                  </a:lnTo>
                  <a:close/>
                  <a:moveTo>
                    <a:pt x="1355" y="13012"/>
                  </a:moveTo>
                  <a:lnTo>
                    <a:pt x="1355" y="12605"/>
                  </a:lnTo>
                  <a:lnTo>
                    <a:pt x="1355" y="13012"/>
                  </a:lnTo>
                  <a:close/>
                  <a:moveTo>
                    <a:pt x="3337" y="2242"/>
                  </a:moveTo>
                  <a:lnTo>
                    <a:pt x="3337" y="2329"/>
                  </a:lnTo>
                  <a:lnTo>
                    <a:pt x="3329" y="2736"/>
                  </a:lnTo>
                  <a:lnTo>
                    <a:pt x="3329" y="3231"/>
                  </a:lnTo>
                  <a:lnTo>
                    <a:pt x="3183" y="3231"/>
                  </a:lnTo>
                  <a:lnTo>
                    <a:pt x="3183" y="3144"/>
                  </a:lnTo>
                  <a:lnTo>
                    <a:pt x="3174" y="2736"/>
                  </a:lnTo>
                  <a:lnTo>
                    <a:pt x="3174" y="2242"/>
                  </a:lnTo>
                  <a:lnTo>
                    <a:pt x="3166" y="2038"/>
                  </a:lnTo>
                  <a:lnTo>
                    <a:pt x="3348" y="2038"/>
                  </a:lnTo>
                  <a:lnTo>
                    <a:pt x="3337" y="2242"/>
                  </a:lnTo>
                  <a:close/>
                </a:path>
              </a:pathLst>
            </a:custGeom>
            <a:solidFill>
              <a:srgbClr val="D1E2EB">
                <a:alpha val="290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FF0179"/>
                </a:solidFill>
              </a:endParaRPr>
            </a:p>
          </p:txBody>
        </p:sp>
        <p:sp>
          <p:nvSpPr>
            <p:cNvPr id="6" name="Rectangle 68"/>
            <p:cNvSpPr/>
            <p:nvPr/>
          </p:nvSpPr>
          <p:spPr>
            <a:xfrm>
              <a:off x="-2" y="1172442"/>
              <a:ext cx="12192006" cy="1579148"/>
            </a:xfrm>
            <a:prstGeom prst="rect">
              <a:avLst/>
            </a:prstGeom>
            <a:solidFill>
              <a:srgbClr val="D1E2EB">
                <a:alpha val="290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FF0179"/>
                </a:solidFill>
              </a:endParaRPr>
            </a:p>
          </p:txBody>
        </p:sp>
      </p:grpSp>
      <p:sp>
        <p:nvSpPr>
          <p:cNvPr id="7" name="Straight Connector 85"/>
          <p:cNvSpPr/>
          <p:nvPr userDrawn="1"/>
        </p:nvSpPr>
        <p:spPr>
          <a:xfrm flipH="1">
            <a:off x="1762474" y="3634518"/>
            <a:ext cx="2" cy="1171802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" name="Straight Connector 88"/>
          <p:cNvSpPr/>
          <p:nvPr userDrawn="1"/>
        </p:nvSpPr>
        <p:spPr>
          <a:xfrm>
            <a:off x="3869656" y="3148263"/>
            <a:ext cx="3" cy="1658055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Straight Connector 90"/>
          <p:cNvSpPr/>
          <p:nvPr userDrawn="1"/>
        </p:nvSpPr>
        <p:spPr>
          <a:xfrm>
            <a:off x="5981843" y="2720487"/>
            <a:ext cx="168" cy="2085833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Straight Connector 92"/>
          <p:cNvSpPr/>
          <p:nvPr userDrawn="1"/>
        </p:nvSpPr>
        <p:spPr>
          <a:xfrm>
            <a:off x="10186540" y="3634518"/>
            <a:ext cx="3" cy="1171802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Straight Connector 93"/>
          <p:cNvSpPr/>
          <p:nvPr userDrawn="1"/>
        </p:nvSpPr>
        <p:spPr>
          <a:xfrm>
            <a:off x="8080681" y="3148263"/>
            <a:ext cx="3" cy="1658055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969192" y="5351440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59" hasCustomPrompt="1"/>
          </p:nvPr>
        </p:nvSpPr>
        <p:spPr>
          <a:xfrm>
            <a:off x="974199" y="5626831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60" hasCustomPrompt="1"/>
          </p:nvPr>
        </p:nvSpPr>
        <p:spPr>
          <a:xfrm>
            <a:off x="3076374" y="5356790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61" hasCustomPrompt="1"/>
          </p:nvPr>
        </p:nvSpPr>
        <p:spPr>
          <a:xfrm>
            <a:off x="3081381" y="5632181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62" hasCustomPrompt="1"/>
          </p:nvPr>
        </p:nvSpPr>
        <p:spPr>
          <a:xfrm>
            <a:off x="5183590" y="5345602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63" hasCustomPrompt="1"/>
          </p:nvPr>
        </p:nvSpPr>
        <p:spPr>
          <a:xfrm>
            <a:off x="5188597" y="56209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64" hasCustomPrompt="1"/>
          </p:nvPr>
        </p:nvSpPr>
        <p:spPr>
          <a:xfrm>
            <a:off x="7305861" y="5345602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65" hasCustomPrompt="1"/>
          </p:nvPr>
        </p:nvSpPr>
        <p:spPr>
          <a:xfrm>
            <a:off x="7300820" y="56209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66" hasCustomPrompt="1"/>
          </p:nvPr>
        </p:nvSpPr>
        <p:spPr>
          <a:xfrm>
            <a:off x="9405553" y="5339764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67" hasCustomPrompt="1"/>
          </p:nvPr>
        </p:nvSpPr>
        <p:spPr>
          <a:xfrm>
            <a:off x="9410560" y="5615155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68" hasCustomPrompt="1"/>
          </p:nvPr>
        </p:nvSpPr>
        <p:spPr>
          <a:xfrm>
            <a:off x="977737" y="4085642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69" hasCustomPrompt="1"/>
          </p:nvPr>
        </p:nvSpPr>
        <p:spPr>
          <a:xfrm>
            <a:off x="9411126" y="4085642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70" hasCustomPrompt="1"/>
          </p:nvPr>
        </p:nvSpPr>
        <p:spPr>
          <a:xfrm>
            <a:off x="7309640" y="3842513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9"/>
          <p:cNvSpPr>
            <a:spLocks noGrp="1"/>
          </p:cNvSpPr>
          <p:nvPr>
            <p:ph type="body" sz="quarter" idx="71" hasCustomPrompt="1"/>
          </p:nvPr>
        </p:nvSpPr>
        <p:spPr>
          <a:xfrm>
            <a:off x="5203615" y="3628627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72" hasCustomPrompt="1"/>
          </p:nvPr>
        </p:nvSpPr>
        <p:spPr>
          <a:xfrm>
            <a:off x="3090105" y="3842513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477771" y="2936914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7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797090" y="2450557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8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573785" y="2450557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9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685437" y="2026123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0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884808" y="2936914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10E422-B633-2B44-9419-6DB20958CCB7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E7B9BAE-A102-DF44-88CD-8950D03AA6F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64614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5E3F3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Straight Connector 4"/>
          <p:cNvSpPr/>
          <p:nvPr userDrawn="1"/>
        </p:nvSpPr>
        <p:spPr>
          <a:xfrm flipV="1">
            <a:off x="2692399" y="6477001"/>
            <a:ext cx="4" cy="381005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Oval 10"/>
          <p:cNvSpPr/>
          <p:nvPr userDrawn="1"/>
        </p:nvSpPr>
        <p:spPr>
          <a:xfrm>
            <a:off x="2635150" y="6360643"/>
            <a:ext cx="114503" cy="114503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6" name="Oval 3"/>
          <p:cNvSpPr/>
          <p:nvPr userDrawn="1"/>
        </p:nvSpPr>
        <p:spPr>
          <a:xfrm>
            <a:off x="2635150" y="3930786"/>
            <a:ext cx="114503" cy="114505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7" name="Oval 8"/>
          <p:cNvSpPr/>
          <p:nvPr userDrawn="1"/>
        </p:nvSpPr>
        <p:spPr>
          <a:xfrm>
            <a:off x="2635150" y="4539912"/>
            <a:ext cx="114503" cy="114505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8" name="Straight Connector 13"/>
          <p:cNvSpPr/>
          <p:nvPr userDrawn="1"/>
        </p:nvSpPr>
        <p:spPr>
          <a:xfrm flipV="1">
            <a:off x="2692399" y="4041115"/>
            <a:ext cx="4" cy="50297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3690661" y="2541834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0" name="Text Placeholder 119"/>
          <p:cNvSpPr>
            <a:spLocks noGrp="1"/>
          </p:cNvSpPr>
          <p:nvPr>
            <p:ph type="body" sz="quarter" idx="62" hasCustomPrompt="1"/>
          </p:nvPr>
        </p:nvSpPr>
        <p:spPr>
          <a:xfrm>
            <a:off x="3690661" y="2806356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21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3690661" y="5037384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2" name="Text Placeholder 119"/>
          <p:cNvSpPr>
            <a:spLocks noGrp="1"/>
          </p:cNvSpPr>
          <p:nvPr>
            <p:ph type="body" sz="quarter" idx="64" hasCustomPrompt="1"/>
          </p:nvPr>
        </p:nvSpPr>
        <p:spPr>
          <a:xfrm>
            <a:off x="3690661" y="5301906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28" name="Text Placeholder 114"/>
          <p:cNvSpPr>
            <a:spLocks noGrp="1"/>
          </p:cNvSpPr>
          <p:nvPr>
            <p:ph type="body" sz="quarter" idx="73" hasCustomPrompt="1"/>
          </p:nvPr>
        </p:nvSpPr>
        <p:spPr>
          <a:xfrm>
            <a:off x="330795" y="2773438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9" name="Text Placeholder 114"/>
          <p:cNvSpPr>
            <a:spLocks noGrp="1"/>
          </p:cNvSpPr>
          <p:nvPr>
            <p:ph type="body" sz="quarter" idx="74" hasCustomPrompt="1"/>
          </p:nvPr>
        </p:nvSpPr>
        <p:spPr>
          <a:xfrm>
            <a:off x="330795" y="5211838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30" name="Text Placeholder 12"/>
          <p:cNvSpPr>
            <a:spLocks noGrp="1"/>
          </p:cNvSpPr>
          <p:nvPr>
            <p:ph type="body" sz="quarter" idx="75" hasCustomPrompt="1"/>
          </p:nvPr>
        </p:nvSpPr>
        <p:spPr>
          <a:xfrm>
            <a:off x="2286689" y="2667261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1" name="Text Placeholder 12"/>
          <p:cNvSpPr>
            <a:spLocks noGrp="1"/>
          </p:cNvSpPr>
          <p:nvPr>
            <p:ph type="body" sz="quarter" idx="76" hasCustomPrompt="1"/>
          </p:nvPr>
        </p:nvSpPr>
        <p:spPr>
          <a:xfrm>
            <a:off x="2286689" y="5102664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2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A66C651-0064-7E4D-83ED-BA63BC74327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3C68C9E-7A2F-BE4D-997D-1CFF22BF97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6354" y="2270789"/>
            <a:ext cx="1584000" cy="1584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4B1071D-49B3-5545-A62E-1BDE917D3A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6354" y="4719021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4265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815247FD-473F-0543-B70E-A9291F5A8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67003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Oval 8"/>
          <p:cNvSpPr/>
          <p:nvPr userDrawn="1"/>
        </p:nvSpPr>
        <p:spPr>
          <a:xfrm>
            <a:off x="2635150" y="2659928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Oval 9"/>
          <p:cNvSpPr/>
          <p:nvPr userDrawn="1"/>
        </p:nvSpPr>
        <p:spPr>
          <a:xfrm>
            <a:off x="5104692" y="3257396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" name="Oval 10"/>
          <p:cNvSpPr/>
          <p:nvPr userDrawn="1"/>
        </p:nvSpPr>
        <p:spPr>
          <a:xfrm>
            <a:off x="6944429" y="3257396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7" name="Oval 13"/>
          <p:cNvSpPr/>
          <p:nvPr userDrawn="1"/>
        </p:nvSpPr>
        <p:spPr>
          <a:xfrm>
            <a:off x="9137550" y="4332614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9" name="Oval 7"/>
          <p:cNvSpPr/>
          <p:nvPr/>
        </p:nvSpPr>
        <p:spPr>
          <a:xfrm>
            <a:off x="2623128" y="747349"/>
            <a:ext cx="138546" cy="125955"/>
          </a:xfrm>
          <a:prstGeom prst="ellipse">
            <a:avLst/>
          </a:prstGeom>
          <a:solidFill>
            <a:srgbClr val="004494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Straight Connector 18"/>
          <p:cNvSpPr/>
          <p:nvPr/>
        </p:nvSpPr>
        <p:spPr>
          <a:xfrm flipV="1">
            <a:off x="2692397" y="-3"/>
            <a:ext cx="3" cy="838207"/>
          </a:xfrm>
          <a:prstGeom prst="line">
            <a:avLst/>
          </a:prstGeom>
          <a:solidFill>
            <a:schemeClr val="bg1"/>
          </a:solidFill>
          <a:ln w="9525" cap="flat">
            <a:solidFill>
              <a:srgbClr val="004494"/>
            </a:solidFill>
            <a:prstDash val="solid"/>
            <a:round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1" name="Oval 14"/>
          <p:cNvSpPr/>
          <p:nvPr userDrawn="1"/>
        </p:nvSpPr>
        <p:spPr>
          <a:xfrm>
            <a:off x="9137550" y="6187680"/>
            <a:ext cx="114503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cxnSp>
        <p:nvCxnSpPr>
          <p:cNvPr id="95" name="Elbow Connector 9"/>
          <p:cNvCxnSpPr>
            <a:cxnSpLocks/>
            <a:stCxn id="4" idx="4"/>
            <a:endCxn id="5" idx="2"/>
          </p:cNvCxnSpPr>
          <p:nvPr userDrawn="1"/>
        </p:nvCxnSpPr>
        <p:spPr>
          <a:xfrm rot="16200000" flipH="1">
            <a:off x="3628439" y="1838396"/>
            <a:ext cx="540216" cy="2412289"/>
          </a:xfrm>
          <a:prstGeom prst="bentConnector2">
            <a:avLst/>
          </a:prstGeom>
          <a:ln>
            <a:solidFill>
              <a:srgbClr val="004494"/>
            </a:solidFill>
          </a:ln>
        </p:spPr>
      </p:cxnSp>
      <p:cxnSp>
        <p:nvCxnSpPr>
          <p:cNvPr id="96" name="Elbow Connector 110"/>
          <p:cNvCxnSpPr>
            <a:stCxn id="6" idx="6"/>
            <a:endCxn id="7" idx="0"/>
          </p:cNvCxnSpPr>
          <p:nvPr userDrawn="1"/>
        </p:nvCxnSpPr>
        <p:spPr>
          <a:xfrm>
            <a:off x="7058934" y="3314649"/>
            <a:ext cx="2135869" cy="1017965"/>
          </a:xfrm>
          <a:prstGeom prst="bentConnector2">
            <a:avLst/>
          </a:prstGeom>
          <a:ln>
            <a:solidFill>
              <a:srgbClr val="004494"/>
            </a:solidFill>
          </a:ln>
        </p:spPr>
      </p:cxnSp>
      <p:sp>
        <p:nvSpPr>
          <p:cNvPr id="105" name="Text Placeholder 25"/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3606791" y="127334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6" name="Text Placeholder 119"/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3606791" y="1537871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7" name="Text Placeholder 25"/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6987671" y="2060513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8" name="Text Placeholder 119"/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6987671" y="2325035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9" name="Text Placeholder 25"/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5602445" y="4901176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5" name="Text Placeholder 114"/>
          <p:cNvSpPr>
            <a:spLocks noGrp="1"/>
          </p:cNvSpPr>
          <p:nvPr userDrawn="1">
            <p:ph type="body" sz="quarter" idx="73" hasCustomPrompt="1"/>
          </p:nvPr>
        </p:nvSpPr>
        <p:spPr>
          <a:xfrm>
            <a:off x="413963" y="1460589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6" name="Text Placeholder 114"/>
          <p:cNvSpPr>
            <a:spLocks noGrp="1"/>
          </p:cNvSpPr>
          <p:nvPr userDrawn="1">
            <p:ph type="body" sz="quarter" idx="74" hasCustomPrompt="1"/>
          </p:nvPr>
        </p:nvSpPr>
        <p:spPr>
          <a:xfrm>
            <a:off x="5414328" y="4114300"/>
            <a:ext cx="1363344" cy="59992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7" name="Text Placeholder 114"/>
          <p:cNvSpPr>
            <a:spLocks noGrp="1"/>
          </p:cNvSpPr>
          <p:nvPr userDrawn="1">
            <p:ph type="body" sz="quarter" idx="75" hasCustomPrompt="1"/>
          </p:nvPr>
        </p:nvSpPr>
        <p:spPr>
          <a:xfrm>
            <a:off x="5602445" y="5152031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118" name="Text Placeholder 114"/>
          <p:cNvSpPr>
            <a:spLocks noGrp="1"/>
          </p:cNvSpPr>
          <p:nvPr userDrawn="1">
            <p:ph type="body" sz="quarter" idx="76" hasCustomPrompt="1"/>
          </p:nvPr>
        </p:nvSpPr>
        <p:spPr>
          <a:xfrm>
            <a:off x="10115900" y="502895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3" name="Straight Connector 20"/>
          <p:cNvSpPr/>
          <p:nvPr userDrawn="1"/>
        </p:nvSpPr>
        <p:spPr>
          <a:xfrm flipH="1">
            <a:off x="9194799" y="6273798"/>
            <a:ext cx="4" cy="584206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99A3123-10BF-CB43-BB16-7B0A38C1D4D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8B3C25E-F0C7-A44D-8E74-863C4F50F77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282808" y="1355473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82E86D9-A8E7-CE42-BE1C-C1424D196C8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666521" y="286666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6D33EC2A-E39B-8F4E-9DC5-8A804C555E1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791567" y="490117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8D41896E-D882-EF45-9498-1CB3352599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0397" y="974616"/>
            <a:ext cx="1584000" cy="1584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A939667-E3EB-504B-8FB5-A5C45A5D5C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7290" y="2485809"/>
            <a:ext cx="1584000" cy="1584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CBEA801-091A-4B43-9632-9650D6670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2799" y="4520486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2467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Straight Connector 3"/>
          <p:cNvSpPr/>
          <p:nvPr userDrawn="1"/>
        </p:nvSpPr>
        <p:spPr>
          <a:xfrm>
            <a:off x="9194799" y="-2"/>
            <a:ext cx="5671" cy="1600205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15" name="Oval 23"/>
          <p:cNvSpPr/>
          <p:nvPr userDrawn="1"/>
        </p:nvSpPr>
        <p:spPr>
          <a:xfrm>
            <a:off x="9143217" y="1601566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6" name="Oval 21"/>
          <p:cNvSpPr/>
          <p:nvPr userDrawn="1"/>
        </p:nvSpPr>
        <p:spPr>
          <a:xfrm>
            <a:off x="9134716" y="4578445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7" name="Oval 22"/>
          <p:cNvSpPr/>
          <p:nvPr userDrawn="1"/>
        </p:nvSpPr>
        <p:spPr>
          <a:xfrm>
            <a:off x="9140383" y="3445213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8" name="Straight Connector 26"/>
          <p:cNvSpPr/>
          <p:nvPr userDrawn="1"/>
        </p:nvSpPr>
        <p:spPr>
          <a:xfrm flipH="1">
            <a:off x="9191966" y="3561078"/>
            <a:ext cx="5671" cy="1016004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62" name="Text Placeholder 114"/>
          <p:cNvSpPr>
            <a:spLocks noGrp="1"/>
          </p:cNvSpPr>
          <p:nvPr>
            <p:ph type="body" sz="quarter" idx="76" hasCustomPrompt="1"/>
          </p:nvPr>
        </p:nvSpPr>
        <p:spPr>
          <a:xfrm>
            <a:off x="10151722" y="226543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63" name="Text Placeholder 114"/>
          <p:cNvSpPr>
            <a:spLocks noGrp="1"/>
          </p:cNvSpPr>
          <p:nvPr>
            <p:ph type="body" sz="quarter" idx="77" hasCustomPrompt="1"/>
          </p:nvPr>
        </p:nvSpPr>
        <p:spPr>
          <a:xfrm>
            <a:off x="10148855" y="524231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5645688" y="5075739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67" name="Text Placeholder 114"/>
          <p:cNvSpPr>
            <a:spLocks noGrp="1"/>
          </p:cNvSpPr>
          <p:nvPr>
            <p:ph type="body" sz="quarter" idx="75" hasCustomPrompt="1"/>
          </p:nvPr>
        </p:nvSpPr>
        <p:spPr>
          <a:xfrm>
            <a:off x="5645688" y="5326594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6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5645688" y="2014583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69" name="Text Placeholder 114"/>
          <p:cNvSpPr>
            <a:spLocks noGrp="1"/>
          </p:cNvSpPr>
          <p:nvPr>
            <p:ph type="body" sz="quarter" idx="81" hasCustomPrompt="1"/>
          </p:nvPr>
        </p:nvSpPr>
        <p:spPr>
          <a:xfrm>
            <a:off x="5645688" y="2265438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E78EAC6-3587-5047-9613-0D152683ACF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D8D0897-4AC7-2A42-A1E4-2C2441B79B0E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16296" y="2174579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4F9C7574-B14F-4A4C-8473-D1E65A4434A1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829666" y="5141298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AE60B6A6-509E-B940-83EC-452684BC5D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3885" y="1783890"/>
            <a:ext cx="1584000" cy="1584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C908D4A-A2B4-5144-922F-E18B0596DD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3885" y="4753232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8331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Parallelogram 1"/>
          <p:cNvSpPr/>
          <p:nvPr userDrawn="1"/>
        </p:nvSpPr>
        <p:spPr>
          <a:xfrm>
            <a:off x="9225187" y="4681235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Chevron"/>
          <p:cNvSpPr/>
          <p:nvPr userDrawn="1"/>
        </p:nvSpPr>
        <p:spPr>
          <a:xfrm>
            <a:off x="3327878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" name="Chevron"/>
          <p:cNvSpPr/>
          <p:nvPr userDrawn="1"/>
        </p:nvSpPr>
        <p:spPr>
          <a:xfrm>
            <a:off x="4802206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" name="Chevron"/>
          <p:cNvSpPr/>
          <p:nvPr userDrawn="1"/>
        </p:nvSpPr>
        <p:spPr>
          <a:xfrm>
            <a:off x="1853550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" name="Chevron"/>
          <p:cNvSpPr/>
          <p:nvPr userDrawn="1"/>
        </p:nvSpPr>
        <p:spPr>
          <a:xfrm>
            <a:off x="6276534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" name="Chevron"/>
          <p:cNvSpPr/>
          <p:nvPr userDrawn="1"/>
        </p:nvSpPr>
        <p:spPr>
          <a:xfrm>
            <a:off x="7750862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Parallelogram 1"/>
          <p:cNvSpPr/>
          <p:nvPr userDrawn="1"/>
        </p:nvSpPr>
        <p:spPr>
          <a:xfrm flipV="1">
            <a:off x="9211052" y="3166434"/>
            <a:ext cx="2565748" cy="1373026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1" name="Chevron"/>
          <p:cNvSpPr/>
          <p:nvPr userDrawn="1"/>
        </p:nvSpPr>
        <p:spPr>
          <a:xfrm>
            <a:off x="379222" y="3169896"/>
            <a:ext cx="1486817" cy="2880004"/>
          </a:xfrm>
          <a:prstGeom prst="chevron">
            <a:avLst>
              <a:gd name="adj" fmla="val 10987"/>
            </a:avLst>
          </a:prstGeom>
          <a:solidFill>
            <a:srgbClr val="004494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29" y="2422328"/>
            <a:ext cx="4190319" cy="3"/>
          </a:xfrm>
          <a:prstGeom prst="line">
            <a:avLst/>
          </a:prstGeom>
          <a:ln>
            <a:solidFill>
              <a:srgbClr val="00B3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Oval 34"/>
          <p:cNvSpPr/>
          <p:nvPr userDrawn="1"/>
        </p:nvSpPr>
        <p:spPr>
          <a:xfrm>
            <a:off x="3897876" y="2382958"/>
            <a:ext cx="85027" cy="78743"/>
          </a:xfrm>
          <a:prstGeom prst="ellipse">
            <a:avLst/>
          </a:prstGeom>
          <a:solidFill>
            <a:srgbClr val="00B3EF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2328"/>
            <a:ext cx="2877808" cy="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8"/>
            <a:ext cx="85027" cy="78743"/>
          </a:xfrm>
          <a:prstGeom prst="ellipse">
            <a:avLst/>
          </a:prstGeom>
          <a:solidFill>
            <a:srgbClr val="B2E8FA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79" y="2422328"/>
            <a:ext cx="2677389" cy="3"/>
          </a:xfrm>
          <a:prstGeom prst="line">
            <a:avLst/>
          </a:prstGeom>
          <a:ln>
            <a:solidFill>
              <a:srgbClr val="FF017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8"/>
            <a:ext cx="85027" cy="78743"/>
          </a:xfrm>
          <a:prstGeom prst="ellipse">
            <a:avLst/>
          </a:pr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1" y="2422328"/>
            <a:ext cx="1498156" cy="3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Oval 47"/>
          <p:cNvSpPr/>
          <p:nvPr userDrawn="1"/>
        </p:nvSpPr>
        <p:spPr>
          <a:xfrm>
            <a:off x="1056472" y="2381756"/>
            <a:ext cx="81147" cy="81147"/>
          </a:xfrm>
          <a:prstGeom prst="ellipse">
            <a:avLst/>
          </a:prstGeom>
          <a:solidFill>
            <a:srgbClr val="004494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8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2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2" y="1650889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7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29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2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6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5" y="3276607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5" y="4792268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A9CC26-F8DC-2841-818F-2A14E0FBE998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511E2E29-B33D-2745-B206-F7F08BD91FB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97305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arallelogram 1">
            <a:extLst>
              <a:ext uri="{FF2B5EF4-FFF2-40B4-BE49-F238E27FC236}">
                <a16:creationId xmlns:a16="http://schemas.microsoft.com/office/drawing/2014/main" id="{A48BB177-5625-3A49-8952-1E7D347C037D}"/>
              </a:ext>
            </a:extLst>
          </p:cNvPr>
          <p:cNvSpPr/>
          <p:nvPr userDrawn="1"/>
        </p:nvSpPr>
        <p:spPr>
          <a:xfrm>
            <a:off x="9225187" y="4681235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41" name="Parallelogram 1">
            <a:extLst>
              <a:ext uri="{FF2B5EF4-FFF2-40B4-BE49-F238E27FC236}">
                <a16:creationId xmlns:a16="http://schemas.microsoft.com/office/drawing/2014/main" id="{454480BC-1A6D-9F43-A825-2D1ACA599CF9}"/>
              </a:ext>
            </a:extLst>
          </p:cNvPr>
          <p:cNvSpPr/>
          <p:nvPr userDrawn="1"/>
        </p:nvSpPr>
        <p:spPr>
          <a:xfrm flipV="1">
            <a:off x="9211052" y="3166434"/>
            <a:ext cx="2565748" cy="1373026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Chevron"/>
          <p:cNvSpPr/>
          <p:nvPr userDrawn="1"/>
        </p:nvSpPr>
        <p:spPr>
          <a:xfrm>
            <a:off x="3327878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" name="Chevron"/>
          <p:cNvSpPr/>
          <p:nvPr userDrawn="1"/>
        </p:nvSpPr>
        <p:spPr>
          <a:xfrm>
            <a:off x="4802206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" name="Chevron"/>
          <p:cNvSpPr/>
          <p:nvPr userDrawn="1"/>
        </p:nvSpPr>
        <p:spPr>
          <a:xfrm>
            <a:off x="1853550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" name="Chevron"/>
          <p:cNvSpPr/>
          <p:nvPr userDrawn="1"/>
        </p:nvSpPr>
        <p:spPr>
          <a:xfrm>
            <a:off x="6276534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" name="Chevron"/>
          <p:cNvSpPr/>
          <p:nvPr userDrawn="1"/>
        </p:nvSpPr>
        <p:spPr>
          <a:xfrm>
            <a:off x="7750862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1" name="Chevron"/>
          <p:cNvSpPr/>
          <p:nvPr userDrawn="1"/>
        </p:nvSpPr>
        <p:spPr>
          <a:xfrm>
            <a:off x="379222" y="3169896"/>
            <a:ext cx="1486817" cy="2880004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29" y="2420063"/>
            <a:ext cx="4190319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" name="Oval 34"/>
          <p:cNvSpPr/>
          <p:nvPr userDrawn="1"/>
        </p:nvSpPr>
        <p:spPr>
          <a:xfrm>
            <a:off x="3897876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0063"/>
            <a:ext cx="2877808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79" y="2420063"/>
            <a:ext cx="2677389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1" y="2420063"/>
            <a:ext cx="1498156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9" name="Oval 47"/>
          <p:cNvSpPr/>
          <p:nvPr userDrawn="1"/>
        </p:nvSpPr>
        <p:spPr>
          <a:xfrm>
            <a:off x="1056472" y="2381756"/>
            <a:ext cx="81147" cy="81147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8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2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2" y="1650889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7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29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2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6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5" y="3276607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5" y="4792268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F74CAC-ECE1-BB4E-8EEE-3789BA49C3E4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6F548020-0F22-CA48-BA5D-E49AB2224EC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50405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4"/>
          <p:cNvSpPr/>
          <p:nvPr userDrawn="1"/>
        </p:nvSpPr>
        <p:spPr>
          <a:xfrm rot="1560000" flipV="1">
            <a:off x="175083" y="-2176185"/>
            <a:ext cx="11841832" cy="12396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0" y="0"/>
                </a:moveTo>
                <a:cubicBezTo>
                  <a:pt x="738" y="2936"/>
                  <a:pt x="1476" y="5873"/>
                  <a:pt x="4484" y="8266"/>
                </a:cubicBezTo>
                <a:cubicBezTo>
                  <a:pt x="7493" y="10659"/>
                  <a:pt x="15200" y="12137"/>
                  <a:pt x="18050" y="14360"/>
                </a:cubicBezTo>
                <a:cubicBezTo>
                  <a:pt x="20899" y="16582"/>
                  <a:pt x="21600" y="20142"/>
                  <a:pt x="21581" y="21600"/>
                </a:cubicBezTo>
              </a:path>
            </a:pathLst>
          </a:custGeom>
          <a:ln>
            <a:solidFill>
              <a:srgbClr val="B2E8FA"/>
            </a:solidFill>
            <a:prstDash val="sysDash"/>
            <a:tailEnd type="stealth"/>
          </a:ln>
        </p:spPr>
        <p:txBody>
          <a:bodyPr lIns="45718" tIns="45718" rIns="45718" bIns="45718" anchor="ctr"/>
          <a:lstStyle/>
          <a:p>
            <a:pPr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01DD2CD5-BE6E-C048-BCCA-125BF4E614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8342" y="3260712"/>
            <a:ext cx="1080000" cy="1080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76D0DD2-A769-044D-82DB-DA4950063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0753" y="3260712"/>
            <a:ext cx="1080000" cy="1080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AFFDD6E-CBDD-0E40-92EA-D6AA0B732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6444" y="3260712"/>
            <a:ext cx="1080000" cy="108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9E2077B-262A-9440-8661-D582A1157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5793" y="3260712"/>
            <a:ext cx="1080000" cy="1080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2FB946E-AD51-5B40-B685-A7DC70D6D5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1268" y="3260712"/>
            <a:ext cx="1080000" cy="108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CB26BFB-B90A-A74B-945A-C26F6549A9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7827" y="3299901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Straight Connector 31"/>
          <p:cNvSpPr/>
          <p:nvPr userDrawn="1"/>
        </p:nvSpPr>
        <p:spPr>
          <a:xfrm>
            <a:off x="1008754" y="5024244"/>
            <a:ext cx="10174492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Straight Connector 32"/>
          <p:cNvSpPr/>
          <p:nvPr userDrawn="1"/>
        </p:nvSpPr>
        <p:spPr>
          <a:xfrm>
            <a:off x="6095998" y="5026790"/>
            <a:ext cx="4" cy="311255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Straight Connector 100"/>
          <p:cNvSpPr/>
          <p:nvPr userDrawn="1"/>
        </p:nvSpPr>
        <p:spPr>
          <a:xfrm>
            <a:off x="996278" y="2940359"/>
            <a:ext cx="1381657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Straight Connector 101"/>
          <p:cNvSpPr/>
          <p:nvPr userDrawn="1"/>
        </p:nvSpPr>
        <p:spPr>
          <a:xfrm flipV="1">
            <a:off x="1687103" y="2642815"/>
            <a:ext cx="5" cy="292131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Straight Connector 103"/>
          <p:cNvSpPr/>
          <p:nvPr userDrawn="1"/>
        </p:nvSpPr>
        <p:spPr>
          <a:xfrm>
            <a:off x="3187245" y="2930457"/>
            <a:ext cx="3657009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4"/>
          <p:cNvSpPr/>
          <p:nvPr userDrawn="1"/>
        </p:nvSpPr>
        <p:spPr>
          <a:xfrm flipV="1">
            <a:off x="5004460" y="2629746"/>
            <a:ext cx="3" cy="292130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Straight Connector 106"/>
          <p:cNvSpPr/>
          <p:nvPr userDrawn="1"/>
        </p:nvSpPr>
        <p:spPr>
          <a:xfrm>
            <a:off x="8557204" y="2939089"/>
            <a:ext cx="2739086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0" name="Straight Connector 101"/>
          <p:cNvSpPr/>
          <p:nvPr userDrawn="1"/>
        </p:nvSpPr>
        <p:spPr>
          <a:xfrm flipV="1">
            <a:off x="9923171" y="2629746"/>
            <a:ext cx="5" cy="292130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2" name="Text Placeholder 4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93" name="Text Placeholder 29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4854779" y="5360082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4" name="Text Placeholder 29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4859786" y="5635473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5" name="Text Placeholder 29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430628" y="1681713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6" name="Text Placeholder 29"/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435635" y="1957104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7" name="Text Placeholder 29"/>
          <p:cNvSpPr>
            <a:spLocks noGrp="1"/>
          </p:cNvSpPr>
          <p:nvPr userDrawn="1">
            <p:ph type="body" sz="quarter" idx="62" hasCustomPrompt="1"/>
          </p:nvPr>
        </p:nvSpPr>
        <p:spPr>
          <a:xfrm>
            <a:off x="3756325" y="1682423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8" name="Text Placeholder 29"/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3761332" y="1957814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9" name="Text Placeholder 29"/>
          <p:cNvSpPr>
            <a:spLocks noGrp="1"/>
          </p:cNvSpPr>
          <p:nvPr userDrawn="1">
            <p:ph type="body" sz="quarter" idx="64" hasCustomPrompt="1"/>
          </p:nvPr>
        </p:nvSpPr>
        <p:spPr>
          <a:xfrm>
            <a:off x="8670609" y="1681976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00" name="Text Placeholder 29"/>
          <p:cNvSpPr>
            <a:spLocks noGrp="1"/>
          </p:cNvSpPr>
          <p:nvPr userDrawn="1">
            <p:ph type="body" sz="quarter" idx="65" hasCustomPrompt="1"/>
          </p:nvPr>
        </p:nvSpPr>
        <p:spPr>
          <a:xfrm>
            <a:off x="8675616" y="1957367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201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325789" y="340867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2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3309399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3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4649397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4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991635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5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706094" y="339745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6" name="Text Placeholder 12"/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10030095" y="3394000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8" name="Text Placeholder 29"/>
          <p:cNvSpPr>
            <a:spLocks noGrp="1"/>
          </p:cNvSpPr>
          <p:nvPr>
            <p:ph type="body" sz="quarter" idx="79" hasCustomPrompt="1"/>
          </p:nvPr>
        </p:nvSpPr>
        <p:spPr>
          <a:xfrm>
            <a:off x="1133135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9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3116746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0" name="Text Placeholder 29"/>
          <p:cNvSpPr>
            <a:spLocks noGrp="1"/>
          </p:cNvSpPr>
          <p:nvPr>
            <p:ph type="body" sz="quarter" idx="81" hasCustomPrompt="1"/>
          </p:nvPr>
        </p:nvSpPr>
        <p:spPr>
          <a:xfrm>
            <a:off x="4437255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1" name="Text Placeholder 29"/>
          <p:cNvSpPr>
            <a:spLocks noGrp="1"/>
          </p:cNvSpPr>
          <p:nvPr>
            <p:ph type="body" sz="quarter" idx="82" hasCustomPrompt="1"/>
          </p:nvPr>
        </p:nvSpPr>
        <p:spPr>
          <a:xfrm>
            <a:off x="5796742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2" name="Text Placeholder 29"/>
          <p:cNvSpPr>
            <a:spLocks noGrp="1"/>
          </p:cNvSpPr>
          <p:nvPr>
            <p:ph type="body" sz="quarter" idx="83" hasCustomPrompt="1"/>
          </p:nvPr>
        </p:nvSpPr>
        <p:spPr>
          <a:xfrm>
            <a:off x="8513441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3" name="Text Placeholder 29"/>
          <p:cNvSpPr>
            <a:spLocks noGrp="1"/>
          </p:cNvSpPr>
          <p:nvPr>
            <p:ph type="body" sz="quarter" idx="84" hasCustomPrompt="1"/>
          </p:nvPr>
        </p:nvSpPr>
        <p:spPr>
          <a:xfrm>
            <a:off x="9837441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2DE810-FCC6-8440-9180-E7B1987CE279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A54544F8-B6EE-1845-9E4D-DFCC883142C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578477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0" y="-4151"/>
            <a:ext cx="12192000" cy="6862152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860777" y="2373839"/>
            <a:ext cx="5685263" cy="9251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6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860777" y="34704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860777" y="40133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860777" y="45562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8" hasCustomPrompt="1"/>
          </p:nvPr>
        </p:nvSpPr>
        <p:spPr>
          <a:xfrm>
            <a:off x="8218449" y="1542156"/>
            <a:ext cx="3973551" cy="4183915"/>
          </a:xfrm>
          <a:solidFill>
            <a:schemeClr val="bg1"/>
          </a:solidFill>
        </p:spPr>
        <p:txBody>
          <a:bodyPr lIns="274320" tIns="640080" rIns="274320" bIns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/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50" hasCustomPrompt="1"/>
          </p:nvPr>
        </p:nvSpPr>
        <p:spPr>
          <a:xfrm>
            <a:off x="8225284" y="3541890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51" hasCustomPrompt="1"/>
          </p:nvPr>
        </p:nvSpPr>
        <p:spPr>
          <a:xfrm>
            <a:off x="8225285" y="2043871"/>
            <a:ext cx="3966716" cy="1240994"/>
          </a:xfrm>
        </p:spPr>
        <p:txBody>
          <a:bodyPr lIns="274320" rIns="274320">
            <a:noAutofit/>
          </a:bodyPr>
          <a:lstStyle>
            <a:lvl1pPr marL="0" indent="0" algn="r">
              <a:buNone/>
              <a:defRPr sz="28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endParaRPr lang="pt-PT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52" hasCustomPrompt="1"/>
          </p:nvPr>
        </p:nvSpPr>
        <p:spPr>
          <a:xfrm>
            <a:off x="8225284" y="3846891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53" hasCustomPrompt="1"/>
          </p:nvPr>
        </p:nvSpPr>
        <p:spPr>
          <a:xfrm>
            <a:off x="8225284" y="4151892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54" hasCustomPrompt="1"/>
          </p:nvPr>
        </p:nvSpPr>
        <p:spPr>
          <a:xfrm>
            <a:off x="8225284" y="4456892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84110DA-AD30-A649-8762-F9FD88D50B1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309619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181725" y="-16852"/>
            <a:ext cx="6010275" cy="687485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5019675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501891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7697689" y="2498701"/>
            <a:ext cx="3033086" cy="269553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76" hasCustomPrompt="1"/>
          </p:nvPr>
        </p:nvSpPr>
        <p:spPr>
          <a:xfrm>
            <a:off x="7195712" y="3240290"/>
            <a:ext cx="4037039" cy="192854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</a:t>
            </a:r>
            <a:r>
              <a:rPr lang="it-IT"/>
              <a:t>sse cillum dolore eu fugiat nulla pariatur.</a:t>
            </a:r>
          </a:p>
          <a:p>
            <a:pPr lvl="0"/>
            <a:endParaRPr lang="pt-PT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77" hasCustomPrompt="1"/>
          </p:nvPr>
        </p:nvSpPr>
        <p:spPr>
          <a:xfrm>
            <a:off x="7176772" y="5264891"/>
            <a:ext cx="4037039" cy="27048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Email:</a:t>
            </a:r>
            <a:endParaRPr lang="it-IT"/>
          </a:p>
          <a:p>
            <a:pPr lvl="0"/>
            <a:endParaRPr lang="pt-PT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78" hasCustomPrompt="1"/>
          </p:nvPr>
        </p:nvSpPr>
        <p:spPr>
          <a:xfrm>
            <a:off x="7176771" y="5553799"/>
            <a:ext cx="4037039" cy="27048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emailname@domain.com</a:t>
            </a:r>
            <a:endParaRPr lang="it-IT"/>
          </a:p>
          <a:p>
            <a:pPr lvl="0"/>
            <a:endParaRPr lang="pt-PT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838199" y="4338599"/>
            <a:ext cx="4107653" cy="11187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Picture Placeholder 12"/>
          <p:cNvSpPr>
            <a:spLocks noGrp="1" noChangeAspect="1"/>
          </p:cNvSpPr>
          <p:nvPr>
            <p:ph type="pic" sz="quarter" idx="82" hasCustomPrompt="1"/>
          </p:nvPr>
        </p:nvSpPr>
        <p:spPr>
          <a:xfrm>
            <a:off x="8442192" y="746310"/>
            <a:ext cx="1544077" cy="1544077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2E4474-7D35-A640-81FD-5733DAA94A04}"/>
              </a:ext>
            </a:extLst>
          </p:cNvPr>
          <p:cNvCxnSpPr>
            <a:cxnSpLocks/>
          </p:cNvCxnSpPr>
          <p:nvPr userDrawn="1"/>
        </p:nvCxnSpPr>
        <p:spPr>
          <a:xfrm>
            <a:off x="8879093" y="3005959"/>
            <a:ext cx="670277" cy="0"/>
          </a:xfrm>
          <a:prstGeom prst="line">
            <a:avLst/>
          </a:prstGeom>
          <a:ln w="1905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9EBE20E2-3656-FF41-B780-29DA9B419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683" y="621726"/>
            <a:ext cx="1806003" cy="1806003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233CFF9-BE39-9949-AC7D-7D979A7C706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91A6470-4256-214A-A1AF-4BC1134C39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8" y="2498701"/>
            <a:ext cx="4107653" cy="15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4532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838200" y="4243210"/>
            <a:ext cx="3336395" cy="10458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05376" y="1743075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4905376" y="2052424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4905376" y="3371850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4905376" y="3681199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4905376" y="5048250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4905376" y="5357599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5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D4223C-56F4-F241-BBD6-3A6DBA2FE57E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054BCE8-7B41-7442-8798-7DD9DAFCE5D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467E9597-39EE-FF47-997F-FEA8F89583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57500"/>
            <a:ext cx="3336395" cy="12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04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phic 50">
            <a:extLst>
              <a:ext uri="{FF2B5EF4-FFF2-40B4-BE49-F238E27FC236}">
                <a16:creationId xmlns:a16="http://schemas.microsoft.com/office/drawing/2014/main" id="{D2866886-4224-FA42-BD20-9AB93D6A0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135" y="1855554"/>
            <a:ext cx="1242771" cy="12427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66728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9122950C-AF39-6C44-A392-69FCDC4AC4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66870" y="3768223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C305DDC0-5EE5-AF4F-98CA-45A1104DF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025" y="332174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2C6F16-79DB-7D41-A67C-11898A589B2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85025" y="395107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BB156131-8BC2-2347-94F1-552AC774D55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420342" y="3768223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A04FFAC-5B4B-9847-B508-F4E7B190377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638497" y="332174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8A558F-3A5C-9542-B024-45F8BBBEBF6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38497" y="395107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55758BEB-1682-1243-A6DE-F3A39B63C51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408539" y="373083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DCF4A687-5C2C-6E46-912C-97583036153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626694" y="3284353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2793AD34-04D9-2548-A489-CBA69CEB478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626694" y="3913682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D2C9AC56-D84E-A24A-A394-EF74D21A453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0357972" y="3734848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478E88E0-6654-984D-877C-DB93EEA9619D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576127" y="3288369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E6CEF7A-F5C1-214B-9F55-0CB5B16054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576127" y="3917698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x-none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0ACB6CB7-B35F-3046-B049-A6C887DB7F7A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3034528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21C1CE1-4991-7B42-8F27-A6C74AF20103}"/>
              </a:ext>
            </a:extLst>
          </p:cNvPr>
          <p:cNvSpPr>
            <a:spLocks noGrp="1" noChangeAspect="1"/>
          </p:cNvSpPr>
          <p:nvPr>
            <p:ph type="body" sz="quarter" idx="120" hasCustomPrompt="1"/>
          </p:nvPr>
        </p:nvSpPr>
        <p:spPr>
          <a:xfrm>
            <a:off x="5988000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233753E-B26E-664D-AAD6-F642D4318C52}"/>
              </a:ext>
            </a:extLst>
          </p:cNvPr>
          <p:cNvSpPr>
            <a:spLocks noGrp="1" noChangeAspect="1"/>
          </p:cNvSpPr>
          <p:nvPr>
            <p:ph type="body" sz="quarter" idx="121" hasCustomPrompt="1"/>
          </p:nvPr>
        </p:nvSpPr>
        <p:spPr>
          <a:xfrm>
            <a:off x="8958834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2" name="Title 25">
            <a:extLst>
              <a:ext uri="{FF2B5EF4-FFF2-40B4-BE49-F238E27FC236}">
                <a16:creationId xmlns:a16="http://schemas.microsoft.com/office/drawing/2014/main" id="{BFB3FCFE-5A23-4345-8A3A-7AAA512A82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4F7A67-33FA-D345-8889-105F384DBA62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262556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F2DDD116-F097-5A4D-9230-0F78E32E44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2171" y="2183401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47675E8-04E7-CA43-BAFF-C251CAA450D6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4175643" y="218293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FE4A16C0-EEC8-E145-A4BC-807E41267B92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7163840" y="218293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85AD486C-E502-B04E-8871-C5F2B0E620F4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10113273" y="2185609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2AE2B8F7-F3ED-0846-9505-BFE095927CD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D5D3170-DF8C-CA43-A274-2CDE3DBD1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2535" y="1855554"/>
            <a:ext cx="1242771" cy="124277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FFEAD6F-3454-6C47-8863-354CFED5B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1517" y="1855554"/>
            <a:ext cx="1242771" cy="124277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318A860-A5BD-0446-AC0B-D9EF034C1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5117" y="1855554"/>
            <a:ext cx="1242771" cy="12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3953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322755" y="2819398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322755" y="3128747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8715376" y="2819398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8715376" y="3128747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5322755" y="5129106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5322755" y="5438455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715376" y="5129106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715376" y="5438455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5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6210723" y="1785808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6" name="Text Placeholder 12"/>
          <p:cNvSpPr>
            <a:spLocks noGrp="1" noChangeAspect="1"/>
          </p:cNvSpPr>
          <p:nvPr>
            <p:ph type="body" sz="quarter" idx="88" hasCustomPrompt="1"/>
          </p:nvPr>
        </p:nvSpPr>
        <p:spPr>
          <a:xfrm>
            <a:off x="6210723" y="4124033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7" name="Text Placeholder 12"/>
          <p:cNvSpPr>
            <a:spLocks noGrp="1" noChangeAspect="1"/>
          </p:cNvSpPr>
          <p:nvPr>
            <p:ph type="body" sz="quarter" idx="89" hasCustomPrompt="1"/>
          </p:nvPr>
        </p:nvSpPr>
        <p:spPr>
          <a:xfrm>
            <a:off x="9603344" y="4124033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90" hasCustomPrompt="1"/>
          </p:nvPr>
        </p:nvSpPr>
        <p:spPr>
          <a:xfrm>
            <a:off x="9603344" y="1794787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17874A-64C6-2D4A-ACE0-7B5CC041E15F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E576726E-5009-234A-9053-2A47A8B65AE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38199" y="4237934"/>
            <a:ext cx="3730359" cy="10458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9499D5-06AD-6845-BBF8-425537927B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B437B6BD-1C83-F94C-9B5A-6D30611DF9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2636851"/>
            <a:ext cx="3730359" cy="13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6085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4116037"/>
            <a:ext cx="12192000" cy="27419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lIns="45718" tIns="45718" rIns="45718" bIns="45718" anchor="ctr"/>
          <a:lstStyle/>
          <a:p>
            <a:pPr algn="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6305201" y="2162732"/>
            <a:ext cx="3336395" cy="11286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82" hasCustomPrompt="1"/>
          </p:nvPr>
        </p:nvSpPr>
        <p:spPr>
          <a:xfrm>
            <a:off x="839789" y="521874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83" hasCustomPrompt="1"/>
          </p:nvPr>
        </p:nvSpPr>
        <p:spPr>
          <a:xfrm>
            <a:off x="839788" y="550764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84" hasCustomPrompt="1"/>
          </p:nvPr>
        </p:nvSpPr>
        <p:spPr>
          <a:xfrm>
            <a:off x="3506789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85" hasCustomPrompt="1"/>
          </p:nvPr>
        </p:nvSpPr>
        <p:spPr>
          <a:xfrm>
            <a:off x="3506788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86" hasCustomPrompt="1"/>
          </p:nvPr>
        </p:nvSpPr>
        <p:spPr>
          <a:xfrm>
            <a:off x="6175375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87" hasCustomPrompt="1"/>
          </p:nvPr>
        </p:nvSpPr>
        <p:spPr>
          <a:xfrm>
            <a:off x="6175374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88" hasCustomPrompt="1"/>
          </p:nvPr>
        </p:nvSpPr>
        <p:spPr>
          <a:xfrm>
            <a:off x="8839196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89" hasCustomPrompt="1"/>
          </p:nvPr>
        </p:nvSpPr>
        <p:spPr>
          <a:xfrm>
            <a:off x="8839195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736729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9" name="Text Placeholder 12"/>
          <p:cNvSpPr>
            <a:spLocks noGrp="1" noChangeAspect="1"/>
          </p:cNvSpPr>
          <p:nvPr>
            <p:ph type="body" sz="quarter" idx="90" hasCustomPrompt="1"/>
          </p:nvPr>
        </p:nvSpPr>
        <p:spPr>
          <a:xfrm>
            <a:off x="4403729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91" hasCustomPrompt="1"/>
          </p:nvPr>
        </p:nvSpPr>
        <p:spPr>
          <a:xfrm>
            <a:off x="7066910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92" hasCustomPrompt="1"/>
          </p:nvPr>
        </p:nvSpPr>
        <p:spPr>
          <a:xfrm>
            <a:off x="9736136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8A2D80-D6CD-EF43-A48F-D0DB6326444D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0F11818-2789-034B-A060-FB2CF2A6D1B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DF762B1D-A477-364C-8DB7-471888A179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29" y="2044078"/>
            <a:ext cx="3730359" cy="13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043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5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71550" y="1771650"/>
            <a:ext cx="4086225" cy="2114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4514850"/>
            <a:ext cx="12192000" cy="234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837104" y="2259656"/>
            <a:ext cx="5516695" cy="365995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837104" y="2628900"/>
            <a:ext cx="5516695" cy="952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78276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78276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46" hasCustomPrompt="1"/>
          </p:nvPr>
        </p:nvSpPr>
        <p:spPr>
          <a:xfrm>
            <a:off x="570706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47" hasCustomPrompt="1"/>
          </p:nvPr>
        </p:nvSpPr>
        <p:spPr>
          <a:xfrm>
            <a:off x="570706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48" hasCustomPrompt="1"/>
          </p:nvPr>
        </p:nvSpPr>
        <p:spPr>
          <a:xfrm>
            <a:off x="957421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957421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53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77404" y="523206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4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4790117" y="523206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5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8665204" y="522571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41983"/>
            <a:ext cx="4322439" cy="3176291"/>
          </a:xfrm>
          <a:prstGeom prst="rect">
            <a:avLst/>
          </a:prstGeom>
        </p:spPr>
      </p:pic>
      <p:sp>
        <p:nvSpPr>
          <p:cNvPr id="22" name="Text Placeholder 25"/>
          <p:cNvSpPr>
            <a:spLocks noGrp="1"/>
          </p:cNvSpPr>
          <p:nvPr>
            <p:ph type="body" sz="quarter" idx="76" hasCustomPrompt="1"/>
          </p:nvPr>
        </p:nvSpPr>
        <p:spPr>
          <a:xfrm>
            <a:off x="1852450" y="2536571"/>
            <a:ext cx="2293937" cy="58470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accent2"/>
                </a:solidFill>
              </a:defRPr>
            </a:lvl1pPr>
          </a:lstStyle>
          <a:p>
            <a:r>
              <a:rPr lang="pt-PT" err="1"/>
              <a:t>Fill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screen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70A68804-3A1C-3F46-8C9D-4302ED0CD99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527483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699220"/>
            <a:ext cx="12192000" cy="21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763223" y="2010935"/>
            <a:ext cx="2186149" cy="4046965"/>
          </a:xfrm>
          <a:prstGeom prst="roundRect">
            <a:avLst>
              <a:gd name="adj" fmla="val 10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3571127" y="1897499"/>
            <a:ext cx="7975716" cy="365995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3571127" y="2269189"/>
            <a:ext cx="7975716" cy="8645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27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3835498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8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5519042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9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7202586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8886130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1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569673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571127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5254671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6938215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621759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10305302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71128" y="4937398"/>
            <a:ext cx="7974048" cy="8645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pic>
        <p:nvPicPr>
          <p:cNvPr id="25" name="Picture 32" descr="Picture 32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0B4876"/>
              </a:clrFrom>
              <a:clrTo>
                <a:srgbClr val="0B48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897499"/>
            <a:ext cx="2323376" cy="425828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1200054" y="3747144"/>
            <a:ext cx="1294867" cy="58470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accent2"/>
                </a:solidFill>
              </a:defRPr>
            </a:lvl1pPr>
          </a:lstStyle>
          <a:p>
            <a:r>
              <a:rPr lang="pt-PT" err="1"/>
              <a:t>Fill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screen</a:t>
            </a:r>
            <a:endParaRPr lang="pt-PT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6C43231-FC58-6F4A-BB8A-F5E13DE21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4A4ADB0-7088-A941-BC7F-28EEAC4D3B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72F176-F9C8-134E-A765-852F1DD2B072}"/>
              </a:ext>
            </a:extLst>
          </p:cNvPr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8A09D437-1112-E243-8B9C-BE8C48414FE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642027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B&amp;Mockups Slid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1113894" y="191630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4" name="Picture Placeholder 12"/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9194479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5" name="Picture Placeholder 12"/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3807962" y="1920482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6" name="Picture Placeholder 12"/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500410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382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3751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3751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224716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6224716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91878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91878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CF00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838200" y="4618679"/>
            <a:ext cx="2387391" cy="10867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89" hasCustomPrompt="1"/>
          </p:nvPr>
        </p:nvSpPr>
        <p:spPr>
          <a:xfrm>
            <a:off x="3537514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90" hasCustomPrompt="1"/>
          </p:nvPr>
        </p:nvSpPr>
        <p:spPr>
          <a:xfrm>
            <a:off x="6224716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91" hasCustomPrompt="1"/>
          </p:nvPr>
        </p:nvSpPr>
        <p:spPr>
          <a:xfrm>
            <a:off x="8918784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5F939-03D9-6246-8E50-853F60364C71}"/>
              </a:ext>
            </a:extLst>
          </p:cNvPr>
          <p:cNvGrpSpPr/>
          <p:nvPr userDrawn="1"/>
        </p:nvGrpSpPr>
        <p:grpSpPr>
          <a:xfrm>
            <a:off x="7458753" y="399663"/>
            <a:ext cx="3232649" cy="130628"/>
            <a:chOff x="7341229" y="845446"/>
            <a:chExt cx="3232649" cy="13062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BE1FD-D9F9-0F4D-95E8-CEFBACED1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9C1789-1481-D044-9CB9-5391C377C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BDE2-EAA3-A741-9F0A-78EBBF9393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0044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A61946-164B-9240-A29D-8C8EBD01AB74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132204F3-3C1A-964A-929D-1F9657FBC0A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941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B&amp;Mockups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C19939B2-10A6-454C-835C-7A571CC4EF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399" y="1762320"/>
            <a:ext cx="2160000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382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33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433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217786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6217786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en-AU" noProof="0"/>
              <a:t>Name Surname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91878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91878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CF00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838200" y="4618679"/>
            <a:ext cx="2387391" cy="10867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89" hasCustomPrompt="1"/>
          </p:nvPr>
        </p:nvSpPr>
        <p:spPr>
          <a:xfrm>
            <a:off x="3531728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90" hasCustomPrompt="1"/>
          </p:nvPr>
        </p:nvSpPr>
        <p:spPr>
          <a:xfrm>
            <a:off x="6225256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91" hasCustomPrompt="1"/>
          </p:nvPr>
        </p:nvSpPr>
        <p:spPr>
          <a:xfrm>
            <a:off x="8918783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5F939-03D9-6246-8E50-853F60364C71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BE1FD-D9F9-0F4D-95E8-CEFBACED1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D49800-099B-F94B-98C4-95C5066B6D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9C1789-1481-D044-9CB9-5391C377C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BDE2-EAA3-A741-9F0A-78EBBF9393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4AABFF-1610-3E47-86A8-A873CB8BE787}"/>
              </a:ext>
            </a:extLst>
          </p:cNvPr>
          <p:cNvGrpSpPr/>
          <p:nvPr userDrawn="1"/>
        </p:nvGrpSpPr>
        <p:grpSpPr>
          <a:xfrm>
            <a:off x="2020061" y="6100748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BC0A63E-AFA4-114C-BEEB-22CB73708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6A41CA-D02E-4F48-A867-30837ECB37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F901D34-8863-484F-922E-75DCEAC655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2B413B-C21D-AE40-BE08-E188B8DF65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9067A-7015-0242-B2CB-1334482FA986}"/>
              </a:ext>
            </a:extLst>
          </p:cNvPr>
          <p:cNvCxnSpPr>
            <a:cxnSpLocks/>
          </p:cNvCxnSpPr>
          <p:nvPr userDrawn="1"/>
        </p:nvCxnSpPr>
        <p:spPr>
          <a:xfrm>
            <a:off x="1738631" y="4552563"/>
            <a:ext cx="586528" cy="0"/>
          </a:xfrm>
          <a:prstGeom prst="line">
            <a:avLst/>
          </a:prstGeom>
          <a:ln w="2222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FC2F15-3E7A-9F48-867D-2D3515C417BC}"/>
              </a:ext>
            </a:extLst>
          </p:cNvPr>
          <p:cNvCxnSpPr>
            <a:cxnSpLocks/>
          </p:cNvCxnSpPr>
          <p:nvPr userDrawn="1"/>
        </p:nvCxnSpPr>
        <p:spPr>
          <a:xfrm>
            <a:off x="4432159" y="4552563"/>
            <a:ext cx="586528" cy="0"/>
          </a:xfrm>
          <a:prstGeom prst="line">
            <a:avLst/>
          </a:prstGeom>
          <a:ln w="2222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B514B0-C9B2-FA4D-9C3A-A5A3E4804DFB}"/>
              </a:ext>
            </a:extLst>
          </p:cNvPr>
          <p:cNvCxnSpPr>
            <a:cxnSpLocks/>
          </p:cNvCxnSpPr>
          <p:nvPr userDrawn="1"/>
        </p:nvCxnSpPr>
        <p:spPr>
          <a:xfrm>
            <a:off x="7125687" y="4552563"/>
            <a:ext cx="586528" cy="0"/>
          </a:xfrm>
          <a:prstGeom prst="line">
            <a:avLst/>
          </a:prstGeom>
          <a:ln w="22225" cap="rnd">
            <a:solidFill>
              <a:srgbClr val="B2E8F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10205B-4BC0-694C-95C7-7804A886E317}"/>
              </a:ext>
            </a:extLst>
          </p:cNvPr>
          <p:cNvCxnSpPr>
            <a:cxnSpLocks/>
          </p:cNvCxnSpPr>
          <p:nvPr userDrawn="1"/>
        </p:nvCxnSpPr>
        <p:spPr>
          <a:xfrm>
            <a:off x="9819214" y="4552563"/>
            <a:ext cx="586528" cy="0"/>
          </a:xfrm>
          <a:prstGeom prst="line">
            <a:avLst/>
          </a:prstGeom>
          <a:ln w="22225" cap="rnd">
            <a:solidFill>
              <a:srgbClr val="FFC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FD9BB7-1F0C-A248-9DAC-FCE765918A67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F1211CBD-D6D0-0046-AFB8-A1002C8D7D1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67" name="Picture Placeholder 12">
            <a:extLst>
              <a:ext uri="{FF2B5EF4-FFF2-40B4-BE49-F238E27FC236}">
                <a16:creationId xmlns:a16="http://schemas.microsoft.com/office/drawing/2014/main" id="{728E553A-28DD-4E41-AF2A-2B9AD6F27E61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1113894" y="191630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9EB2F31B-A4A9-724D-9052-940477DDA18E}"/>
              </a:ext>
            </a:extLst>
          </p:cNvPr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9194479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9" name="Picture Placeholder 12">
            <a:extLst>
              <a:ext uri="{FF2B5EF4-FFF2-40B4-BE49-F238E27FC236}">
                <a16:creationId xmlns:a16="http://schemas.microsoft.com/office/drawing/2014/main" id="{82EEB76A-800D-0747-BDA2-EBB5DC977711}"/>
              </a:ext>
            </a:extLst>
          </p:cNvPr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3807962" y="1920482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70" name="Picture Placeholder 12">
            <a:extLst>
              <a:ext uri="{FF2B5EF4-FFF2-40B4-BE49-F238E27FC236}">
                <a16:creationId xmlns:a16="http://schemas.microsoft.com/office/drawing/2014/main" id="{8FA589A9-FF86-F24A-B2F3-91B832528A4F}"/>
              </a:ext>
            </a:extLst>
          </p:cNvPr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500410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AA2A0C4-DC83-E04F-9798-43E6CFA3F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5348" y="1762320"/>
            <a:ext cx="2160000" cy="216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0627945-BC9E-F24E-8FC9-CC924F5DB6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6296" y="1762320"/>
            <a:ext cx="2160000" cy="216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89DEA79-47B4-1644-8F20-3A7D5EA11A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0307" y="176232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6067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148133"/>
            <a:ext cx="6199909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422048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V="1">
            <a:off x="838200" y="4128375"/>
            <a:ext cx="81725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6199908" cy="906908"/>
          </a:xfrm>
        </p:spPr>
        <p:txBody>
          <a:bodyPr>
            <a:noAutofit/>
          </a:bodyPr>
          <a:lstStyle>
            <a:lvl1pPr marL="0" indent="0" algn="l">
              <a:buNone/>
              <a:defRPr sz="7200" b="1" i="0" spc="-150">
                <a:ln w="25400">
                  <a:noFill/>
                </a:ln>
                <a:solidFill>
                  <a:srgbClr val="004494"/>
                </a:solidFill>
                <a:effectLst/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endParaRPr lang="pt-P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CD41EA-944C-8640-BF91-5F1A6767DA4F}"/>
              </a:ext>
            </a:extLst>
          </p:cNvPr>
          <p:cNvGrpSpPr/>
          <p:nvPr userDrawn="1"/>
        </p:nvGrpSpPr>
        <p:grpSpPr>
          <a:xfrm>
            <a:off x="8223510" y="1867772"/>
            <a:ext cx="552150" cy="549383"/>
            <a:chOff x="8922778" y="5202611"/>
            <a:chExt cx="555176" cy="55239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BC22F3-189F-DB47-A314-3E5CCF777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1E3AA2-B44B-6D45-9546-5840BDF6EB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5E7D70-ED22-094F-9B62-D2D6B7978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560AA9-4444-194D-92F9-06D1A09F10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F801A2-7C8C-5E4E-903B-C042720D4A32}"/>
              </a:ext>
            </a:extLst>
          </p:cNvPr>
          <p:cNvGrpSpPr/>
          <p:nvPr userDrawn="1"/>
        </p:nvGrpSpPr>
        <p:grpSpPr>
          <a:xfrm>
            <a:off x="6392735" y="1052513"/>
            <a:ext cx="2801112" cy="182880"/>
            <a:chOff x="799286" y="621792"/>
            <a:chExt cx="2801112" cy="1828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732721-F09E-2D4F-9DB8-D49373918D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E32337-2444-0C4C-9C54-6B7123DB93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AD7CB4-6D58-D649-925D-C58FE557D5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40B60F-E089-944C-842D-2BE4A64DB661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514C1-0B71-8748-8907-FC5E4B8BD9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FC3E9F-F602-EE40-935D-B844738622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376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11453-69DA-BB42-9125-5E513E94D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9A1ACD08-813D-A941-81C2-5157150A5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87879" y="439292"/>
            <a:ext cx="5011936" cy="5541900"/>
          </a:xfrm>
          <a:prstGeom prst="rect">
            <a:avLst/>
          </a:prstGeom>
        </p:spPr>
      </p:pic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55AC6CE-B811-F54F-95FC-E9A43093F49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4169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t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A67F151-4B32-2641-8A44-A26E881A08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48789" y="3749152"/>
            <a:ext cx="14001008" cy="31361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9788" y="1341439"/>
            <a:ext cx="9052785" cy="698376"/>
          </a:xfrm>
        </p:spPr>
        <p:txBody>
          <a:bodyPr>
            <a:noAutofit/>
          </a:bodyPr>
          <a:lstStyle>
            <a:lvl1pPr marL="0" indent="0" algn="l">
              <a:buNone/>
              <a:defRPr sz="50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2256286"/>
            <a:ext cx="6869306" cy="8728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9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!</a:t>
            </a:r>
          </a:p>
          <a:p>
            <a:pPr lvl="0"/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78019A5-FD30-C54E-AE51-594751393A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33931">
            <a:off x="7647427" y="3136880"/>
            <a:ext cx="3356280" cy="245940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30797D2-7686-8C42-9EB2-5FC4579F636C}"/>
              </a:ext>
            </a:extLst>
          </p:cNvPr>
          <p:cNvGrpSpPr/>
          <p:nvPr userDrawn="1"/>
        </p:nvGrpSpPr>
        <p:grpSpPr>
          <a:xfrm>
            <a:off x="10780626" y="685866"/>
            <a:ext cx="551873" cy="743011"/>
            <a:chOff x="10711445" y="2989771"/>
            <a:chExt cx="379310" cy="5106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3BA96C-0CFA-794B-8BD6-A9DE35375C3C}"/>
                </a:ext>
              </a:extLst>
            </p:cNvPr>
            <p:cNvSpPr/>
            <p:nvPr userDrawn="1"/>
          </p:nvSpPr>
          <p:spPr>
            <a:xfrm>
              <a:off x="10711445" y="3176649"/>
              <a:ext cx="323804" cy="323804"/>
            </a:xfrm>
            <a:prstGeom prst="ellipse">
              <a:avLst/>
            </a:prstGeom>
            <a:solidFill>
              <a:srgbClr val="FF0179">
                <a:alpha val="20247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A20EBE-217A-2A49-98A7-912461205B43}"/>
                </a:ext>
              </a:extLst>
            </p:cNvPr>
            <p:cNvSpPr/>
            <p:nvPr userDrawn="1"/>
          </p:nvSpPr>
          <p:spPr>
            <a:xfrm>
              <a:off x="10968424" y="2989771"/>
              <a:ext cx="122331" cy="122331"/>
            </a:xfrm>
            <a:prstGeom prst="ellipse">
              <a:avLst/>
            </a:prstGeom>
            <a:solidFill>
              <a:srgbClr val="00B3EF">
                <a:alpha val="50000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005D8F-B251-454E-B619-0879D7784645}"/>
              </a:ext>
            </a:extLst>
          </p:cNvPr>
          <p:cNvGrpSpPr/>
          <p:nvPr userDrawn="1"/>
        </p:nvGrpSpPr>
        <p:grpSpPr>
          <a:xfrm>
            <a:off x="6235088" y="3727605"/>
            <a:ext cx="362048" cy="337185"/>
            <a:chOff x="5300866" y="3789499"/>
            <a:chExt cx="399290" cy="3718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E28A15-1DB1-D943-AC11-14147B44C412}"/>
                </a:ext>
              </a:extLst>
            </p:cNvPr>
            <p:cNvSpPr/>
            <p:nvPr userDrawn="1"/>
          </p:nvSpPr>
          <p:spPr>
            <a:xfrm>
              <a:off x="5331266" y="3789499"/>
              <a:ext cx="368890" cy="368890"/>
            </a:xfrm>
            <a:prstGeom prst="ellipse">
              <a:avLst/>
            </a:prstGeom>
            <a:solidFill>
              <a:schemeClr val="accent3">
                <a:alpha val="20247"/>
              </a:scheme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F2E871-D979-B942-BC99-7FA53EAC7A6B}"/>
                </a:ext>
              </a:extLst>
            </p:cNvPr>
            <p:cNvSpPr/>
            <p:nvPr userDrawn="1"/>
          </p:nvSpPr>
          <p:spPr>
            <a:xfrm>
              <a:off x="5300866" y="4030740"/>
              <a:ext cx="130628" cy="130628"/>
            </a:xfrm>
            <a:prstGeom prst="ellipse">
              <a:avLst/>
            </a:prstGeom>
            <a:solidFill>
              <a:schemeClr val="bg1"/>
            </a:solidFill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767CF9-96FA-C043-B382-154A9206C367}"/>
              </a:ext>
            </a:extLst>
          </p:cNvPr>
          <p:cNvCxnSpPr>
            <a:cxnSpLocks/>
          </p:cNvCxnSpPr>
          <p:nvPr userDrawn="1"/>
        </p:nvCxnSpPr>
        <p:spPr>
          <a:xfrm>
            <a:off x="2633669" y="3286496"/>
            <a:ext cx="1865101" cy="0"/>
          </a:xfrm>
          <a:prstGeom prst="line">
            <a:avLst/>
          </a:prstGeom>
          <a:ln w="1587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25A4B-9974-AB49-9DF2-CF23A701D17E}"/>
              </a:ext>
            </a:extLst>
          </p:cNvPr>
          <p:cNvCxnSpPr>
            <a:cxnSpLocks/>
          </p:cNvCxnSpPr>
          <p:nvPr userDrawn="1"/>
        </p:nvCxnSpPr>
        <p:spPr>
          <a:xfrm>
            <a:off x="4653148" y="3286496"/>
            <a:ext cx="475014" cy="0"/>
          </a:xfrm>
          <a:prstGeom prst="line">
            <a:avLst/>
          </a:prstGeom>
          <a:ln w="15875" cap="rnd">
            <a:solidFill>
              <a:srgbClr val="FF0179">
                <a:alpha val="51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7BBE88-61A5-0248-B703-8090F17D461B}"/>
              </a:ext>
            </a:extLst>
          </p:cNvPr>
          <p:cNvCxnSpPr>
            <a:cxnSpLocks/>
          </p:cNvCxnSpPr>
          <p:nvPr userDrawn="1"/>
        </p:nvCxnSpPr>
        <p:spPr>
          <a:xfrm>
            <a:off x="1266121" y="3417124"/>
            <a:ext cx="1020812" cy="0"/>
          </a:xfrm>
          <a:prstGeom prst="line">
            <a:avLst/>
          </a:prstGeom>
          <a:ln w="15875" cap="rnd">
            <a:solidFill>
              <a:srgbClr val="004494">
                <a:alpha val="7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A5754B-0B57-FE4D-9005-0B86CE75CEA5}"/>
              </a:ext>
            </a:extLst>
          </p:cNvPr>
          <p:cNvCxnSpPr>
            <a:cxnSpLocks/>
          </p:cNvCxnSpPr>
          <p:nvPr userDrawn="1"/>
        </p:nvCxnSpPr>
        <p:spPr>
          <a:xfrm>
            <a:off x="2421585" y="3417124"/>
            <a:ext cx="271252" cy="0"/>
          </a:xfrm>
          <a:prstGeom prst="line">
            <a:avLst/>
          </a:prstGeom>
          <a:ln w="1587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586E843-740C-2945-86BD-D19CFC22EE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264" y="629056"/>
            <a:ext cx="2262745" cy="3207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FA2C0B-1559-D549-B394-0710490EFB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606" y="2491290"/>
            <a:ext cx="1244409" cy="3184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BC6DBBF-BB0C-BA4B-A3DA-DB94D991C03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73" y="917828"/>
            <a:ext cx="702289" cy="702289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A7C6CD5-ACB5-1840-B440-0075FD2DC48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83488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tac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CB368612-CB14-1945-9A29-1EB5A66A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13217" y="3377558"/>
            <a:ext cx="15645441" cy="350446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956170" y="4348738"/>
            <a:ext cx="1449408" cy="32400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955748" y="1795016"/>
            <a:ext cx="4692332" cy="31374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55748" y="3070145"/>
            <a:ext cx="1392852" cy="32400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4" name="Picture Placeholder 12"/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956170" y="4684377"/>
            <a:ext cx="1160088" cy="116008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892928" y="3149815"/>
            <a:ext cx="4938413" cy="309434"/>
          </a:xfrm>
        </p:spPr>
        <p:txBody>
          <a:bodyPr>
            <a:noAutofit/>
          </a:bodyPr>
          <a:lstStyle>
            <a:lvl1pPr marL="0" indent="0">
              <a:buNone/>
              <a:defRPr sz="1600" u="sng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pt-PT" err="1"/>
              <a:t>Add</a:t>
            </a:r>
            <a:r>
              <a:rPr lang="pt-PT"/>
              <a:t> a link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2340628" y="4682617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1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2340628" y="4917379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Position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2340628" y="5326235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E-mail </a:t>
            </a:r>
            <a:r>
              <a:rPr lang="pt-PT" err="1"/>
              <a:t>adress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2340628" y="5580338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Phone</a:t>
            </a:r>
            <a:r>
              <a:rPr lang="pt-PT"/>
              <a:t> </a:t>
            </a:r>
            <a:r>
              <a:rPr lang="pt-PT" err="1"/>
              <a:t>number</a:t>
            </a:r>
            <a:endParaRPr lang="pt-PT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87854" y="1400559"/>
            <a:ext cx="5043487" cy="501867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topic’s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D32B3F8-9FE2-374B-A6AF-2A8C18DA2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73093">
            <a:off x="7087491" y="1975229"/>
            <a:ext cx="4010742" cy="29389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192038-45A1-C04D-9CDC-6EB943CB8610}"/>
              </a:ext>
            </a:extLst>
          </p:cNvPr>
          <p:cNvGrpSpPr/>
          <p:nvPr userDrawn="1"/>
        </p:nvGrpSpPr>
        <p:grpSpPr>
          <a:xfrm>
            <a:off x="10917469" y="320175"/>
            <a:ext cx="854646" cy="862985"/>
            <a:chOff x="11400525" y="325972"/>
            <a:chExt cx="854646" cy="86298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417ACFB-F3D6-AE4F-9946-CAA40B354615}"/>
                </a:ext>
              </a:extLst>
            </p:cNvPr>
            <p:cNvSpPr/>
            <p:nvPr userDrawn="1"/>
          </p:nvSpPr>
          <p:spPr>
            <a:xfrm>
              <a:off x="11454063" y="325972"/>
              <a:ext cx="801108" cy="801108"/>
            </a:xfrm>
            <a:prstGeom prst="ellipse">
              <a:avLst/>
            </a:prstGeom>
            <a:solidFill>
              <a:srgbClr val="00B3EF">
                <a:alpha val="15430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1ECB5B5-13A2-0E4B-8616-5C63500EF275}"/>
                </a:ext>
              </a:extLst>
            </p:cNvPr>
            <p:cNvSpPr/>
            <p:nvPr userDrawn="1"/>
          </p:nvSpPr>
          <p:spPr>
            <a:xfrm>
              <a:off x="11400525" y="911519"/>
              <a:ext cx="277438" cy="277438"/>
            </a:xfrm>
            <a:prstGeom prst="ellipse">
              <a:avLst/>
            </a:prstGeom>
            <a:solidFill>
              <a:schemeClr val="bg1"/>
            </a:solidFill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D8DCE1C-C85E-0D48-8963-87CF7D61D9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346" y="2506719"/>
            <a:ext cx="1376919" cy="1951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AF1281-3C32-AC47-9E5D-B59B8731856F}"/>
              </a:ext>
            </a:extLst>
          </p:cNvPr>
          <p:cNvGrpSpPr/>
          <p:nvPr userDrawn="1"/>
        </p:nvGrpSpPr>
        <p:grpSpPr>
          <a:xfrm>
            <a:off x="7331628" y="992092"/>
            <a:ext cx="538561" cy="578701"/>
            <a:chOff x="6903635" y="834787"/>
            <a:chExt cx="855977" cy="919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D50C7A-4D9C-1243-B8CF-9396A232F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3635" y="834787"/>
              <a:ext cx="855977" cy="85597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C8A2ACA-9E43-B846-B35F-501E7C6AEBD0}"/>
                </a:ext>
              </a:extLst>
            </p:cNvPr>
            <p:cNvSpPr/>
            <p:nvPr userDrawn="1"/>
          </p:nvSpPr>
          <p:spPr>
            <a:xfrm>
              <a:off x="6903635" y="1127080"/>
              <a:ext cx="627482" cy="627482"/>
            </a:xfrm>
            <a:prstGeom prst="ellipse">
              <a:avLst/>
            </a:prstGeom>
            <a:solidFill>
              <a:schemeClr val="accent3">
                <a:alpha val="10921"/>
              </a:scheme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02C7751-0E4A-1543-B66D-1FA2323FAFE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867E0B-C961-E140-9B11-0759BBC66E3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02318" y="2846845"/>
            <a:ext cx="4929023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pt-PT" err="1"/>
              <a:t>Click</a:t>
            </a:r>
            <a:r>
              <a:rPr lang="pt-PT" baseline="0"/>
              <a:t> </a:t>
            </a:r>
            <a:r>
              <a:rPr lang="pt-PT" baseline="0" err="1"/>
              <a:t>the</a:t>
            </a:r>
            <a:r>
              <a:rPr lang="pt-PT" baseline="0"/>
              <a:t> link:</a:t>
            </a:r>
            <a:endParaRPr lang="pt-PT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961F8CE1-73DA-5846-94B9-DD23D7CE26CF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92927" y="4123301"/>
            <a:ext cx="5043487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en-GB"/>
              <a:t>Drop us a line: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E081BA9-B884-3747-9882-78228B73B73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87854" y="889724"/>
            <a:ext cx="5043487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en-GB"/>
              <a:t>Find out more about</a:t>
            </a:r>
          </a:p>
        </p:txBody>
      </p:sp>
    </p:spTree>
    <p:extLst>
      <p:ext uri="{BB962C8B-B14F-4D97-AF65-F5344CB8AC3E}">
        <p14:creationId xmlns:p14="http://schemas.microsoft.com/office/powerpoint/2010/main" val="253428220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60D45D1B-37E4-6B41-B67D-1D0ED41E3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BDFAC8E-17D1-A64A-A7A4-74D337AD55D1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95206" y="2815200"/>
            <a:ext cx="4680000" cy="12276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3DCBE1D-9EA5-A14A-A21A-3F6FD4545C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7103" y="802751"/>
            <a:ext cx="7460281" cy="74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34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3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99F932E-55F7-9C4B-86C8-67E874B52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2E8FA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25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838200" y="1844706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0291B5C8-636E-FA4C-A76B-6BEAC63396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243" y="2221736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98347B3D-E767-B946-975C-625CEEF75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3244" y="1844707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3" name="Text Placeholder 25">
            <a:extLst>
              <a:ext uri="{FF2B5EF4-FFF2-40B4-BE49-F238E27FC236}">
                <a16:creationId xmlns:a16="http://schemas.microsoft.com/office/drawing/2014/main" id="{45B0DBC1-15B5-D142-89B3-FE12E6644C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63244" y="2332811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DCB046E6-A58B-A84B-A122-4C14A338AEC0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38200" y="4015412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2A723474-0D07-F84F-917E-F2FCD625EE3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663243" y="439244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2F0F143-7C95-AA44-93B0-C2DE0875E43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63244" y="4015413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F68583F-BBF6-DC4F-9E1B-52397DD3B4EC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663244" y="4503517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F9009661-7974-7B48-8D7A-E90AA6F94C67}"/>
              </a:ext>
            </a:extLst>
          </p:cNvPr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6506818" y="1844706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EA6826-58B4-8642-8713-D226216DB53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331861" y="2221736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DB33D52A-1A0B-264C-B44F-1FD364125E7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331862" y="1844707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EB0F780-428E-0D4C-A87C-642CE8027E2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331862" y="2332811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EDC935BD-4BB4-554C-A18C-C687B5B69A53}"/>
              </a:ext>
            </a:extLst>
          </p:cNvPr>
          <p:cNvSpPr>
            <a:spLocks noGrp="1" noChangeAspect="1"/>
          </p:cNvSpPr>
          <p:nvPr>
            <p:ph type="body" sz="quarter" idx="85" hasCustomPrompt="1"/>
          </p:nvPr>
        </p:nvSpPr>
        <p:spPr>
          <a:xfrm>
            <a:off x="6506818" y="4015412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0FD25FC0-1B23-4342-81CD-221BC75F448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331861" y="439244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F0C18997-9026-2B44-9262-3FD4388F5516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331862" y="4015413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61900DF-E75F-964C-91D1-6B587FBF332E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331862" y="4503517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BF3DE233-4435-754B-9E65-7AD9BFB43B7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520371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GB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398824054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68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8"/>
          <p:cNvSpPr txBox="1"/>
          <p:nvPr/>
        </p:nvSpPr>
        <p:spPr>
          <a:xfrm>
            <a:off x="680493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pic>
        <p:nvPicPr>
          <p:cNvPr id="487" name="Google Shape;48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19" y="587655"/>
            <a:ext cx="1934517" cy="60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8"/>
          <p:cNvPicPr preferRelativeResize="0"/>
          <p:nvPr/>
        </p:nvPicPr>
        <p:blipFill rotWithShape="1">
          <a:blip r:embed="rId4">
            <a:alphaModFix/>
          </a:blip>
          <a:srcRect r="3938"/>
          <a:stretch/>
        </p:blipFill>
        <p:spPr>
          <a:xfrm>
            <a:off x="4818078" y="3938886"/>
            <a:ext cx="7373921" cy="303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8"/>
          <p:cNvSpPr txBox="1">
            <a:spLocks noGrp="1"/>
          </p:cNvSpPr>
          <p:nvPr>
            <p:ph type="subTitle" idx="1"/>
          </p:nvPr>
        </p:nvSpPr>
        <p:spPr>
          <a:xfrm>
            <a:off x="644744" y="2943085"/>
            <a:ext cx="10108800" cy="1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0" name="Google Shape;490;p68"/>
          <p:cNvSpPr txBox="1">
            <a:spLocks noGrp="1"/>
          </p:cNvSpPr>
          <p:nvPr>
            <p:ph type="title"/>
          </p:nvPr>
        </p:nvSpPr>
        <p:spPr>
          <a:xfrm>
            <a:off x="648459" y="1790959"/>
            <a:ext cx="10090400" cy="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roxima Nova"/>
              <a:buNone/>
              <a:defRPr sz="7466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491" name="Google Shape;491;p68"/>
          <p:cNvSpPr txBox="1">
            <a:spLocks noGrp="1"/>
          </p:cNvSpPr>
          <p:nvPr>
            <p:ph type="body" idx="2"/>
          </p:nvPr>
        </p:nvSpPr>
        <p:spPr>
          <a:xfrm>
            <a:off x="646941" y="4095785"/>
            <a:ext cx="10110800" cy="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36353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4_Title_Photo Shape">
  <p:cSld name="54_Title_Photo Shape">
    <p:bg>
      <p:bgPr>
        <a:solidFill>
          <a:schemeClr val="lt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92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-1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92"/>
          <p:cNvSpPr/>
          <p:nvPr/>
        </p:nvSpPr>
        <p:spPr>
          <a:xfrm rot="-3107110">
            <a:off x="15535196" y="-6278585"/>
            <a:ext cx="3539721" cy="13281599"/>
          </a:xfrm>
          <a:custGeom>
            <a:avLst/>
            <a:gdLst/>
            <a:ahLst/>
            <a:cxnLst/>
            <a:rect l="l" t="t" r="r" b="b"/>
            <a:pathLst>
              <a:path w="2112264" h="7925551" extrusionOk="0">
                <a:moveTo>
                  <a:pt x="1056132" y="0"/>
                </a:moveTo>
                <a:cubicBezTo>
                  <a:pt x="1639418" y="0"/>
                  <a:pt x="2112264" y="472846"/>
                  <a:pt x="2112264" y="1056132"/>
                </a:cubicBezTo>
                <a:cubicBezTo>
                  <a:pt x="2112264" y="1092588"/>
                  <a:pt x="2110417" y="1128611"/>
                  <a:pt x="2106811" y="1164116"/>
                </a:cubicBezTo>
                <a:lnTo>
                  <a:pt x="2094276" y="1246253"/>
                </a:lnTo>
                <a:lnTo>
                  <a:pt x="2066046" y="1402702"/>
                </a:lnTo>
                <a:lnTo>
                  <a:pt x="1060704" y="7925551"/>
                </a:lnTo>
                <a:lnTo>
                  <a:pt x="21456" y="1285303"/>
                </a:lnTo>
                <a:cubicBezTo>
                  <a:pt x="20976" y="1276717"/>
                  <a:pt x="15337" y="1248531"/>
                  <a:pt x="14857" y="1239945"/>
                </a:cubicBezTo>
                <a:lnTo>
                  <a:pt x="5453" y="1164116"/>
                </a:lnTo>
                <a:cubicBezTo>
                  <a:pt x="1847" y="1128611"/>
                  <a:pt x="0" y="1092588"/>
                  <a:pt x="0" y="1056132"/>
                </a:cubicBezTo>
                <a:cubicBezTo>
                  <a:pt x="0" y="472846"/>
                  <a:pt x="472846" y="0"/>
                  <a:pt x="1056132" y="0"/>
                </a:cubicBezTo>
                <a:close/>
              </a:path>
            </a:pathLst>
          </a:custGeom>
          <a:solidFill>
            <a:srgbClr val="FFDDB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8" name="Google Shape;828;p92"/>
          <p:cNvSpPr txBox="1">
            <a:spLocks noGrp="1"/>
          </p:cNvSpPr>
          <p:nvPr>
            <p:ph type="subTitle" idx="1"/>
          </p:nvPr>
        </p:nvSpPr>
        <p:spPr>
          <a:xfrm>
            <a:off x="623392" y="996721"/>
            <a:ext cx="5626400" cy="32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11875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29" name="Google Shape;829;p92"/>
          <p:cNvSpPr txBox="1">
            <a:spLocks noGrp="1"/>
          </p:cNvSpPr>
          <p:nvPr>
            <p:ph type="body" idx="2"/>
          </p:nvPr>
        </p:nvSpPr>
        <p:spPr>
          <a:xfrm>
            <a:off x="612119" y="4225047"/>
            <a:ext cx="56452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138181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30" name="Google Shape;830;p92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31" name="Google Shape;831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3879" y="2119975"/>
            <a:ext cx="5977659" cy="448324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2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834" name="Google Shape;834;p92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91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99">
          <p15:clr>
            <a:srgbClr val="FBAE40"/>
          </p15:clr>
        </p15:guide>
        <p15:guide id="3" pos="2880">
          <p15:clr>
            <a:srgbClr val="FBAE40"/>
          </p15:clr>
        </p15:guide>
        <p15:guide id="4" pos="158">
          <p15:clr>
            <a:srgbClr val="FBAE40"/>
          </p15:clr>
        </p15:guide>
        <p15:guide id="5" orient="horz" pos="1212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4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4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8" name="Google Shape;35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4"/>
          <p:cNvSpPr txBox="1">
            <a:spLocks noGrp="1"/>
          </p:cNvSpPr>
          <p:nvPr>
            <p:ph type="subTitle" idx="1"/>
          </p:nvPr>
        </p:nvSpPr>
        <p:spPr>
          <a:xfrm>
            <a:off x="538608" y="1777685"/>
            <a:ext cx="66248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0" name="Google Shape;360;p54"/>
          <p:cNvSpPr txBox="1">
            <a:spLocks noGrp="1"/>
          </p:cNvSpPr>
          <p:nvPr>
            <p:ph type="body" idx="2"/>
          </p:nvPr>
        </p:nvSpPr>
        <p:spPr>
          <a:xfrm>
            <a:off x="545667" y="2579320"/>
            <a:ext cx="6744800" cy="3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1" name="Google Shape;361;p54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62" name="Google Shape;362;p54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363" name="Google Shape;363;p54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69385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9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9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0" name="Google Shape;42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9"/>
          <p:cNvSpPr txBox="1">
            <a:spLocks noGrp="1"/>
          </p:cNvSpPr>
          <p:nvPr>
            <p:ph type="subTitle" idx="1"/>
          </p:nvPr>
        </p:nvSpPr>
        <p:spPr>
          <a:xfrm>
            <a:off x="538608" y="1777685"/>
            <a:ext cx="66248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2" name="Google Shape;422;p59"/>
          <p:cNvSpPr>
            <a:spLocks noGrp="1"/>
          </p:cNvSpPr>
          <p:nvPr>
            <p:ph type="pic" idx="2"/>
          </p:nvPr>
        </p:nvSpPr>
        <p:spPr>
          <a:xfrm>
            <a:off x="2971985" y="4210739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9"/>
          <p:cNvSpPr txBox="1">
            <a:spLocks noGrp="1"/>
          </p:cNvSpPr>
          <p:nvPr>
            <p:ph type="body" idx="3"/>
          </p:nvPr>
        </p:nvSpPr>
        <p:spPr>
          <a:xfrm>
            <a:off x="2766352" y="6228757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4" name="Google Shape;424;p59"/>
          <p:cNvSpPr txBox="1">
            <a:spLocks noGrp="1"/>
          </p:cNvSpPr>
          <p:nvPr>
            <p:ph type="body" idx="4"/>
          </p:nvPr>
        </p:nvSpPr>
        <p:spPr>
          <a:xfrm>
            <a:off x="2759531" y="5874971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5" name="Google Shape;425;p59"/>
          <p:cNvSpPr>
            <a:spLocks noGrp="1"/>
          </p:cNvSpPr>
          <p:nvPr>
            <p:ph type="pic" idx="5"/>
          </p:nvPr>
        </p:nvSpPr>
        <p:spPr>
          <a:xfrm>
            <a:off x="7467784" y="4216183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6" name="Google Shape;426;p59"/>
          <p:cNvSpPr txBox="1">
            <a:spLocks noGrp="1"/>
          </p:cNvSpPr>
          <p:nvPr>
            <p:ph type="body" idx="6"/>
          </p:nvPr>
        </p:nvSpPr>
        <p:spPr>
          <a:xfrm>
            <a:off x="7262151" y="6234200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7" name="Google Shape;427;p59"/>
          <p:cNvSpPr txBox="1">
            <a:spLocks noGrp="1"/>
          </p:cNvSpPr>
          <p:nvPr>
            <p:ph type="body" idx="7"/>
          </p:nvPr>
        </p:nvSpPr>
        <p:spPr>
          <a:xfrm>
            <a:off x="7255329" y="5880415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8" name="Google Shape;428;p59"/>
          <p:cNvSpPr>
            <a:spLocks noGrp="1"/>
          </p:cNvSpPr>
          <p:nvPr>
            <p:ph type="pic" idx="8"/>
          </p:nvPr>
        </p:nvSpPr>
        <p:spPr>
          <a:xfrm>
            <a:off x="773069" y="2550668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9" name="Google Shape;429;p59"/>
          <p:cNvSpPr txBox="1">
            <a:spLocks noGrp="1"/>
          </p:cNvSpPr>
          <p:nvPr>
            <p:ph type="body" idx="9"/>
          </p:nvPr>
        </p:nvSpPr>
        <p:spPr>
          <a:xfrm>
            <a:off x="567436" y="4568685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0" name="Google Shape;430;p59"/>
          <p:cNvSpPr txBox="1">
            <a:spLocks noGrp="1"/>
          </p:cNvSpPr>
          <p:nvPr>
            <p:ph type="body" idx="13"/>
          </p:nvPr>
        </p:nvSpPr>
        <p:spPr>
          <a:xfrm>
            <a:off x="560615" y="4214900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1" name="Google Shape;431;p59"/>
          <p:cNvSpPr>
            <a:spLocks noGrp="1"/>
          </p:cNvSpPr>
          <p:nvPr>
            <p:ph type="pic" idx="14"/>
          </p:nvPr>
        </p:nvSpPr>
        <p:spPr>
          <a:xfrm>
            <a:off x="5203553" y="2547947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2" name="Google Shape;432;p59"/>
          <p:cNvSpPr txBox="1">
            <a:spLocks noGrp="1"/>
          </p:cNvSpPr>
          <p:nvPr>
            <p:ph type="body" idx="15"/>
          </p:nvPr>
        </p:nvSpPr>
        <p:spPr>
          <a:xfrm>
            <a:off x="4997921" y="4565964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3" name="Google Shape;433;p59"/>
          <p:cNvSpPr txBox="1">
            <a:spLocks noGrp="1"/>
          </p:cNvSpPr>
          <p:nvPr>
            <p:ph type="body" idx="16"/>
          </p:nvPr>
        </p:nvSpPr>
        <p:spPr>
          <a:xfrm>
            <a:off x="4991099" y="4212179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4" name="Google Shape;434;p59"/>
          <p:cNvSpPr>
            <a:spLocks noGrp="1"/>
          </p:cNvSpPr>
          <p:nvPr>
            <p:ph type="pic" idx="17"/>
          </p:nvPr>
        </p:nvSpPr>
        <p:spPr>
          <a:xfrm>
            <a:off x="9691189" y="2537060"/>
            <a:ext cx="1512800" cy="15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5" name="Google Shape;435;p59"/>
          <p:cNvSpPr txBox="1">
            <a:spLocks noGrp="1"/>
          </p:cNvSpPr>
          <p:nvPr>
            <p:ph type="body" idx="18"/>
          </p:nvPr>
        </p:nvSpPr>
        <p:spPr>
          <a:xfrm>
            <a:off x="9485557" y="4555079"/>
            <a:ext cx="19232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6" name="Google Shape;436;p59"/>
          <p:cNvSpPr txBox="1">
            <a:spLocks noGrp="1"/>
          </p:cNvSpPr>
          <p:nvPr>
            <p:ph type="body" idx="19"/>
          </p:nvPr>
        </p:nvSpPr>
        <p:spPr>
          <a:xfrm>
            <a:off x="9478735" y="4201292"/>
            <a:ext cx="19352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7" name="Google Shape;437;p59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438" name="Google Shape;438;p59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439" name="Google Shape;439;p59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56290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6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6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7" name="Google Shape;37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6"/>
          <p:cNvSpPr txBox="1">
            <a:spLocks noGrp="1"/>
          </p:cNvSpPr>
          <p:nvPr>
            <p:ph type="subTitle" idx="1"/>
          </p:nvPr>
        </p:nvSpPr>
        <p:spPr>
          <a:xfrm>
            <a:off x="538608" y="1777685"/>
            <a:ext cx="66248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79" name="Google Shape;379;p56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80" name="Google Shape;380;p56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381" name="Google Shape;381;p56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82" name="Google Shape;382;p56"/>
          <p:cNvSpPr txBox="1">
            <a:spLocks noGrp="1"/>
          </p:cNvSpPr>
          <p:nvPr>
            <p:ph type="body" idx="2"/>
          </p:nvPr>
        </p:nvSpPr>
        <p:spPr>
          <a:xfrm>
            <a:off x="6285075" y="2580525"/>
            <a:ext cx="5561200" cy="2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8945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–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3" name="Google Shape;383;p56"/>
          <p:cNvSpPr txBox="1">
            <a:spLocks noGrp="1"/>
          </p:cNvSpPr>
          <p:nvPr>
            <p:ph type="body" idx="3"/>
          </p:nvPr>
        </p:nvSpPr>
        <p:spPr>
          <a:xfrm>
            <a:off x="535100" y="2580525"/>
            <a:ext cx="5561200" cy="2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8945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–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8473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3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3"/>
          <p:cNvSpPr txBox="1">
            <a:spLocks noGrp="1"/>
          </p:cNvSpPr>
          <p:nvPr>
            <p:ph type="subTitle" idx="1"/>
          </p:nvPr>
        </p:nvSpPr>
        <p:spPr>
          <a:xfrm>
            <a:off x="644744" y="3933056"/>
            <a:ext cx="10108800" cy="1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1" name="Google Shape;351;p53"/>
          <p:cNvSpPr txBox="1">
            <a:spLocks noGrp="1"/>
          </p:cNvSpPr>
          <p:nvPr>
            <p:ph type="title"/>
          </p:nvPr>
        </p:nvSpPr>
        <p:spPr>
          <a:xfrm>
            <a:off x="648459" y="2780928"/>
            <a:ext cx="10090400" cy="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roxima Nova"/>
              <a:buNone/>
              <a:defRPr sz="7466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52" name="Google Shape;352;p53"/>
          <p:cNvSpPr txBox="1">
            <a:spLocks noGrp="1"/>
          </p:cNvSpPr>
          <p:nvPr>
            <p:ph type="body" idx="2"/>
          </p:nvPr>
        </p:nvSpPr>
        <p:spPr>
          <a:xfrm>
            <a:off x="646941" y="5085756"/>
            <a:ext cx="10110800" cy="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353" name="Google Shape;35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19" y="587655"/>
            <a:ext cx="1934517" cy="60171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3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73302242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3"/>
          <p:cNvPicPr preferRelativeResize="0"/>
          <p:nvPr/>
        </p:nvPicPr>
        <p:blipFill rotWithShape="1">
          <a:blip r:embed="rId2">
            <a:alphaModFix/>
          </a:blip>
          <a:srcRect r="980" b="931"/>
          <a:stretch/>
        </p:blipFill>
        <p:spPr>
          <a:xfrm>
            <a:off x="-30235" y="-1"/>
            <a:ext cx="1222223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3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19" y="584852"/>
            <a:ext cx="1934517" cy="60171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3"/>
          <p:cNvSpPr txBox="1">
            <a:spLocks noGrp="1"/>
          </p:cNvSpPr>
          <p:nvPr>
            <p:ph type="subTitle" idx="1"/>
          </p:nvPr>
        </p:nvSpPr>
        <p:spPr>
          <a:xfrm>
            <a:off x="644744" y="3933056"/>
            <a:ext cx="10108800" cy="1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2" name="Google Shape;452;p63"/>
          <p:cNvSpPr txBox="1">
            <a:spLocks noGrp="1"/>
          </p:cNvSpPr>
          <p:nvPr>
            <p:ph type="title"/>
          </p:nvPr>
        </p:nvSpPr>
        <p:spPr>
          <a:xfrm>
            <a:off x="648459" y="2780928"/>
            <a:ext cx="10090400" cy="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roxima Nova"/>
              <a:buNone/>
              <a:defRPr sz="7466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453" name="Google Shape;453;p63"/>
          <p:cNvSpPr txBox="1">
            <a:spLocks noGrp="1"/>
          </p:cNvSpPr>
          <p:nvPr>
            <p:ph type="body" idx="2"/>
          </p:nvPr>
        </p:nvSpPr>
        <p:spPr>
          <a:xfrm>
            <a:off x="646941" y="5085756"/>
            <a:ext cx="10110800" cy="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4" name="Google Shape;454;p63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8860342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89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9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98" name="Google Shape;798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89"/>
          <p:cNvSpPr txBox="1">
            <a:spLocks noGrp="1"/>
          </p:cNvSpPr>
          <p:nvPr>
            <p:ph type="subTitle" idx="1"/>
          </p:nvPr>
        </p:nvSpPr>
        <p:spPr>
          <a:xfrm>
            <a:off x="538608" y="1777685"/>
            <a:ext cx="66248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00" name="Google Shape;800;p89"/>
          <p:cNvSpPr txBox="1">
            <a:spLocks noGrp="1"/>
          </p:cNvSpPr>
          <p:nvPr>
            <p:ph type="body" idx="2"/>
          </p:nvPr>
        </p:nvSpPr>
        <p:spPr>
          <a:xfrm>
            <a:off x="545667" y="2579320"/>
            <a:ext cx="6744800" cy="3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801" name="Google Shape;801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0136" y="1857486"/>
            <a:ext cx="5935781" cy="4451836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89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803" name="Google Shape;803;p89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804" name="Google Shape;804;p89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4798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5"/>
          <p:cNvPicPr preferRelativeResize="0"/>
          <p:nvPr/>
        </p:nvPicPr>
        <p:blipFill rotWithShape="1">
          <a:blip r:embed="rId2">
            <a:alphaModFix/>
          </a:blip>
          <a:srcRect l="4776" t="3869" r="4422" b="22709"/>
          <a:stretch/>
        </p:blipFill>
        <p:spPr>
          <a:xfrm flipH="1">
            <a:off x="2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5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67" name="Google Shape;36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189" y="71269"/>
            <a:ext cx="521679" cy="1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5"/>
          <p:cNvSpPr txBox="1">
            <a:spLocks noGrp="1"/>
          </p:cNvSpPr>
          <p:nvPr>
            <p:ph type="subTitle" idx="1"/>
          </p:nvPr>
        </p:nvSpPr>
        <p:spPr>
          <a:xfrm>
            <a:off x="538607" y="1777685"/>
            <a:ext cx="7789200" cy="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7800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9" name="Google Shape;369;p55"/>
          <p:cNvSpPr txBox="1">
            <a:spLocks noGrp="1"/>
          </p:cNvSpPr>
          <p:nvPr>
            <p:ph type="title"/>
          </p:nvPr>
        </p:nvSpPr>
        <p:spPr>
          <a:xfrm>
            <a:off x="535103" y="992951"/>
            <a:ext cx="7784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55"/>
          <p:cNvSpPr txBox="1"/>
          <p:nvPr/>
        </p:nvSpPr>
        <p:spPr>
          <a:xfrm>
            <a:off x="9090747" y="6412011"/>
            <a:ext cx="24284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33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Avast Confidential</a:t>
            </a:r>
            <a:endParaRPr sz="1467"/>
          </a:p>
        </p:txBody>
      </p:sp>
      <p:sp>
        <p:nvSpPr>
          <p:cNvPr id="371" name="Google Shape;371;p55"/>
          <p:cNvSpPr txBox="1">
            <a:spLocks noGrp="1"/>
          </p:cNvSpPr>
          <p:nvPr>
            <p:ph type="sldNum" idx="12"/>
          </p:nvPr>
        </p:nvSpPr>
        <p:spPr>
          <a:xfrm>
            <a:off x="11519297" y="6412012"/>
            <a:ext cx="327200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78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72" name="Google Shape;372;p55"/>
          <p:cNvSpPr txBox="1">
            <a:spLocks noGrp="1"/>
          </p:cNvSpPr>
          <p:nvPr>
            <p:ph type="body" idx="2"/>
          </p:nvPr>
        </p:nvSpPr>
        <p:spPr>
          <a:xfrm>
            <a:off x="545667" y="2579320"/>
            <a:ext cx="7767200" cy="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73" name="Google Shape;373;p55"/>
          <p:cNvSpPr txBox="1">
            <a:spLocks noGrp="1"/>
          </p:cNvSpPr>
          <p:nvPr>
            <p:ph type="body" idx="3"/>
          </p:nvPr>
        </p:nvSpPr>
        <p:spPr>
          <a:xfrm>
            <a:off x="545675" y="3508100"/>
            <a:ext cx="7789200" cy="2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38945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–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7800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●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○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37252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■"/>
              <a:defRPr sz="1067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37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617C37-A84E-3E49-AE50-182C68785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3EA35BD-890C-9845-8567-08CA2E11D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F4D19E0-6446-F245-BD40-4C0D411FBF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10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9"/>
          </p:nvPr>
        </p:nvSpPr>
        <p:spPr>
          <a:xfrm>
            <a:off x="8350250" y="0"/>
            <a:ext cx="3841750" cy="6858000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7" y="2912724"/>
            <a:ext cx="3288270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277934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6" y="242040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89C1AEFA-470F-7247-8D5E-0DFD3540875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52806" y="5369194"/>
            <a:ext cx="3288271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4AEAEBD3-726C-2E4F-9BF0-480EC4DA463C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852806" y="523581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3C692BDA-3F62-B14C-A58A-981CB401E44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852806" y="487687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6" y="1708902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7536AA8C-F2EC-8F42-B1E8-293E78ACD979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6" y="4114066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EA1B68EF-3ABF-FF4E-B76A-9F66BE1A90D3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651921" y="2912724"/>
            <a:ext cx="3288270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E9282F52-6304-9B41-AEDA-89D173D69C36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651920" y="277934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1" name="Text Placeholder 25">
            <a:extLst>
              <a:ext uri="{FF2B5EF4-FFF2-40B4-BE49-F238E27FC236}">
                <a16:creationId xmlns:a16="http://schemas.microsoft.com/office/drawing/2014/main" id="{AC0675BC-82EE-5848-BCEF-8474A1021E4E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651920" y="242040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E68351C3-25C3-084D-AD9F-1E955204CEC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651920" y="5369194"/>
            <a:ext cx="3288271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6BFA499F-C29B-9A4A-AFC9-17739F71CD72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4651920" y="523581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4" name="Text Placeholder 25">
            <a:extLst>
              <a:ext uri="{FF2B5EF4-FFF2-40B4-BE49-F238E27FC236}">
                <a16:creationId xmlns:a16="http://schemas.microsoft.com/office/drawing/2014/main" id="{3BA52BF2-DEF4-E44C-94B4-F79FB2B45E84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651920" y="487687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B05C5A13-DAA6-6140-8F04-7027EF89657C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651920" y="1708902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1CF00D44-53C4-7247-80F1-850AFB47843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651920" y="4114066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20D8910-432D-C44E-84EA-17B3CE1765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465368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dex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329686" y="3941768"/>
            <a:ext cx="1590179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329686" y="4375280"/>
            <a:ext cx="1590179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C7F67-A6BE-3E4B-A2BC-4CD6F586148C}"/>
              </a:ext>
            </a:extLst>
          </p:cNvPr>
          <p:cNvCxnSpPr>
            <a:cxnSpLocks/>
          </p:cNvCxnSpPr>
          <p:nvPr userDrawn="1"/>
        </p:nvCxnSpPr>
        <p:spPr>
          <a:xfrm>
            <a:off x="1938118" y="373742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2643AD49-5EEF-3A4D-AEAC-B796B710AC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95318" y="3941768"/>
            <a:ext cx="1524244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5193F85F-898C-7445-9BF0-03F00FDA9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95318" y="4375280"/>
            <a:ext cx="1524244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E83D3C7-E000-FD40-97E8-65354EFCF15F}"/>
              </a:ext>
            </a:extLst>
          </p:cNvPr>
          <p:cNvCxnSpPr>
            <a:cxnSpLocks/>
          </p:cNvCxnSpPr>
          <p:nvPr userDrawn="1"/>
        </p:nvCxnSpPr>
        <p:spPr>
          <a:xfrm>
            <a:off x="9541590" y="373742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0F425DDE-61A2-744C-9164-01B90E6EE6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64767" y="3941768"/>
            <a:ext cx="1566508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EB889C2-E50F-8540-9BD2-950495D16D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4767" y="4375280"/>
            <a:ext cx="1566508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11DE1CA-0F1E-7D4A-989B-96E559196EC2}"/>
              </a:ext>
            </a:extLst>
          </p:cNvPr>
          <p:cNvCxnSpPr>
            <a:cxnSpLocks/>
          </p:cNvCxnSpPr>
          <p:nvPr userDrawn="1"/>
        </p:nvCxnSpPr>
        <p:spPr>
          <a:xfrm>
            <a:off x="5855395" y="373742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4988EF23-2031-5D4F-8ACA-32382EBAD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8063" y="2351963"/>
            <a:ext cx="1234800" cy="1234800"/>
          </a:xfrm>
          <a:prstGeom prst="rect">
            <a:avLst/>
          </a:prstGeom>
        </p:spPr>
      </p:pic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7EB0A6-1256-7D40-A575-948D8BD5E4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701643" y="267691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E688518-6E83-F24D-85E7-6C6C524EC8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8207" y="2351963"/>
            <a:ext cx="1234800" cy="1234800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0A7AF83-FA41-F049-A369-A0CD136B53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11787" y="2668638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2830B8B-9AA2-FE49-A7A0-7ADEC7F5F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4201" y="2351963"/>
            <a:ext cx="1234800" cy="1234800"/>
          </a:xfrm>
          <a:prstGeom prst="rect">
            <a:avLst/>
          </a:prstGeom>
        </p:spPr>
      </p:pic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E8266644-6B2B-3E47-B310-75825976B88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07781" y="2668638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185398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26714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92312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melines&amp;Flows Slide 6.2">
    <p:bg>
      <p:bgPr>
        <a:solidFill>
          <a:srgbClr val="3C8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8AC32343-CE92-1E47-838C-5FA7D9F58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666998" y="-2672938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Oval 8"/>
          <p:cNvSpPr/>
          <p:nvPr userDrawn="1"/>
        </p:nvSpPr>
        <p:spPr>
          <a:xfrm>
            <a:off x="2635150" y="2659928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Oval 9"/>
          <p:cNvSpPr/>
          <p:nvPr userDrawn="1"/>
        </p:nvSpPr>
        <p:spPr>
          <a:xfrm>
            <a:off x="5104692" y="3257396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" name="Oval 10"/>
          <p:cNvSpPr/>
          <p:nvPr userDrawn="1"/>
        </p:nvSpPr>
        <p:spPr>
          <a:xfrm>
            <a:off x="6944429" y="3257396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7" name="Oval 13"/>
          <p:cNvSpPr/>
          <p:nvPr userDrawn="1"/>
        </p:nvSpPr>
        <p:spPr>
          <a:xfrm>
            <a:off x="9137550" y="4332614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9" name="Oval 7"/>
          <p:cNvSpPr/>
          <p:nvPr/>
        </p:nvSpPr>
        <p:spPr>
          <a:xfrm>
            <a:off x="2623128" y="747349"/>
            <a:ext cx="138546" cy="125955"/>
          </a:xfrm>
          <a:prstGeom prst="ellipse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Straight Connector 18"/>
          <p:cNvSpPr/>
          <p:nvPr/>
        </p:nvSpPr>
        <p:spPr>
          <a:xfrm flipV="1">
            <a:off x="2692397" y="-3"/>
            <a:ext cx="3" cy="838207"/>
          </a:xfrm>
          <a:prstGeom prst="line">
            <a:avLst/>
          </a:prstGeom>
          <a:solidFill>
            <a:schemeClr val="bg1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1" name="Oval 14"/>
          <p:cNvSpPr/>
          <p:nvPr userDrawn="1"/>
        </p:nvSpPr>
        <p:spPr>
          <a:xfrm>
            <a:off x="9137550" y="6187680"/>
            <a:ext cx="114503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cxnSp>
        <p:nvCxnSpPr>
          <p:cNvPr id="95" name="Elbow Connector 9"/>
          <p:cNvCxnSpPr>
            <a:cxnSpLocks/>
            <a:stCxn id="4" idx="4"/>
            <a:endCxn id="5" idx="2"/>
          </p:cNvCxnSpPr>
          <p:nvPr userDrawn="1"/>
        </p:nvCxnSpPr>
        <p:spPr>
          <a:xfrm rot="16200000" flipH="1">
            <a:off x="3628439" y="1838396"/>
            <a:ext cx="540216" cy="2412289"/>
          </a:xfrm>
          <a:prstGeom prst="bentConnector2">
            <a:avLst/>
          </a:prstGeom>
          <a:ln>
            <a:solidFill>
              <a:srgbClr val="FFFFFF"/>
            </a:solidFill>
          </a:ln>
        </p:spPr>
      </p:cxnSp>
      <p:cxnSp>
        <p:nvCxnSpPr>
          <p:cNvPr id="96" name="Elbow Connector 110"/>
          <p:cNvCxnSpPr>
            <a:stCxn id="6" idx="6"/>
            <a:endCxn id="7" idx="0"/>
          </p:cNvCxnSpPr>
          <p:nvPr userDrawn="1"/>
        </p:nvCxnSpPr>
        <p:spPr>
          <a:xfrm>
            <a:off x="7058934" y="3314649"/>
            <a:ext cx="2135869" cy="1017965"/>
          </a:xfrm>
          <a:prstGeom prst="bentConnector2">
            <a:avLst/>
          </a:prstGeom>
          <a:ln>
            <a:solidFill>
              <a:srgbClr val="FFFFFF"/>
            </a:solidFill>
          </a:ln>
        </p:spPr>
      </p:cxnSp>
      <p:sp>
        <p:nvSpPr>
          <p:cNvPr id="105" name="Text Placeholder 25"/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3606791" y="127334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6" name="Text Placeholder 119"/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3606791" y="1537871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7" name="Text Placeholder 25"/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6987671" y="2060513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8" name="Text Placeholder 119"/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6987671" y="2325035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9" name="Text Placeholder 25"/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5602445" y="4901176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5" name="Text Placeholder 114"/>
          <p:cNvSpPr>
            <a:spLocks noGrp="1"/>
          </p:cNvSpPr>
          <p:nvPr userDrawn="1">
            <p:ph type="body" sz="quarter" idx="73" hasCustomPrompt="1"/>
          </p:nvPr>
        </p:nvSpPr>
        <p:spPr>
          <a:xfrm>
            <a:off x="413963" y="1460589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6" name="Text Placeholder 114"/>
          <p:cNvSpPr>
            <a:spLocks noGrp="1"/>
          </p:cNvSpPr>
          <p:nvPr userDrawn="1">
            <p:ph type="body" sz="quarter" idx="74" hasCustomPrompt="1"/>
          </p:nvPr>
        </p:nvSpPr>
        <p:spPr>
          <a:xfrm>
            <a:off x="5414328" y="4114300"/>
            <a:ext cx="1363344" cy="59992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7" name="Text Placeholder 114"/>
          <p:cNvSpPr>
            <a:spLocks noGrp="1"/>
          </p:cNvSpPr>
          <p:nvPr userDrawn="1">
            <p:ph type="body" sz="quarter" idx="75" hasCustomPrompt="1"/>
          </p:nvPr>
        </p:nvSpPr>
        <p:spPr>
          <a:xfrm>
            <a:off x="5602445" y="5152031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118" name="Text Placeholder 114"/>
          <p:cNvSpPr>
            <a:spLocks noGrp="1"/>
          </p:cNvSpPr>
          <p:nvPr userDrawn="1">
            <p:ph type="body" sz="quarter" idx="76" hasCustomPrompt="1"/>
          </p:nvPr>
        </p:nvSpPr>
        <p:spPr>
          <a:xfrm>
            <a:off x="10115900" y="502895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3" name="Straight Connector 20"/>
          <p:cNvSpPr/>
          <p:nvPr userDrawn="1"/>
        </p:nvSpPr>
        <p:spPr>
          <a:xfrm flipH="1">
            <a:off x="9194799" y="6273798"/>
            <a:ext cx="4" cy="584206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99A3123-10BF-CB43-BB16-7B0A38C1D4D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1A08F79-AEA7-E74C-8ABC-1D2ABB0A9E55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1900397" y="974616"/>
            <a:ext cx="1584000" cy="1584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8B3C25E-F0C7-A44D-8E74-863C4F50F77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282808" y="1355473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096649C-BDC7-9B4E-887C-439D0832D8ED}"/>
              </a:ext>
            </a:extLst>
          </p:cNvPr>
          <p:cNvSpPr>
            <a:spLocks noGrp="1" noChangeAspect="1"/>
          </p:cNvSpPr>
          <p:nvPr>
            <p:ph type="body" sz="quarter" idx="85" hasCustomPrompt="1"/>
          </p:nvPr>
        </p:nvSpPr>
        <p:spPr>
          <a:xfrm>
            <a:off x="5284110" y="2485809"/>
            <a:ext cx="1584000" cy="1584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82E86D9-A8E7-CE42-BE1C-C1424D196C8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666521" y="286666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C02AF782-799C-0B49-A7FD-4C14564AE1A3}"/>
              </a:ext>
            </a:extLst>
          </p:cNvPr>
          <p:cNvSpPr>
            <a:spLocks noGrp="1" noChangeAspect="1"/>
          </p:cNvSpPr>
          <p:nvPr>
            <p:ph type="body" sz="quarter" idx="87" hasCustomPrompt="1"/>
          </p:nvPr>
        </p:nvSpPr>
        <p:spPr>
          <a:xfrm>
            <a:off x="8409156" y="4520319"/>
            <a:ext cx="1584000" cy="1584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6D33EC2A-E39B-8F4E-9DC5-8A804C555E1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791567" y="490117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446813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600B5-A75E-44EF-8FB8-2BE108060FF2}" type="slidenum">
              <a:rPr lang="en-IE"/>
              <a:pPr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1772457"/>
      </p:ext>
    </p:extLst>
  </p:cSld>
  <p:clrMapOvr>
    <a:masterClrMapping/>
  </p:clrMapOvr>
  <p:transition spd="slow">
    <p:fade thruBlk="1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Development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16E09-35FD-6D42-96DA-E695AB428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5812" y="6234007"/>
            <a:ext cx="637374" cy="365125"/>
          </a:xfrm>
        </p:spPr>
        <p:txBody>
          <a:bodyPr/>
          <a:lstStyle/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03B3A-1C6A-494A-B27F-DC8157C4F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393"/>
            <a:ext cx="3226789" cy="688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E76E2-5B13-6444-9B00-54A2456A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415" y="9526"/>
            <a:ext cx="28881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C0930-D7F6-FD4C-AF3E-091B48D7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344" y="9526"/>
            <a:ext cx="31820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1F900-7551-7D49-985F-961CBECB3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61" y="0"/>
            <a:ext cx="3116826" cy="68675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7359E-4A6F-EC40-BD52-5345A6A66256}"/>
              </a:ext>
            </a:extLst>
          </p:cNvPr>
          <p:cNvCxnSpPr>
            <a:cxnSpLocks/>
          </p:cNvCxnSpPr>
          <p:nvPr userDrawn="1"/>
        </p:nvCxnSpPr>
        <p:spPr>
          <a:xfrm>
            <a:off x="307308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D6DFE-3AD4-2B4C-A7D0-8837E70D5D14}"/>
              </a:ext>
            </a:extLst>
          </p:cNvPr>
          <p:cNvCxnSpPr>
            <a:cxnSpLocks/>
          </p:cNvCxnSpPr>
          <p:nvPr userDrawn="1"/>
        </p:nvCxnSpPr>
        <p:spPr>
          <a:xfrm>
            <a:off x="6198343" y="-19393"/>
            <a:ext cx="13237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5883B-7052-EE44-828F-E651D05A5E54}"/>
              </a:ext>
            </a:extLst>
          </p:cNvPr>
          <p:cNvCxnSpPr>
            <a:cxnSpLocks/>
          </p:cNvCxnSpPr>
          <p:nvPr userDrawn="1"/>
        </p:nvCxnSpPr>
        <p:spPr>
          <a:xfrm>
            <a:off x="938036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C83CE81-B5B0-904D-B1D1-F52D908957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739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0E6D2389-3D00-0A44-9D48-38ACAD144B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7952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6E68373-BB14-9042-97F7-08BAB06E3A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165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5C7AAE28-D21C-2640-9914-09514A84FA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44377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50530-299D-8645-B96D-516B91015298}"/>
              </a:ext>
            </a:extLst>
          </p:cNvPr>
          <p:cNvGrpSpPr/>
          <p:nvPr userDrawn="1"/>
        </p:nvGrpSpPr>
        <p:grpSpPr>
          <a:xfrm>
            <a:off x="1097666" y="4346450"/>
            <a:ext cx="1487265" cy="0"/>
            <a:chOff x="987923" y="4335161"/>
            <a:chExt cx="1487265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D1349D0-9F5D-4245-A02C-4E61AD09FFA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8512EA8-A20D-5244-B4F6-ACD5E65153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06F235-CC33-FC41-A6B3-5B627DFF62E8}"/>
              </a:ext>
            </a:extLst>
          </p:cNvPr>
          <p:cNvGrpSpPr/>
          <p:nvPr userDrawn="1"/>
        </p:nvGrpSpPr>
        <p:grpSpPr>
          <a:xfrm>
            <a:off x="538978" y="2404537"/>
            <a:ext cx="1278533" cy="135694"/>
            <a:chOff x="1357813" y="4238376"/>
            <a:chExt cx="1079663" cy="9678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D3FC1AE-B704-B24F-A5B0-BE83229F999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C7E03A-0EED-4845-9A6D-2926684077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C3FA0B6-A57A-6444-B503-512392B1836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A92AED-836A-4749-8A5E-AF72E1C7A39C}"/>
              </a:ext>
            </a:extLst>
          </p:cNvPr>
          <p:cNvGrpSpPr/>
          <p:nvPr userDrawn="1"/>
        </p:nvGrpSpPr>
        <p:grpSpPr>
          <a:xfrm>
            <a:off x="3603799" y="2506361"/>
            <a:ext cx="1487265" cy="0"/>
            <a:chOff x="987923" y="4335161"/>
            <a:chExt cx="1487265" cy="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F00778-C490-6C4A-961F-5CE84F22BD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C20733-18E4-D140-9F67-247913E2BD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B0C1A4-8910-FF4A-9A63-A349A3546471}"/>
              </a:ext>
            </a:extLst>
          </p:cNvPr>
          <p:cNvGrpSpPr/>
          <p:nvPr userDrawn="1"/>
        </p:nvGrpSpPr>
        <p:grpSpPr>
          <a:xfrm>
            <a:off x="4309467" y="4323648"/>
            <a:ext cx="1278533" cy="135694"/>
            <a:chOff x="1357813" y="4238376"/>
            <a:chExt cx="1079663" cy="9678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FF2771-0205-F744-9F3F-DC47858C010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38DDEC-9A61-3843-82A6-F6E960AC9A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818C487-1E38-BB41-A29E-28F28603F1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25A5E7-D76F-AB4A-9BB7-80B0CC086C16}"/>
              </a:ext>
            </a:extLst>
          </p:cNvPr>
          <p:cNvGrpSpPr/>
          <p:nvPr userDrawn="1"/>
        </p:nvGrpSpPr>
        <p:grpSpPr>
          <a:xfrm>
            <a:off x="9863601" y="4301070"/>
            <a:ext cx="1278533" cy="135694"/>
            <a:chOff x="1357813" y="4238376"/>
            <a:chExt cx="1079663" cy="9678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B63F3BF-2C4D-D247-80CC-5447490EA6E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C7C666-DC60-3A48-849B-C42BB90248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5A5A779-7562-B749-9F42-14A5B860389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374E1E-2C4C-BF42-ADD8-93B30761D240}"/>
              </a:ext>
            </a:extLst>
          </p:cNvPr>
          <p:cNvGrpSpPr/>
          <p:nvPr userDrawn="1"/>
        </p:nvGrpSpPr>
        <p:grpSpPr>
          <a:xfrm>
            <a:off x="9905354" y="2495301"/>
            <a:ext cx="1487265" cy="0"/>
            <a:chOff x="987923" y="4335161"/>
            <a:chExt cx="1487265" cy="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93982C-8F7F-A245-B203-CAA6A665AB5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AB5552-8287-A341-A13F-73EAB73DA4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4EA3F3-2D70-B94C-ABA8-1964FDB786E6}"/>
              </a:ext>
            </a:extLst>
          </p:cNvPr>
          <p:cNvGrpSpPr/>
          <p:nvPr userDrawn="1"/>
        </p:nvGrpSpPr>
        <p:grpSpPr>
          <a:xfrm>
            <a:off x="7086534" y="2415826"/>
            <a:ext cx="1278533" cy="135694"/>
            <a:chOff x="1357813" y="4238376"/>
            <a:chExt cx="1079663" cy="9678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3CDFAD-D4C3-C047-8F2E-B7E6A7D6009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83EA79A-178C-5042-9EDC-E764AEA2125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75B1DD4-7FB2-5742-92D5-7500982EF2B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8ABDC4-EF0D-BD44-AD5B-4EA0C9BD06BA}"/>
              </a:ext>
            </a:extLst>
          </p:cNvPr>
          <p:cNvGrpSpPr/>
          <p:nvPr userDrawn="1"/>
        </p:nvGrpSpPr>
        <p:grpSpPr>
          <a:xfrm>
            <a:off x="6832422" y="4346450"/>
            <a:ext cx="1487265" cy="0"/>
            <a:chOff x="987923" y="4335161"/>
            <a:chExt cx="1487265" cy="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F2856B2-6EE4-B542-983A-2FAF00CFA0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B0190A1-84D0-BE48-AFAE-B15E8098665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84F97C-A817-444F-B417-C614C61C92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6113" y="2692515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753352E9-5A0D-B047-B74D-7D92137E68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29043" y="2727684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345B61D3-A12E-EC47-A42F-F786C3E180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29132" y="2710670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04080E6C-B9BD-D744-9EEB-902F3AF8B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59932" y="2746366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17524187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1B8F-1533-C54E-AA52-E1B7E4925B1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F0A-C2A7-714A-9FE8-A737F5D641C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8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39DDE6F-4F08-5B41-A621-F153CA403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247" y="1338035"/>
            <a:ext cx="7800753" cy="51336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2059516"/>
            <a:ext cx="6085114" cy="553165"/>
          </a:xfr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923360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 noProof="0"/>
              <a:t> </a:t>
            </a:r>
            <a:endParaRPr lang="en-US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468724-BFBD-7D4C-B6DA-D67E8EA6C0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8200" y="3429000"/>
            <a:ext cx="5257800" cy="293453"/>
          </a:xfrm>
        </p:spPr>
        <p:txBody>
          <a:bodyPr/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x-none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20D3B8-7DF2-8643-A4FA-50F9D13B7A0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8200" y="3724836"/>
            <a:ext cx="5257800" cy="2225488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200">
                <a:solidFill>
                  <a:srgbClr val="00B3EF"/>
                </a:solidFill>
              </a:defRPr>
            </a:lvl1pPr>
          </a:lstStyle>
          <a:p>
            <a:pPr lvl="0"/>
            <a:r>
              <a:rPr lang="en-GB"/>
              <a:t>Lorem ipsum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x-none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FE48E0B-02C7-B644-B3A6-24F37F5D7EC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5044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1BF5E90-79D2-7444-B909-AF709C966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353" y="1217515"/>
            <a:ext cx="9556246" cy="56404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1943664"/>
            <a:ext cx="4849167" cy="90125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1591580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706DC55-7846-8240-B1E8-B6B250F9A1E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444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877377-1D91-0348-8C32-7BF14AD96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3601429"/>
            <a:ext cx="4849167" cy="90125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838199" y="2624415"/>
            <a:ext cx="4849167" cy="34747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3265002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A8E4B8D-DED9-EB4F-8CF6-79EFA5E58EC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chemeClr val="tx1"/>
            </a:outerShdw>
          </a:effectLst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4813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9">
    <p:bg>
      <p:bgPr>
        <a:solidFill>
          <a:srgbClr val="3C8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1A04936-D8E3-E745-A546-989EB2EF0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172" y="-83459"/>
            <a:ext cx="12361761" cy="69563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477CC1-9EEC-2149-B983-C91B56CAF03D}"/>
              </a:ext>
            </a:extLst>
          </p:cNvPr>
          <p:cNvCxnSpPr>
            <a:cxnSpLocks/>
          </p:cNvCxnSpPr>
          <p:nvPr userDrawn="1"/>
        </p:nvCxnSpPr>
        <p:spPr>
          <a:xfrm>
            <a:off x="1284152" y="1906582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BF7C71-611E-B64B-AD4B-141E8CF23C76}"/>
              </a:ext>
            </a:extLst>
          </p:cNvPr>
          <p:cNvCxnSpPr>
            <a:cxnSpLocks/>
          </p:cNvCxnSpPr>
          <p:nvPr userDrawn="1"/>
        </p:nvCxnSpPr>
        <p:spPr>
          <a:xfrm>
            <a:off x="2994080" y="1906582"/>
            <a:ext cx="259080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59E8B1-8839-0B45-984F-5B2842A986E8}"/>
              </a:ext>
            </a:extLst>
          </p:cNvPr>
          <p:cNvCxnSpPr>
            <a:cxnSpLocks/>
          </p:cNvCxnSpPr>
          <p:nvPr userDrawn="1"/>
        </p:nvCxnSpPr>
        <p:spPr>
          <a:xfrm>
            <a:off x="2536880" y="2089462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AB5CAC-E346-2C46-B6AE-2121955AC9E5}"/>
              </a:ext>
            </a:extLst>
          </p:cNvPr>
          <p:cNvSpPr/>
          <p:nvPr userDrawn="1"/>
        </p:nvSpPr>
        <p:spPr>
          <a:xfrm>
            <a:off x="862900" y="2369917"/>
            <a:ext cx="10466201" cy="2118167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76D0C90-19BD-B949-B78E-64BA1C49C4D0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230573" y="2691696"/>
            <a:ext cx="9730855" cy="1474608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1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“This text box can be used to write an inspiring phrase and the colored shapes can be used to underline the key message.”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0A2BB3-5C68-9043-9D84-4C4F8FBBE82E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9980096" y="4803886"/>
            <a:ext cx="259080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CA3D6F-6F66-624F-82EB-FA53D4329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7786552" y="4809863"/>
            <a:ext cx="1973821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C93359-1476-6F41-B189-A50C3474918D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6036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2978374"/>
            <a:ext cx="3864429" cy="901252"/>
          </a:xfr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This</a:t>
            </a:r>
            <a:r>
              <a:rPr lang="pt-PT"/>
              <a:t> </a:t>
            </a:r>
            <a:r>
              <a:rPr lang="pt-PT" err="1"/>
              <a:t>text</a:t>
            </a:r>
            <a:r>
              <a:rPr lang="pt-PT"/>
              <a:t> box can </a:t>
            </a:r>
            <a:r>
              <a:rPr lang="pt-PT" err="1"/>
              <a:t>be</a:t>
            </a:r>
            <a:r>
              <a:rPr lang="pt-PT"/>
              <a:t> </a:t>
            </a:r>
            <a:r>
              <a:rPr lang="pt-PT" err="1"/>
              <a:t>used</a:t>
            </a:r>
            <a:r>
              <a:rPr lang="pt-PT"/>
              <a:t> to </a:t>
            </a:r>
            <a:r>
              <a:rPr lang="pt-PT" err="1"/>
              <a:t>write</a:t>
            </a:r>
            <a:r>
              <a:rPr lang="pt-PT"/>
              <a:t> </a:t>
            </a:r>
            <a:r>
              <a:rPr lang="pt-PT" err="1"/>
              <a:t>an</a:t>
            </a:r>
            <a:r>
              <a:rPr lang="pt-PT"/>
              <a:t> </a:t>
            </a:r>
            <a:r>
              <a:rPr lang="pt-PT" err="1"/>
              <a:t>inpiring</a:t>
            </a:r>
            <a:r>
              <a:rPr lang="pt-PT"/>
              <a:t> </a:t>
            </a:r>
            <a:r>
              <a:rPr lang="pt-PT" err="1"/>
              <a:t>phrase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colors</a:t>
            </a:r>
            <a:r>
              <a:rPr lang="pt-PT"/>
              <a:t> can </a:t>
            </a:r>
            <a:r>
              <a:rPr lang="pt-PT" err="1"/>
              <a:t>be</a:t>
            </a:r>
            <a:r>
              <a:rPr lang="pt-PT"/>
              <a:t> </a:t>
            </a:r>
            <a:r>
              <a:rPr lang="pt-PT" err="1"/>
              <a:t>used</a:t>
            </a:r>
            <a:r>
              <a:rPr lang="pt-PT"/>
              <a:t> to </a:t>
            </a:r>
            <a:r>
              <a:rPr lang="pt-PT" err="1"/>
              <a:t>highlight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key</a:t>
            </a:r>
            <a:r>
              <a:rPr lang="pt-PT"/>
              <a:t> </a:t>
            </a:r>
            <a:r>
              <a:rPr lang="pt-PT" err="1"/>
              <a:t>message</a:t>
            </a:r>
            <a:endParaRPr lang="pt-PT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561621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60DC0DA-4A20-4A4A-977B-96999AD536B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1642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E336AB-69A0-6145-9DF6-E24428815823}"/>
              </a:ext>
            </a:extLst>
          </p:cNvPr>
          <p:cNvSpPr/>
          <p:nvPr userDrawn="1"/>
        </p:nvSpPr>
        <p:spPr>
          <a:xfrm>
            <a:off x="4486275" y="2457449"/>
            <a:ext cx="2447377" cy="276225"/>
          </a:xfrm>
          <a:prstGeom prst="rect">
            <a:avLst/>
          </a:pr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A39E7-18F7-2848-ACF2-63135EFCC1F3}"/>
              </a:ext>
            </a:extLst>
          </p:cNvPr>
          <p:cNvSpPr/>
          <p:nvPr userDrawn="1"/>
        </p:nvSpPr>
        <p:spPr>
          <a:xfrm>
            <a:off x="1295401" y="3524249"/>
            <a:ext cx="4401508" cy="276225"/>
          </a:xfrm>
          <a:prstGeom prst="rect">
            <a:avLst/>
          </a:pr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307167" y="867569"/>
            <a:ext cx="9577666" cy="5122863"/>
          </a:xfrm>
        </p:spPr>
        <p:txBody>
          <a:bodyPr anchor="ctr">
            <a:normAutofit/>
          </a:bodyPr>
          <a:lstStyle>
            <a:lvl1pPr marL="0" indent="0">
              <a:buNone/>
              <a:defRPr sz="78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Make</a:t>
            </a:r>
            <a:r>
              <a:rPr lang="pt-PT"/>
              <a:t> a short </a:t>
            </a:r>
            <a:r>
              <a:rPr lang="pt-PT" err="1"/>
              <a:t>statement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highlight</a:t>
            </a:r>
            <a:r>
              <a:rPr lang="pt-PT"/>
              <a:t> some </a:t>
            </a:r>
            <a:r>
              <a:rPr lang="pt-PT" err="1"/>
              <a:t>words</a:t>
            </a:r>
            <a:r>
              <a:rPr lang="pt-PT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057275A2-4FF5-5841-8990-4634922B02DB}"/>
              </a:ext>
            </a:extLst>
          </p:cNvPr>
          <p:cNvCxnSpPr/>
          <p:nvPr userDrawn="1"/>
        </p:nvCxnSpPr>
        <p:spPr>
          <a:xfrm>
            <a:off x="685800" y="-6219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388B283-EB73-F84E-9565-F06F694A7C4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0385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33FFD7-A316-0345-B5DE-D1B066345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7FE146-0F25-1C42-AA2F-3B6A316976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A29AF53-652B-2A43-A6A9-772259DA2E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7844" y="1756817"/>
            <a:ext cx="8084736" cy="28697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3829A95-A79E-044B-8FA4-6BE5D52FC97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048608" y="4886369"/>
            <a:ext cx="8084736" cy="3877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- </a:t>
            </a:r>
            <a:r>
              <a:rPr lang="pt-PT" err="1"/>
              <a:t>Author’s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  <a:p>
            <a:pPr lvl="0"/>
            <a:endParaRPr lang="pt-PT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3FB105F-84FA-F540-99B2-638A34C704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47072" y="3740009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”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4CF9DA0-0316-6948-AFEE-2A212D362FF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40" y="1155910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32559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1F6DE0-58EF-4445-BB51-E1C69B12E674}"/>
              </a:ext>
            </a:extLst>
          </p:cNvPr>
          <p:cNvSpPr/>
          <p:nvPr userDrawn="1"/>
        </p:nvSpPr>
        <p:spPr>
          <a:xfrm>
            <a:off x="2" y="-1"/>
            <a:ext cx="12191998" cy="6858000"/>
          </a:xfrm>
          <a:prstGeom prst="rect">
            <a:avLst/>
          </a:prstGeom>
          <a:solidFill>
            <a:srgbClr val="012865">
              <a:alpha val="695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err="1">
              <a:latin typeface="EC Square Sans Pro" panose="020B05060400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83447-4BAD-074C-ACC2-48CF9C227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2057844" y="1756817"/>
            <a:ext cx="8084736" cy="28697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2048608" y="4886369"/>
            <a:ext cx="8084736" cy="3877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- </a:t>
            </a:r>
            <a:r>
              <a:rPr lang="pt-PT" err="1"/>
              <a:t>Author’s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  <a:p>
            <a:pPr lvl="0"/>
            <a:endParaRPr lang="pt-PT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7347072" y="3740009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”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994840" y="1155910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“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C780CA-6251-454D-AE6D-006C906CC8A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4925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9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F11FDB9-F46A-FA4C-B460-A1C6F6684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477CC1-9EEC-2149-B983-C91B56CAF03D}"/>
              </a:ext>
            </a:extLst>
          </p:cNvPr>
          <p:cNvCxnSpPr>
            <a:cxnSpLocks/>
          </p:cNvCxnSpPr>
          <p:nvPr userDrawn="1"/>
        </p:nvCxnSpPr>
        <p:spPr>
          <a:xfrm>
            <a:off x="892267" y="1341438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BF7C71-611E-B64B-AD4B-141E8CF23C76}"/>
              </a:ext>
            </a:extLst>
          </p:cNvPr>
          <p:cNvCxnSpPr>
            <a:cxnSpLocks/>
          </p:cNvCxnSpPr>
          <p:nvPr userDrawn="1"/>
        </p:nvCxnSpPr>
        <p:spPr>
          <a:xfrm>
            <a:off x="2602195" y="1341438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59E8B1-8839-0B45-984F-5B2842A986E8}"/>
              </a:ext>
            </a:extLst>
          </p:cNvPr>
          <p:cNvCxnSpPr>
            <a:cxnSpLocks/>
          </p:cNvCxnSpPr>
          <p:nvPr userDrawn="1"/>
        </p:nvCxnSpPr>
        <p:spPr>
          <a:xfrm>
            <a:off x="2144995" y="1524318"/>
            <a:ext cx="214966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AB5CAC-E346-2C46-B6AE-2121955AC9E5}"/>
              </a:ext>
            </a:extLst>
          </p:cNvPr>
          <p:cNvSpPr/>
          <p:nvPr userDrawn="1"/>
        </p:nvSpPr>
        <p:spPr>
          <a:xfrm>
            <a:off x="4689022" y="3434742"/>
            <a:ext cx="2816436" cy="7373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76D0C90-19BD-B949-B78E-64BA1C49C4D0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4686544" y="3556826"/>
            <a:ext cx="2818913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r>
              <a:rPr lang="en-US"/>
              <a:t>#615 494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0A2BB3-5C68-9043-9D84-4C4F8FBBE82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64381" y="5398971"/>
            <a:ext cx="41039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CA3D6F-6F66-624F-82EB-FA53D4329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8463580" y="5404948"/>
            <a:ext cx="1973821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B48328-E2DF-A64F-B34D-157E23DDAB04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2801646" y="2777037"/>
            <a:ext cx="903027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Go to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57341C9-A99B-7345-9F4B-AFADBB084489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3824953" y="2777037"/>
            <a:ext cx="2510533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u="sng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 err="1"/>
              <a:t>www.slido.com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43351-7F58-5C45-ABE3-2A588B16CFD6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437086" y="2777037"/>
            <a:ext cx="2946011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and use the code: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AD5ECE-0A2C-EF4E-8913-AFBF4EF3AFA0}"/>
              </a:ext>
            </a:extLst>
          </p:cNvPr>
          <p:cNvGrpSpPr/>
          <p:nvPr userDrawn="1"/>
        </p:nvGrpSpPr>
        <p:grpSpPr>
          <a:xfrm>
            <a:off x="8463580" y="3559512"/>
            <a:ext cx="261470" cy="260159"/>
            <a:chOff x="8922778" y="5202611"/>
            <a:chExt cx="555176" cy="55239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B7A9DA2-384E-CC46-A2EC-80AC9D8CF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8562DE-6187-D849-821A-6E94861A0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591BAB-DCE0-BE44-AF97-60C390E261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C791798-ACE4-874C-8E75-8D6E8847C1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7CD8E0-B7A5-2B4C-A86D-2EBA5D4234D3}"/>
              </a:ext>
            </a:extLst>
          </p:cNvPr>
          <p:cNvGrpSpPr/>
          <p:nvPr userDrawn="1"/>
        </p:nvGrpSpPr>
        <p:grpSpPr>
          <a:xfrm>
            <a:off x="3340037" y="4251588"/>
            <a:ext cx="484915" cy="482484"/>
            <a:chOff x="8922778" y="5202611"/>
            <a:chExt cx="555176" cy="55239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AAE4A6F-7D6E-DD41-9DE5-72F556D456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0AB8456-1519-0048-84D6-DB87612A7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563B6D-CCC8-A240-8E63-83C7CF698E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9E8F1E-6FD0-F842-AC3E-2F7FF5B65C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AB64780-23AE-AE48-90E5-1F93483F9D00}"/>
              </a:ext>
            </a:extLst>
          </p:cNvPr>
          <p:cNvCxnSpPr>
            <a:cxnSpLocks/>
          </p:cNvCxnSpPr>
          <p:nvPr userDrawn="1"/>
        </p:nvCxnSpPr>
        <p:spPr>
          <a:xfrm flipH="1">
            <a:off x="9517752" y="5203029"/>
            <a:ext cx="1175657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7783FE7-873D-894A-8DBC-618DCA50634C}"/>
              </a:ext>
            </a:extLst>
          </p:cNvPr>
          <p:cNvGrpSpPr/>
          <p:nvPr userDrawn="1"/>
        </p:nvGrpSpPr>
        <p:grpSpPr>
          <a:xfrm>
            <a:off x="4987835" y="2058757"/>
            <a:ext cx="184768" cy="183842"/>
            <a:chOff x="8922778" y="5202611"/>
            <a:chExt cx="555176" cy="55239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BA616D8-4A93-264F-902C-32C25737B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91DF4C3-2D50-A147-B09E-90FB07CEED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2BA20AA-2922-C04A-9362-A6721115A4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DD7FB3-483C-A34B-AF55-2632022A3B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99BE08DC-DE26-C340-8C12-CF1270643E41}"/>
              </a:ext>
            </a:extLst>
          </p:cNvPr>
          <p:cNvSpPr/>
          <p:nvPr userDrawn="1"/>
        </p:nvSpPr>
        <p:spPr>
          <a:xfrm>
            <a:off x="8975465" y="5606867"/>
            <a:ext cx="305672" cy="305672"/>
          </a:xfrm>
          <a:prstGeom prst="ellipse">
            <a:avLst/>
          </a:prstGeom>
          <a:solidFill>
            <a:srgbClr val="0289C6">
              <a:alpha val="18945"/>
            </a:srgbClr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1C0618F1-DD21-1E47-8E29-F2EC9FF4012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831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281F65-7E72-9540-B882-12AC5886B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6E33849-132A-8047-99C3-AE856FEDE9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5431B9-4B4B-A642-BDCE-C0A70ECA4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4B85B6-7232-0842-8BEC-0EEF5895468A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B77867F-89F0-4D4C-AF9F-380999388D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926E60B-DFB9-B141-988A-4E33555C95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95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59ADD33-7E2B-6448-BD54-2EE4AEDC70EC}"/>
              </a:ext>
            </a:extLst>
          </p:cNvPr>
          <p:cNvSpPr/>
          <p:nvPr userDrawn="1"/>
        </p:nvSpPr>
        <p:spPr>
          <a:xfrm>
            <a:off x="784233" y="2152185"/>
            <a:ext cx="9653167" cy="2542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2E8FA">
                  <a:alpha val="75000"/>
                </a:srgbClr>
              </a:gs>
              <a:gs pos="92000">
                <a:schemeClr val="bg1">
                  <a:alpha val="0"/>
                </a:schemeClr>
              </a:gs>
            </a:gsLst>
            <a:lin ang="1800000" scaled="0"/>
            <a:tileRect/>
          </a:gra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21032" y="2745264"/>
            <a:ext cx="6337610" cy="119956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</a:t>
            </a:r>
          </a:p>
          <a:p>
            <a:pPr lvl="0"/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22DD26-98F2-2F4D-BDCE-885DDA9D4CAD}"/>
              </a:ext>
            </a:extLst>
          </p:cNvPr>
          <p:cNvSpPr/>
          <p:nvPr userDrawn="1"/>
        </p:nvSpPr>
        <p:spPr>
          <a:xfrm>
            <a:off x="724828" y="2153053"/>
            <a:ext cx="2587083" cy="2587083"/>
          </a:xfrm>
          <a:prstGeom prst="ellipse">
            <a:avLst/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2502ACE-3BEF-C640-923C-484B6B8A8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9131" y="2017720"/>
            <a:ext cx="2763142" cy="28742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9AEBD5-151B-E843-9B55-BA58C3B95AE8}"/>
              </a:ext>
            </a:extLst>
          </p:cNvPr>
          <p:cNvCxnSpPr>
            <a:cxnSpLocks/>
          </p:cNvCxnSpPr>
          <p:nvPr userDrawn="1"/>
        </p:nvCxnSpPr>
        <p:spPr>
          <a:xfrm>
            <a:off x="3947532" y="4878228"/>
            <a:ext cx="2679046" cy="0"/>
          </a:xfrm>
          <a:prstGeom prst="line">
            <a:avLst/>
          </a:prstGeom>
          <a:ln w="25400" cap="rnd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542CA9-DFBF-9140-88CC-FF89BEF175FA}"/>
              </a:ext>
            </a:extLst>
          </p:cNvPr>
          <p:cNvCxnSpPr>
            <a:cxnSpLocks/>
          </p:cNvCxnSpPr>
          <p:nvPr userDrawn="1"/>
        </p:nvCxnSpPr>
        <p:spPr>
          <a:xfrm>
            <a:off x="2675467" y="1976984"/>
            <a:ext cx="1196622" cy="0"/>
          </a:xfrm>
          <a:prstGeom prst="line">
            <a:avLst/>
          </a:prstGeom>
          <a:ln w="25400" cap="rnd">
            <a:solidFill>
              <a:srgbClr val="3C8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8AA37D-AD7A-7A4A-8945-50A54F7756AF}"/>
              </a:ext>
            </a:extLst>
          </p:cNvPr>
          <p:cNvCxnSpPr>
            <a:cxnSpLocks/>
          </p:cNvCxnSpPr>
          <p:nvPr userDrawn="1"/>
        </p:nvCxnSpPr>
        <p:spPr>
          <a:xfrm>
            <a:off x="7543560" y="1976984"/>
            <a:ext cx="825377" cy="0"/>
          </a:xfrm>
          <a:prstGeom prst="line">
            <a:avLst/>
          </a:prstGeom>
          <a:ln w="25400" cap="rnd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16A42F-DB8E-EA4E-8731-C917BCDE9249}"/>
              </a:ext>
            </a:extLst>
          </p:cNvPr>
          <p:cNvCxnSpPr>
            <a:cxnSpLocks/>
          </p:cNvCxnSpPr>
          <p:nvPr userDrawn="1"/>
        </p:nvCxnSpPr>
        <p:spPr>
          <a:xfrm>
            <a:off x="6830068" y="4878228"/>
            <a:ext cx="293542" cy="0"/>
          </a:xfrm>
          <a:prstGeom prst="line">
            <a:avLst/>
          </a:prstGeom>
          <a:ln w="25400" cap="rnd">
            <a:solidFill>
              <a:srgbClr val="B2E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DBA73F-B241-1746-8C6C-58D44FB5BC59}"/>
              </a:ext>
            </a:extLst>
          </p:cNvPr>
          <p:cNvGrpSpPr/>
          <p:nvPr userDrawn="1"/>
        </p:nvGrpSpPr>
        <p:grpSpPr>
          <a:xfrm>
            <a:off x="8989486" y="4990446"/>
            <a:ext cx="175099" cy="174221"/>
            <a:chOff x="8922778" y="5202611"/>
            <a:chExt cx="555176" cy="55239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EE208D4-4A39-3741-8329-DFEE6D9047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3B15CCC-E3F8-484E-B08E-DC47CA5BD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30C8A1-2953-774E-9796-773FE7C778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5F82B9-334F-5546-BB91-5DD3ABD9FE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2BE49E-C6F6-5B40-8390-B9E0633F946F}"/>
              </a:ext>
            </a:extLst>
          </p:cNvPr>
          <p:cNvGrpSpPr/>
          <p:nvPr userDrawn="1"/>
        </p:nvGrpSpPr>
        <p:grpSpPr>
          <a:xfrm>
            <a:off x="9738203" y="1295399"/>
            <a:ext cx="552150" cy="549383"/>
            <a:chOff x="8922778" y="5202611"/>
            <a:chExt cx="555176" cy="55239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86BD9F-6EF8-424F-9B14-A14617124F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2F0845D-6F92-D644-B6E4-EEB0E2FACA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3CF2EF-0562-C743-86D5-53A9BCCCE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531AD17-6998-404E-9C50-EA75462047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8388F4-4521-7E41-93F2-9F3D2D9F56EF}"/>
              </a:ext>
            </a:extLst>
          </p:cNvPr>
          <p:cNvGrpSpPr/>
          <p:nvPr userDrawn="1"/>
        </p:nvGrpSpPr>
        <p:grpSpPr>
          <a:xfrm>
            <a:off x="10649328" y="3793087"/>
            <a:ext cx="425447" cy="423314"/>
            <a:chOff x="8922778" y="5202611"/>
            <a:chExt cx="555176" cy="55239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3CDA90-4B56-DB46-B276-3DC6830C3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07BA1C-E996-EE46-8930-7A165B5293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0BC743C-5708-B54C-9FB4-72FEDB27ED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2FE6ED-0348-8745-9D99-A8E9E2BB2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214F62-21B6-0348-AD79-BD8CB1FCF7DE}"/>
              </a:ext>
            </a:extLst>
          </p:cNvPr>
          <p:cNvGrpSpPr/>
          <p:nvPr userDrawn="1"/>
        </p:nvGrpSpPr>
        <p:grpSpPr>
          <a:xfrm>
            <a:off x="6555692" y="723392"/>
            <a:ext cx="2801112" cy="182880"/>
            <a:chOff x="799286" y="621792"/>
            <a:chExt cx="2801112" cy="18288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B22865-731C-6E49-A3B6-57C6D2B258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D4396A2-4602-784E-81F2-D5240579AA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449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43DF98-F9DE-EA45-8A3D-1C17F54E5B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B2E8FA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EE56C7-864E-F44D-BB01-2486A272B4F4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F5E108-27F2-2542-9C02-3857E6AD83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026EB0A-8BC8-804E-867A-8DD2073191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058440-3ECE-144C-B925-9F93C7DE89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B2E8FA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D654A5-9B4E-7044-AEB1-42A29C74D61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724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754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150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0215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0FE718B-8DA0-014D-A7FB-9228C91861AF}"/>
              </a:ext>
            </a:extLst>
          </p:cNvPr>
          <p:cNvSpPr/>
          <p:nvPr userDrawn="1"/>
        </p:nvSpPr>
        <p:spPr>
          <a:xfrm>
            <a:off x="0" y="2228917"/>
            <a:ext cx="12192003" cy="464778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9A8E074-DB8F-9341-954D-C5D60AFDE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>
            <a:noAutofit/>
          </a:bodyPr>
          <a:lstStyle>
            <a:lvl1pPr>
              <a:defRPr sz="3200"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CA368-E0EE-3C42-8092-BBC6A0FA93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1507499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F6CDD9-4307-8446-9D6B-0224795FE161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78850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416E0CB-A87E-004C-BCC2-A97CB581F2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1252958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BD51379-8945-774B-B189-F399261FC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F27C12F3-40DE-9441-96FC-262A0FEE6DDD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729330" y="2726869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CFBD8A55-33AB-2E48-A84C-80E07671BC9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175751" y="4539904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B91E8E89-CBDF-AC4D-8C24-DF2B5DD86D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038" y="4101679"/>
            <a:ext cx="2716585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9A02E8B8-1C92-AC42-A4BB-8BB4E41749BA}"/>
              </a:ext>
            </a:extLst>
          </p:cNvPr>
          <p:cNvSpPr>
            <a:spLocks noGrp="1" noChangeAspect="1"/>
          </p:cNvSpPr>
          <p:nvPr>
            <p:ph type="body" sz="quarter" idx="83" hasCustomPrompt="1"/>
          </p:nvPr>
        </p:nvSpPr>
        <p:spPr>
          <a:xfrm>
            <a:off x="5465206" y="2710861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4E3EDAE7-A16E-0347-A7B8-729BEF1820D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911627" y="4551291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6CD3D19-AA18-2E4D-A12C-2BF1D2E30A4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755063" y="4106402"/>
            <a:ext cx="2680286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6831CEEF-A9FC-BE4A-B96A-2134ACE91D0A}"/>
              </a:ext>
            </a:extLst>
          </p:cNvPr>
          <p:cNvSpPr>
            <a:spLocks noGrp="1" noChangeAspect="1"/>
          </p:cNvSpPr>
          <p:nvPr>
            <p:ph type="body" sz="quarter" idx="87" hasCustomPrompt="1"/>
          </p:nvPr>
        </p:nvSpPr>
        <p:spPr>
          <a:xfrm>
            <a:off x="9141667" y="2726869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993C267-B3F0-F846-B51E-DA97622F37AC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588088" y="4528432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C6DBC161-6067-3946-B0E2-64F74B63748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413375" y="4082827"/>
            <a:ext cx="2716585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88505F7D-A85F-4D42-9E47-E631E40929B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006EF41-B4C6-3547-85D2-FEF9C8C880F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01038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14846AD0-45BD-4E40-8BC5-D5BD5C0FC70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750078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91858F-345E-1D42-B054-3723FD288C4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420741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5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Numb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151D9-4BA5-BD4F-AD1A-0CA490EA6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CA548FC-B3ED-0A46-8C8D-C69DA62B67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E9CAE-B237-594A-BFA0-FC188BF4E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3715F83-31A0-7A47-BDBB-8924AD0C31EB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1132869" y="1934263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1" kern="1200" dirty="0" smtClean="0">
                <a:solidFill>
                  <a:schemeClr val="bg1"/>
                </a:solidFill>
                <a:effectLst>
                  <a:outerShdw dist="69745" dir="21540000" algn="bl" rotWithShape="0">
                    <a:srgbClr val="FF0179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€</a:t>
            </a:r>
            <a:r>
              <a:rPr lang="pt-PT" err="1"/>
              <a:t>xx</a:t>
            </a:r>
            <a:endParaRPr lang="pt-PT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9F1C3770-0268-3C40-A2B8-A5188198E7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2869" y="3208738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EF30F7B-2D6D-7643-A4D8-DCC448F573C0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1132869" y="4337459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1" kern="1200" dirty="0" smtClean="0">
                <a:solidFill>
                  <a:srgbClr val="00B3EF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xx</a:t>
            </a:r>
            <a:endParaRPr lang="pt-PT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080EEF5-1B08-1D49-A1CF-9CB52515177A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1132869" y="5628534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4AA7396-9FFC-0F40-AEE8-BF7DCA3099A1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493373" y="1934263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0" i="0" kern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+xx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B3886667-5FC6-D241-963A-F560087FA68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6493373" y="3208738"/>
            <a:ext cx="3803566" cy="309349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25FB322-909F-9144-B7A2-28602AADED11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493373" y="4337459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1500" b="1" kern="1200" dirty="0" smtClean="0">
                <a:ln w="25400">
                  <a:solidFill>
                    <a:srgbClr val="00B3EF"/>
                  </a:solidFill>
                </a:ln>
                <a:solidFill>
                  <a:schemeClr val="bg1"/>
                </a:solidFill>
                <a:effectLst>
                  <a:outerShdw dist="68362" dir="2604893" sx="99000" sy="99000" algn="ctr" rotWithShape="0">
                    <a:srgbClr val="00B3EF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xx</a:t>
            </a:r>
            <a:endParaRPr lang="pt-PT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AC314347-5307-A145-B5F3-B2CD6150B117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493373" y="5628534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75D20EF-1BFF-5248-BFAB-F897F01ECB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A0AA3ABA-567E-D949-B592-8190D3B77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2692B-DFC2-6447-A0A1-9B231D6B072F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8AE7298-27D1-CA4C-8741-2135F4FAC15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0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25990-0005-7A4E-ACD5-EDA65CD42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2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48C41-D71F-274F-A181-168869B38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385" y="-3707"/>
            <a:ext cx="50217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1006560" y="5556034"/>
            <a:ext cx="1126041" cy="89514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852385" y="5359034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1008483" y="2332269"/>
            <a:ext cx="1122196" cy="89513"/>
          </a:xfrm>
          <a:solidFill>
            <a:srgbClr val="004494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1008250" y="3941868"/>
            <a:ext cx="1122663" cy="89513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1852389" y="1815928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1852387" y="2137193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1852389" y="3425293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1852387" y="3746558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852387" y="5037769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A1C0682-873E-364B-9CAD-CFD9B71DD6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6251B1B-09A3-AE46-B7D0-A5EC0797C7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88" y="2063079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6B90B77-499B-6E49-83F9-20371CBE7E2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02388" y="3691307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FA1216-16EF-F545-ACCD-9453F251EE3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02388" y="5305474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236505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0B330F2F-7563-674C-A856-B319618BCB2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918133" y="5036698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A559C38-9CC3-5D4E-B35F-86BAB24266E2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02804" y="3501358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13CCCA-E2AE-624B-932D-223390836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04" y="0"/>
            <a:ext cx="502178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8FC491-397C-094D-AA28-024D458E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2190543" y="1817968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2190541" y="2139233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2190543" y="3427333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190541" y="3748598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2190541" y="5039809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2190539" y="5361074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DDE69593-22BC-7747-93CA-F182FDC65BCF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918709" y="1972642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9F0FCC9-0404-2C49-9B51-005B51F472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3193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16E09-35FD-6D42-96DA-E695AB428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5812" y="6234007"/>
            <a:ext cx="637374" cy="365125"/>
          </a:xfrm>
        </p:spPr>
        <p:txBody>
          <a:bodyPr/>
          <a:lstStyle/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03B3A-1C6A-494A-B27F-DC8157C4F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393"/>
            <a:ext cx="3226789" cy="688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E76E2-5B13-6444-9B00-54A2456A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415" y="9526"/>
            <a:ext cx="28881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C0930-D7F6-FD4C-AF3E-091B48D7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344" y="9526"/>
            <a:ext cx="31820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1F900-7551-7D49-985F-961CBECB3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61" y="0"/>
            <a:ext cx="3116826" cy="68675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7359E-4A6F-EC40-BD52-5345A6A66256}"/>
              </a:ext>
            </a:extLst>
          </p:cNvPr>
          <p:cNvCxnSpPr>
            <a:cxnSpLocks/>
          </p:cNvCxnSpPr>
          <p:nvPr userDrawn="1"/>
        </p:nvCxnSpPr>
        <p:spPr>
          <a:xfrm>
            <a:off x="307308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D6DFE-3AD4-2B4C-A7D0-8837E70D5D14}"/>
              </a:ext>
            </a:extLst>
          </p:cNvPr>
          <p:cNvCxnSpPr>
            <a:cxnSpLocks/>
          </p:cNvCxnSpPr>
          <p:nvPr userDrawn="1"/>
        </p:nvCxnSpPr>
        <p:spPr>
          <a:xfrm>
            <a:off x="6198343" y="-19393"/>
            <a:ext cx="13237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5883B-7052-EE44-828F-E651D05A5E54}"/>
              </a:ext>
            </a:extLst>
          </p:cNvPr>
          <p:cNvCxnSpPr>
            <a:cxnSpLocks/>
          </p:cNvCxnSpPr>
          <p:nvPr userDrawn="1"/>
        </p:nvCxnSpPr>
        <p:spPr>
          <a:xfrm>
            <a:off x="938036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C83CE81-B5B0-904D-B1D1-F52D908957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739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0E6D2389-3D00-0A44-9D48-38ACAD144B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7952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6E68373-BB14-9042-97F7-08BAB06E3A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165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5C7AAE28-D21C-2640-9914-09514A84FA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44377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50530-299D-8645-B96D-516B91015298}"/>
              </a:ext>
            </a:extLst>
          </p:cNvPr>
          <p:cNvGrpSpPr/>
          <p:nvPr userDrawn="1"/>
        </p:nvGrpSpPr>
        <p:grpSpPr>
          <a:xfrm>
            <a:off x="1097666" y="4346450"/>
            <a:ext cx="1487265" cy="0"/>
            <a:chOff x="987923" y="4335161"/>
            <a:chExt cx="1487265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D1349D0-9F5D-4245-A02C-4E61AD09FFA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8512EA8-A20D-5244-B4F6-ACD5E65153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06F235-CC33-FC41-A6B3-5B627DFF62E8}"/>
              </a:ext>
            </a:extLst>
          </p:cNvPr>
          <p:cNvGrpSpPr/>
          <p:nvPr userDrawn="1"/>
        </p:nvGrpSpPr>
        <p:grpSpPr>
          <a:xfrm>
            <a:off x="538978" y="2404537"/>
            <a:ext cx="1278533" cy="135694"/>
            <a:chOff x="1357813" y="4238376"/>
            <a:chExt cx="1079663" cy="9678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D3FC1AE-B704-B24F-A5B0-BE83229F999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C7E03A-0EED-4845-9A6D-2926684077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C3FA0B6-A57A-6444-B503-512392B1836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A92AED-836A-4749-8A5E-AF72E1C7A39C}"/>
              </a:ext>
            </a:extLst>
          </p:cNvPr>
          <p:cNvGrpSpPr/>
          <p:nvPr userDrawn="1"/>
        </p:nvGrpSpPr>
        <p:grpSpPr>
          <a:xfrm>
            <a:off x="3603799" y="2506361"/>
            <a:ext cx="1487265" cy="0"/>
            <a:chOff x="987923" y="4335161"/>
            <a:chExt cx="1487265" cy="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F00778-C490-6C4A-961F-5CE84F22BD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C20733-18E4-D140-9F67-247913E2BD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B0C1A4-8910-FF4A-9A63-A349A3546471}"/>
              </a:ext>
            </a:extLst>
          </p:cNvPr>
          <p:cNvGrpSpPr/>
          <p:nvPr userDrawn="1"/>
        </p:nvGrpSpPr>
        <p:grpSpPr>
          <a:xfrm>
            <a:off x="4309467" y="4323648"/>
            <a:ext cx="1278533" cy="135694"/>
            <a:chOff x="1357813" y="4238376"/>
            <a:chExt cx="1079663" cy="9678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FF2771-0205-F744-9F3F-DC47858C010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38DDEC-9A61-3843-82A6-F6E960AC9A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818C487-1E38-BB41-A29E-28F28603F1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25A5E7-D76F-AB4A-9BB7-80B0CC086C16}"/>
              </a:ext>
            </a:extLst>
          </p:cNvPr>
          <p:cNvGrpSpPr/>
          <p:nvPr userDrawn="1"/>
        </p:nvGrpSpPr>
        <p:grpSpPr>
          <a:xfrm>
            <a:off x="9863601" y="4301070"/>
            <a:ext cx="1278533" cy="135694"/>
            <a:chOff x="1357813" y="4238376"/>
            <a:chExt cx="1079663" cy="9678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B63F3BF-2C4D-D247-80CC-5447490EA6E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C7C666-DC60-3A48-849B-C42BB90248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5A5A779-7562-B749-9F42-14A5B860389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374E1E-2C4C-BF42-ADD8-93B30761D240}"/>
              </a:ext>
            </a:extLst>
          </p:cNvPr>
          <p:cNvGrpSpPr/>
          <p:nvPr userDrawn="1"/>
        </p:nvGrpSpPr>
        <p:grpSpPr>
          <a:xfrm>
            <a:off x="9905354" y="2495301"/>
            <a:ext cx="1487265" cy="0"/>
            <a:chOff x="987923" y="4335161"/>
            <a:chExt cx="1487265" cy="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93982C-8F7F-A245-B203-CAA6A665AB5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AB5552-8287-A341-A13F-73EAB73DA4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4EA3F3-2D70-B94C-ABA8-1964FDB786E6}"/>
              </a:ext>
            </a:extLst>
          </p:cNvPr>
          <p:cNvGrpSpPr/>
          <p:nvPr userDrawn="1"/>
        </p:nvGrpSpPr>
        <p:grpSpPr>
          <a:xfrm>
            <a:off x="7086534" y="2415826"/>
            <a:ext cx="1278533" cy="135694"/>
            <a:chOff x="1357813" y="4238376"/>
            <a:chExt cx="1079663" cy="9678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3CDFAD-D4C3-C047-8F2E-B7E6A7D6009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83EA79A-178C-5042-9EDC-E764AEA2125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75B1DD4-7FB2-5742-92D5-7500982EF2B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8ABDC4-EF0D-BD44-AD5B-4EA0C9BD06BA}"/>
              </a:ext>
            </a:extLst>
          </p:cNvPr>
          <p:cNvGrpSpPr/>
          <p:nvPr userDrawn="1"/>
        </p:nvGrpSpPr>
        <p:grpSpPr>
          <a:xfrm>
            <a:off x="6832422" y="4346450"/>
            <a:ext cx="1487265" cy="0"/>
            <a:chOff x="987923" y="4335161"/>
            <a:chExt cx="1487265" cy="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F2856B2-6EE4-B542-983A-2FAF00CFA0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B0190A1-84D0-BE48-AFAE-B15E8098665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84F97C-A817-444F-B417-C614C61C92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6113" y="2692515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753352E9-5A0D-B047-B74D-7D92137E68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29043" y="2727684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345B61D3-A12E-EC47-A42F-F786C3E180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29132" y="2710670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04080E6C-B9BD-D744-9EEB-902F3AF8B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59932" y="2746366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x-none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x-none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097A42D0-A6F7-2140-996F-FADA866AF82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1" name="Slide Number Placeholder 2">
            <a:extLst>
              <a:ext uri="{FF2B5EF4-FFF2-40B4-BE49-F238E27FC236}">
                <a16:creationId xmlns:a16="http://schemas.microsoft.com/office/drawing/2014/main" id="{6C40A178-7681-3645-A597-B64351240D1A}"/>
              </a:ext>
            </a:extLst>
          </p:cNvPr>
          <p:cNvSpPr txBox="1">
            <a:spLocks/>
          </p:cNvSpPr>
          <p:nvPr userDrawn="1"/>
        </p:nvSpPr>
        <p:spPr>
          <a:xfrm>
            <a:off x="10437401" y="6224481"/>
            <a:ext cx="637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76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sts and Speakers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C70378C-7B5A-FC45-A944-F3C30AB397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Text Placeholder 29">
            <a:extLst>
              <a:ext uri="{FF2B5EF4-FFF2-40B4-BE49-F238E27FC236}">
                <a16:creationId xmlns:a16="http://schemas.microsoft.com/office/drawing/2014/main" id="{BBC3C9CE-973B-D441-8D07-E150CCC52732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499580" y="1980764"/>
            <a:ext cx="2257427" cy="5103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118" name="Text Placeholder 29">
            <a:extLst>
              <a:ext uri="{FF2B5EF4-FFF2-40B4-BE49-F238E27FC236}">
                <a16:creationId xmlns:a16="http://schemas.microsoft.com/office/drawing/2014/main" id="{0CB9DCF9-8277-A546-AF0B-799D304FA1C6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752390" y="1980764"/>
            <a:ext cx="2257427" cy="5103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91430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175014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00476DE-FC12-DA45-B2AF-10BA85BAE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3511"/>
            <a:ext cx="10515600" cy="749689"/>
          </a:xfrm>
        </p:spPr>
        <p:txBody>
          <a:bodyPr/>
          <a:lstStyle>
            <a:lvl1pPr>
              <a:defRPr>
                <a:solidFill>
                  <a:srgbClr val="B2E8FA"/>
                </a:solidFill>
              </a:defRPr>
            </a:lvl1pPr>
          </a:lstStyle>
          <a:p>
            <a:r>
              <a:rPr lang="en-US"/>
              <a:t>Hello.</a:t>
            </a:r>
            <a:br>
              <a:rPr lang="en-US"/>
            </a:br>
            <a:r>
              <a:rPr lang="en-US"/>
              <a:t>Who is in the call today?</a:t>
            </a:r>
            <a:endParaRPr lang="pt-PT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9877E8B7-03DE-8746-BCD6-45C29CFC520F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905014" y="3078731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A64E83-AF3A-984B-80AA-E8FF0C6FB46D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DDCD7B-FEAC-0743-8515-95F1DE617857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5431FE-B6B5-904F-960F-23001A3C7C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51AF46D-1D3F-4642-9235-AB1DAF8712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05DB97-D75A-6D4F-840A-8DFFF8EA08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73BD4EC-8139-D544-B406-29CEF942CC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A84A104E-095F-1644-9F4C-BDE03A1D4ED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91430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83" name="Text Placeholder 29">
            <a:extLst>
              <a:ext uri="{FF2B5EF4-FFF2-40B4-BE49-F238E27FC236}">
                <a16:creationId xmlns:a16="http://schemas.microsoft.com/office/drawing/2014/main" id="{7375E2CC-CDE9-3C41-847D-5974D799A6F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91430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84" name="Text Placeholder 29">
            <a:extLst>
              <a:ext uri="{FF2B5EF4-FFF2-40B4-BE49-F238E27FC236}">
                <a16:creationId xmlns:a16="http://schemas.microsoft.com/office/drawing/2014/main" id="{609EC614-392F-FD43-B1F5-8660DF8E19D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2442592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7CA087AF-642B-5848-8DB0-8175438B41B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926176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8" name="Text Placeholder 29">
            <a:extLst>
              <a:ext uri="{FF2B5EF4-FFF2-40B4-BE49-F238E27FC236}">
                <a16:creationId xmlns:a16="http://schemas.microsoft.com/office/drawing/2014/main" id="{4DC3B094-9ACF-8546-91C5-3E759565455A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42592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89" name="Text Placeholder 29">
            <a:extLst>
              <a:ext uri="{FF2B5EF4-FFF2-40B4-BE49-F238E27FC236}">
                <a16:creationId xmlns:a16="http://schemas.microsoft.com/office/drawing/2014/main" id="{50A68426-10F7-B747-9861-CE5019F0D580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442592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90" name="Text Placeholder 29">
            <a:extLst>
              <a:ext uri="{FF2B5EF4-FFF2-40B4-BE49-F238E27FC236}">
                <a16:creationId xmlns:a16="http://schemas.microsoft.com/office/drawing/2014/main" id="{30D1B98E-80E5-884B-9774-3EB1CB6A91F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176502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91" name="Text Placeholder 12">
            <a:extLst>
              <a:ext uri="{FF2B5EF4-FFF2-40B4-BE49-F238E27FC236}">
                <a16:creationId xmlns:a16="http://schemas.microsoft.com/office/drawing/2014/main" id="{3E84C9F8-A158-B74C-BEEC-7AA411E0AF8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660086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94" name="Text Placeholder 29">
            <a:extLst>
              <a:ext uri="{FF2B5EF4-FFF2-40B4-BE49-F238E27FC236}">
                <a16:creationId xmlns:a16="http://schemas.microsoft.com/office/drawing/2014/main" id="{856B94F4-A762-6646-ACA4-4B9E2F94C93E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176502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95" name="Text Placeholder 29">
            <a:extLst>
              <a:ext uri="{FF2B5EF4-FFF2-40B4-BE49-F238E27FC236}">
                <a16:creationId xmlns:a16="http://schemas.microsoft.com/office/drawing/2014/main" id="{409E9072-6B74-0A4F-A3D5-DBB14ED4E84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176502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99" name="Text Placeholder 29">
            <a:extLst>
              <a:ext uri="{FF2B5EF4-FFF2-40B4-BE49-F238E27FC236}">
                <a16:creationId xmlns:a16="http://schemas.microsoft.com/office/drawing/2014/main" id="{475936E4-FD72-314C-8664-1339050B4F4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499580" y="2075439"/>
            <a:ext cx="2257427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Your</a:t>
            </a:r>
            <a:r>
              <a:rPr lang="pt-PT"/>
              <a:t> speakers</a:t>
            </a:r>
          </a:p>
        </p:txBody>
      </p:sp>
      <p:sp>
        <p:nvSpPr>
          <p:cNvPr id="117" name="Text Placeholder 29">
            <a:extLst>
              <a:ext uri="{FF2B5EF4-FFF2-40B4-BE49-F238E27FC236}">
                <a16:creationId xmlns:a16="http://schemas.microsoft.com/office/drawing/2014/main" id="{58CDB490-247B-D344-AE4A-205C2A164BEB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752390" y="2075439"/>
            <a:ext cx="2257426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hosts</a:t>
            </a:r>
            <a:endParaRPr lang="pt-PT"/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F8DDC44-0E76-D040-B19B-C8DB0FD9DA0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9" name="Picture Placeholder 12">
            <a:extLst>
              <a:ext uri="{FF2B5EF4-FFF2-40B4-BE49-F238E27FC236}">
                <a16:creationId xmlns:a16="http://schemas.microsoft.com/office/drawing/2014/main" id="{BE3E1368-57B0-B74E-A827-E5887F17CB36}"/>
              </a:ext>
            </a:extLst>
          </p:cNvPr>
          <p:cNvSpPr>
            <a:spLocks noGrp="1" noChangeAspect="1"/>
          </p:cNvSpPr>
          <p:nvPr>
            <p:ph type="pic" sz="quarter" idx="123" hasCustomPrompt="1"/>
          </p:nvPr>
        </p:nvSpPr>
        <p:spPr>
          <a:xfrm>
            <a:off x="2656176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2" name="Picture Placeholder 12">
            <a:extLst>
              <a:ext uri="{FF2B5EF4-FFF2-40B4-BE49-F238E27FC236}">
                <a16:creationId xmlns:a16="http://schemas.microsoft.com/office/drawing/2014/main" id="{5989CC6B-DA13-FE4B-88DB-10F1C7EE4C93}"/>
              </a:ext>
            </a:extLst>
          </p:cNvPr>
          <p:cNvSpPr>
            <a:spLocks noGrp="1" noChangeAspect="1"/>
          </p:cNvSpPr>
          <p:nvPr>
            <p:ph type="pic" sz="quarter" idx="125" hasCustomPrompt="1"/>
          </p:nvPr>
        </p:nvSpPr>
        <p:spPr>
          <a:xfrm>
            <a:off x="4390086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D848C3EA-D6AE-FA45-83DF-DC3EC2FC4245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393996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9C01B4C0-BB25-1347-8290-DBE5CDC308A5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877580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BAB9232A-7700-5A4B-8F99-7DCE657D8D37}"/>
              </a:ext>
            </a:extLst>
          </p:cNvPr>
          <p:cNvSpPr>
            <a:spLocks noGrp="1" noChangeAspect="1"/>
          </p:cNvSpPr>
          <p:nvPr>
            <p:ph type="pic" sz="quarter" idx="129" hasCustomPrompt="1"/>
          </p:nvPr>
        </p:nvSpPr>
        <p:spPr>
          <a:xfrm>
            <a:off x="6607580" y="3078731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9" name="Text Placeholder 29">
            <a:extLst>
              <a:ext uri="{FF2B5EF4-FFF2-40B4-BE49-F238E27FC236}">
                <a16:creationId xmlns:a16="http://schemas.microsoft.com/office/drawing/2014/main" id="{EC012C36-0E3B-474F-BD04-A6D54869341B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6393996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51846ABA-A0DB-3049-A051-5662C888E4D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6393996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71" name="Text Placeholder 29">
            <a:extLst>
              <a:ext uri="{FF2B5EF4-FFF2-40B4-BE49-F238E27FC236}">
                <a16:creationId xmlns:a16="http://schemas.microsoft.com/office/drawing/2014/main" id="{B30EF9D2-0377-ED42-B822-932CC1D04C9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145158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4843B865-2276-D446-BF88-0A88797B3D85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8628742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7AB281C5-958F-8D42-8AB2-385E4EFF2788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8145158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00F45DAB-8AD1-3542-83ED-6A2DC7971CC6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145158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930AA27D-EAF9-D24B-9264-05912A58D70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9879068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7222AAD7-10D1-1247-A294-07721F413D99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362652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FBAB0B46-096A-9F44-B54A-65479963156D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9879068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CEA2691E-74C2-BF4C-85A3-9D3E1242553E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9879068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80" name="Picture Placeholder 12">
            <a:extLst>
              <a:ext uri="{FF2B5EF4-FFF2-40B4-BE49-F238E27FC236}">
                <a16:creationId xmlns:a16="http://schemas.microsoft.com/office/drawing/2014/main" id="{D615934E-D4F8-4F46-8EC6-ADB28F536792}"/>
              </a:ext>
            </a:extLst>
          </p:cNvPr>
          <p:cNvSpPr>
            <a:spLocks noGrp="1" noChangeAspect="1"/>
          </p:cNvSpPr>
          <p:nvPr>
            <p:ph type="pic" sz="quarter" idx="141" hasCustomPrompt="1"/>
          </p:nvPr>
        </p:nvSpPr>
        <p:spPr>
          <a:xfrm>
            <a:off x="8358742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82" name="Picture Placeholder 12">
            <a:extLst>
              <a:ext uri="{FF2B5EF4-FFF2-40B4-BE49-F238E27FC236}">
                <a16:creationId xmlns:a16="http://schemas.microsoft.com/office/drawing/2014/main" id="{EFCFEF9D-5638-ED47-A599-410E4A24AFEB}"/>
              </a:ext>
            </a:extLst>
          </p:cNvPr>
          <p:cNvSpPr>
            <a:spLocks noGrp="1" noChangeAspect="1"/>
          </p:cNvSpPr>
          <p:nvPr>
            <p:ph type="pic" sz="quarter" idx="143" hasCustomPrompt="1"/>
          </p:nvPr>
        </p:nvSpPr>
        <p:spPr>
          <a:xfrm>
            <a:off x="10092652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C6C545B6-C9BB-F74F-9113-565C8591B9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6088" y="2962418"/>
            <a:ext cx="1332000" cy="13320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CDBC922E-83BA-3344-9D73-D35D56D9CF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2981" y="2962418"/>
            <a:ext cx="1332000" cy="13320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47B65FF3-113C-AC43-855E-7D535562A4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609" y="2962418"/>
            <a:ext cx="1332000" cy="13320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5FA45483-8301-A248-9D37-A45BDC7021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5139" y="2962418"/>
            <a:ext cx="1332000" cy="13320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DF714306-5366-A241-961E-D25FBF7039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2032" y="2962418"/>
            <a:ext cx="1332000" cy="13320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A67A8D94-3DF9-A24E-A005-840C5C8C5A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7660" y="2962418"/>
            <a:ext cx="1332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6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571925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313E872-7EFF-874D-81B5-948782150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3626" y="3126836"/>
            <a:ext cx="6061999" cy="1831960"/>
          </a:xfrm>
        </p:spPr>
        <p:txBody>
          <a:bodyPr/>
          <a:lstStyle>
            <a:lvl1pPr marL="0" indent="0">
              <a:buNone/>
              <a:defRPr b="1" i="0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Lorem ipsum</a:t>
            </a:r>
          </a:p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dolor</a:t>
            </a:r>
            <a:endParaRPr lang="en-US" sz="3600">
              <a:ea typeface="Verdana" panose="020B060403050404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BDB53A-5CD4-DF48-98EC-CE6213C35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159" y="5195520"/>
            <a:ext cx="6030473" cy="235449"/>
          </a:xfrm>
        </p:spPr>
        <p:txBody>
          <a:bodyPr>
            <a:noAutofit/>
          </a:bodyPr>
          <a:lstStyle>
            <a:lvl1pPr marL="6350" indent="-6350">
              <a:buNone/>
              <a:tabLst/>
              <a:defRPr sz="18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>
                <a:ea typeface="Verdana" panose="020B0604030504040204" pitchFamily="34" charset="0"/>
              </a:rPr>
              <a:t>Lorem ipsum dolor 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6F0B5-CDA8-F94E-A3B1-72853D99EA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5153" y="5521262"/>
            <a:ext cx="6030473" cy="257175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x-none"/>
              <a:t>LOREM IPSUM DOLOR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64EB9-6415-B447-A6C9-F6D15DB73E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626" y="2746136"/>
            <a:ext cx="6061994" cy="367094"/>
          </a:xfrm>
        </p:spPr>
        <p:txBody>
          <a:bodyPr anchor="ctr">
            <a:normAutofit/>
          </a:bodyPr>
          <a:lstStyle>
            <a:lvl1pPr marL="0" indent="0">
              <a:buNone/>
              <a:defRPr kumimoji="0" lang="x-none" sz="1700" b="1" i="0" u="none" strike="noStrike" kern="1200" cap="none" spc="30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en-GB"/>
              <a:t>Day Month Year</a:t>
            </a:r>
            <a:endParaRPr lang="x-none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C1FA2E8-C86D-074A-BD79-0D5066234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1400403"/>
            <a:ext cx="3632612" cy="95402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D061E71-CFE2-EE4E-AD45-7A76A3B27B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1595928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1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2483CD22-6BB0-5F43-A56E-8A6B5C710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819400" y="-2514600"/>
            <a:ext cx="6858000" cy="12192000"/>
          </a:xfrm>
          <a:prstGeom prst="rect">
            <a:avLst/>
          </a:prstGeom>
        </p:spPr>
      </p:pic>
      <p:pic>
        <p:nvPicPr>
          <p:cNvPr id="49" name="Picture 48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0BD10F6F-C030-4C44-9FF0-8EB2A8527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71152"/>
            <a:ext cx="6858000" cy="12192000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CC92692-5CD2-F04D-B402-9E6E813A77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26B0D691-2249-1149-92B3-617079E5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21A1DA-31FD-D24C-9B9D-13699CF5DC32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AD04DB97-18B0-3D4C-B247-A1F610EF5FA3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685800" y="1865279"/>
            <a:ext cx="8202438" cy="991505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02AF7C-51C8-B04A-B774-0CC85C4BFEEC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073074" y="1983272"/>
            <a:ext cx="233998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7BE6CDBC-FD58-BF45-BCA5-827FCF0A3F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40441" y="1941853"/>
            <a:ext cx="3665435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D9BAB012-EA53-3843-B278-4A459D887BB4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615365" y="3363570"/>
            <a:ext cx="7456723" cy="99150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C30898C-AF90-EC47-9D8E-BE197B5C0066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2970739" y="3481563"/>
            <a:ext cx="234000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6861C9EB-29BA-4648-83D7-51C5CBA205E2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6279928" y="3429511"/>
            <a:ext cx="3665435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C47BD1AE-4B45-F646-BE5C-D773C1FD5703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4927375" y="4902807"/>
            <a:ext cx="6426425" cy="991505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6AD28E1C-339E-BD4D-B603-23DC46A86737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5250850" y="5020800"/>
            <a:ext cx="234000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rgbClr val="004494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D5E5E585-1BA3-3644-9473-2BF705BB04D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7763081" y="4968748"/>
            <a:ext cx="3386114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A489F60-3802-BD4D-805F-44A62264409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999105E-C9CF-AD49-9E27-4CE263E3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25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1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3554033"/>
            <a:ext cx="3341916" cy="36000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3554033"/>
            <a:ext cx="3341916" cy="36000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1" y="3555619"/>
            <a:ext cx="3341916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43"/>
          </p:nvPr>
        </p:nvSpPr>
        <p:spPr>
          <a:xfrm>
            <a:off x="839788" y="1597025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44"/>
          </p:nvPr>
        </p:nvSpPr>
        <p:spPr>
          <a:xfrm>
            <a:off x="4436907" y="1597024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45"/>
          </p:nvPr>
        </p:nvSpPr>
        <p:spPr>
          <a:xfrm>
            <a:off x="8033797" y="1597978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A14085-DCC0-C148-9810-CC803344E3B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8BF4D4-7276-504C-9960-67CCDDB0FB6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9942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1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2420558"/>
            <a:ext cx="3341916" cy="67252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2420558"/>
            <a:ext cx="3341916" cy="67252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1" y="2422144"/>
            <a:ext cx="3341916" cy="67252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AE1332-2E2B-3544-9CEE-30750AE4753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9927AA3-9090-E540-8741-17CDCA4AD87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738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3_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0CE19D3-EA87-FA41-BE74-795C5E47B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Straight Connector 3"/>
          <p:cNvSpPr/>
          <p:nvPr userDrawn="1"/>
        </p:nvSpPr>
        <p:spPr>
          <a:xfrm flipV="1">
            <a:off x="685801" y="3429000"/>
            <a:ext cx="10820387" cy="1"/>
          </a:xfrm>
          <a:prstGeom prst="line">
            <a:avLst/>
          </a:prstGeom>
          <a:ln w="19050">
            <a:solidFill>
              <a:schemeClr val="bg1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149994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994891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7305097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839788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46" hasCustomPrompt="1"/>
          </p:nvPr>
        </p:nvSpPr>
        <p:spPr>
          <a:xfrm>
            <a:off x="9460200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47" hasCustomPrompt="1"/>
          </p:nvPr>
        </p:nvSpPr>
        <p:spPr>
          <a:xfrm>
            <a:off x="73047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8" hasCustomPrompt="1"/>
          </p:nvPr>
        </p:nvSpPr>
        <p:spPr>
          <a:xfrm>
            <a:off x="29937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51492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50" hasCustomPrompt="1"/>
          </p:nvPr>
        </p:nvSpPr>
        <p:spPr>
          <a:xfrm>
            <a:off x="9460200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3537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35092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56647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9975755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3" name="Text Placeholder 12"/>
          <p:cNvSpPr>
            <a:spLocks noGrp="1" noChangeAspect="1"/>
          </p:cNvSpPr>
          <p:nvPr>
            <p:ph type="body" sz="quarter" idx="80" hasCustomPrompt="1"/>
          </p:nvPr>
        </p:nvSpPr>
        <p:spPr>
          <a:xfrm>
            <a:off x="78202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5B3194-CFE7-A944-81AD-ECCC470A2961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B407FE4-4EA0-AF48-8FF5-D38358744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798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4">
    <p:bg>
      <p:bgPr>
        <a:solidFill>
          <a:srgbClr val="BD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A666FBD-D519-2348-976C-4D4D781EE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C2582351-5E77-A04A-9B7B-592E25EB7AD1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 rot="21174796">
            <a:off x="5040945" y="291285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BD312268-42AB-5045-B38A-99F5D723C622}"/>
              </a:ext>
            </a:extLst>
          </p:cNvPr>
          <p:cNvSpPr>
            <a:spLocks noGrp="1" noChangeAspect="1"/>
          </p:cNvSpPr>
          <p:nvPr>
            <p:ph type="body" sz="quarter" idx="75" hasCustomPrompt="1"/>
          </p:nvPr>
        </p:nvSpPr>
        <p:spPr>
          <a:xfrm rot="17751522">
            <a:off x="6276707" y="438739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8998E4A8-E7DD-944E-B0DE-81ABD5FFAC54}"/>
              </a:ext>
            </a:extLst>
          </p:cNvPr>
          <p:cNvSpPr>
            <a:spLocks noGrp="1" noChangeAspect="1"/>
          </p:cNvSpPr>
          <p:nvPr>
            <p:ph type="body" sz="quarter" idx="74" hasCustomPrompt="1"/>
          </p:nvPr>
        </p:nvSpPr>
        <p:spPr>
          <a:xfrm rot="15080317">
            <a:off x="8164509" y="4447081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322B0F08-EB09-D54E-B33E-F0E40094A8EE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 rot="11761572">
            <a:off x="9459156" y="3038242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EBA00389-3978-0C47-B239-08ABEB454A68}"/>
              </a:ext>
            </a:extLst>
          </p:cNvPr>
          <p:cNvSpPr>
            <a:spLocks noGrp="1" noChangeAspect="1"/>
          </p:cNvSpPr>
          <p:nvPr>
            <p:ph type="body" sz="quarter" idx="72" hasCustomPrompt="1"/>
          </p:nvPr>
        </p:nvSpPr>
        <p:spPr>
          <a:xfrm rot="8048625">
            <a:off x="9001319" y="1170464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6CAFEE32-F6FA-F741-A1DC-D02CEA377F79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 rot="5400000">
            <a:off x="7281414" y="40472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FD5A25CE-5727-6E4B-A08F-283F68B60004}"/>
              </a:ext>
            </a:extLst>
          </p:cNvPr>
          <p:cNvSpPr>
            <a:spLocks noGrp="1" noChangeAspect="1"/>
          </p:cNvSpPr>
          <p:nvPr>
            <p:ph type="body" sz="quarter" idx="70" hasCustomPrompt="1"/>
          </p:nvPr>
        </p:nvSpPr>
        <p:spPr>
          <a:xfrm rot="2159814">
            <a:off x="5495563" y="1106458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4958825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5" name="Text Placeholder 4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788" y="1079980"/>
            <a:ext cx="4958076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78729" y="1944688"/>
            <a:ext cx="3928481" cy="14772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 </a:t>
            </a:r>
            <a:r>
              <a:rPr lang="pt-PT" err="1"/>
              <a:t>inventore</a:t>
            </a:r>
            <a:r>
              <a:rPr lang="pt-PT"/>
              <a:t> </a:t>
            </a:r>
            <a:r>
              <a:rPr lang="pt-PT" err="1"/>
              <a:t>veritatis</a:t>
            </a:r>
            <a:r>
              <a:rPr lang="pt-PT"/>
              <a:t>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quasi</a:t>
            </a:r>
            <a:r>
              <a:rPr lang="pt-PT"/>
              <a:t> </a:t>
            </a:r>
            <a:r>
              <a:rPr lang="pt-PT" err="1"/>
              <a:t>architecto</a:t>
            </a:r>
            <a:r>
              <a:rPr lang="pt-PT"/>
              <a:t> </a:t>
            </a:r>
            <a:r>
              <a:rPr lang="pt-PT" err="1"/>
              <a:t>beatae</a:t>
            </a:r>
            <a:r>
              <a:rPr lang="pt-PT"/>
              <a:t> vitae </a:t>
            </a:r>
            <a:r>
              <a:rPr lang="pt-PT" err="1"/>
              <a:t>dicta</a:t>
            </a:r>
            <a:r>
              <a:rPr lang="pt-PT"/>
              <a:t> </a:t>
            </a:r>
            <a:r>
              <a:rPr lang="pt-PT" err="1"/>
              <a:t>sunt</a:t>
            </a:r>
            <a:r>
              <a:rPr lang="pt-PT"/>
              <a:t> </a:t>
            </a:r>
            <a:r>
              <a:rPr lang="pt-PT" err="1"/>
              <a:t>explicabo</a:t>
            </a:r>
            <a:r>
              <a:rPr lang="pt-PT"/>
              <a:t>.</a:t>
            </a:r>
          </a:p>
        </p:txBody>
      </p:sp>
      <p:sp>
        <p:nvSpPr>
          <p:cNvPr id="38" name="Text Placeholder 25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5501434" y="3509507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5501434" y="3774930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0" name="Text Placeholder 25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6707191" y="4833990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6707191" y="5099413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2" name="Text Placeholder 25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465831" y="4833990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8465831" y="5099413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4" name="Text Placeholder 25"/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9663513" y="3488997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5" name="Text Placeholder 25"/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9663513" y="3754420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6" name="Text Placeholder 25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7534707" y="1085761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7" name="Text Placeholder 25"/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7534707" y="1351184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8" name="Text Placeholder 25"/>
          <p:cNvSpPr>
            <a:spLocks noGrp="1"/>
          </p:cNvSpPr>
          <p:nvPr userDrawn="1">
            <p:ph type="body" sz="quarter" idx="56" hasCustomPrompt="1"/>
          </p:nvPr>
        </p:nvSpPr>
        <p:spPr>
          <a:xfrm>
            <a:off x="5917881" y="1776783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9" name="Text Placeholder 25"/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5917881" y="2042206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9196921" y="1756472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1" name="Text Placeholder 25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9196921" y="2021895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37" name="Text Placeholder 25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7178168" y="2963416"/>
            <a:ext cx="2141575" cy="93386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Main</a:t>
            </a:r>
            <a:r>
              <a:rPr lang="pt-PT"/>
              <a:t> </a:t>
            </a:r>
            <a:r>
              <a:rPr lang="pt-PT" err="1"/>
              <a:t>message</a:t>
            </a:r>
            <a:endParaRPr lang="pt-PT"/>
          </a:p>
          <a:p>
            <a:endParaRPr lang="pt-PT"/>
          </a:p>
        </p:txBody>
      </p:sp>
      <p:cxnSp>
        <p:nvCxnSpPr>
          <p:cNvPr id="53" name="Straight Connector 52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49BB2D2D-2E35-DF4F-B764-59C6A38F81D1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1263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FC6FE8E-CA48-6543-A2F6-DBF4105E7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3669" y="2492214"/>
            <a:ext cx="2471445" cy="2489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Arc 12"/>
          <p:cNvSpPr/>
          <p:nvPr userDrawn="1"/>
        </p:nvSpPr>
        <p:spPr>
          <a:xfrm>
            <a:off x="4259372" y="1900335"/>
            <a:ext cx="3673181" cy="3673181"/>
          </a:xfrm>
          <a:prstGeom prst="ellipse">
            <a:avLst/>
          </a:prstGeom>
          <a:ln w="19050">
            <a:solidFill>
              <a:srgbClr val="B2E8FA"/>
            </a:solidFill>
            <a:prstDash val="sysDot"/>
          </a:ln>
        </p:spPr>
        <p:txBody>
          <a:bodyPr lIns="45718" tIns="45718" rIns="45718" bIns="45718" anchor="ctr"/>
          <a:lstStyle/>
          <a:p>
            <a:pPr algn="ctr" defTabSz="1375467">
              <a:defRPr sz="26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115366" y="1916389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57" hasCustomPrompt="1"/>
          </p:nvPr>
        </p:nvSpPr>
        <p:spPr>
          <a:xfrm>
            <a:off x="1115366" y="2181812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115366" y="4696262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59" hasCustomPrompt="1"/>
          </p:nvPr>
        </p:nvSpPr>
        <p:spPr>
          <a:xfrm>
            <a:off x="1115366" y="4961685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8" name="Text Placeholder 25"/>
          <p:cNvSpPr>
            <a:spLocks noGrp="1"/>
          </p:cNvSpPr>
          <p:nvPr>
            <p:ph type="body" sz="quarter" idx="60" hasCustomPrompt="1"/>
          </p:nvPr>
        </p:nvSpPr>
        <p:spPr>
          <a:xfrm>
            <a:off x="614624" y="3306325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614624" y="3571748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62" hasCustomPrompt="1"/>
          </p:nvPr>
        </p:nvSpPr>
        <p:spPr>
          <a:xfrm>
            <a:off x="8400964" y="3306325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8400964" y="3571748"/>
            <a:ext cx="3176337" cy="700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64" hasCustomPrompt="1"/>
          </p:nvPr>
        </p:nvSpPr>
        <p:spPr>
          <a:xfrm>
            <a:off x="7842360" y="4696262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65" hasCustomPrompt="1"/>
          </p:nvPr>
        </p:nvSpPr>
        <p:spPr>
          <a:xfrm>
            <a:off x="7842360" y="4961685"/>
            <a:ext cx="3176337" cy="700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66" hasCustomPrompt="1"/>
          </p:nvPr>
        </p:nvSpPr>
        <p:spPr>
          <a:xfrm>
            <a:off x="7842360" y="1916389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211831" y="2852754"/>
            <a:ext cx="1768338" cy="176833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951BC8-D4DD-5E40-9B51-1ECBED48C7EB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E65868-CF8E-C140-AEAD-BF6E5731891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842360" y="2172772"/>
            <a:ext cx="3176337" cy="614363"/>
          </a:xfrm>
          <a:noFill/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lang="pt-PT" sz="1300" dirty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8CD9B68-F609-9A43-8ACE-6E4FB03BC71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6CFE42-B4BA-344C-A0B7-C3D277E2124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4818949" y="2115549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D2BCFE8-F861-1449-A72D-F616885FD367}"/>
              </a:ext>
            </a:extLst>
          </p:cNvPr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7027028" y="2115549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ADE4880-85DA-BD45-8113-DDF0EDB2C737}"/>
              </a:ext>
            </a:extLst>
          </p:cNvPr>
          <p:cNvSpPr>
            <a:spLocks noGrp="1" noChangeAspect="1"/>
          </p:cNvSpPr>
          <p:nvPr>
            <p:ph type="body" sz="quarter" idx="80" hasCustomPrompt="1"/>
          </p:nvPr>
        </p:nvSpPr>
        <p:spPr>
          <a:xfrm>
            <a:off x="4104896" y="355718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DADE29CE-3220-954D-87BB-02474CBF26C7}"/>
              </a:ext>
            </a:extLst>
          </p:cNvPr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4818949" y="503153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92AD245-9109-3F42-9444-5EE1C9011D13}"/>
              </a:ext>
            </a:extLst>
          </p:cNvPr>
          <p:cNvSpPr>
            <a:spLocks noGrp="1" noChangeAspect="1"/>
          </p:cNvSpPr>
          <p:nvPr>
            <p:ph type="body" sz="quarter" idx="82" hasCustomPrompt="1"/>
          </p:nvPr>
        </p:nvSpPr>
        <p:spPr>
          <a:xfrm>
            <a:off x="7027028" y="503153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EFA60ED-C263-6846-981A-65737FDD73DD}"/>
              </a:ext>
            </a:extLst>
          </p:cNvPr>
          <p:cNvSpPr>
            <a:spLocks noGrp="1" noChangeAspect="1"/>
          </p:cNvSpPr>
          <p:nvPr>
            <p:ph type="body" sz="quarter" idx="83" hasCustomPrompt="1"/>
          </p:nvPr>
        </p:nvSpPr>
        <p:spPr>
          <a:xfrm>
            <a:off x="7788552" y="3552593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x-non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37765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4" name="Group 73"/>
          <p:cNvGrpSpPr/>
          <p:nvPr userDrawn="1"/>
        </p:nvGrpSpPr>
        <p:grpSpPr>
          <a:xfrm>
            <a:off x="4508054" y="2442037"/>
            <a:ext cx="465988" cy="218146"/>
            <a:chOff x="0" y="0"/>
            <a:chExt cx="465987" cy="218144"/>
          </a:xfrm>
        </p:grpSpPr>
        <p:sp>
          <p:nvSpPr>
            <p:cNvPr id="5" name="Straight Connector 37"/>
            <p:cNvSpPr/>
            <p:nvPr/>
          </p:nvSpPr>
          <p:spPr>
            <a:xfrm flipH="1" flipV="1">
              <a:off x="226513" y="1159"/>
              <a:ext cx="239476" cy="216985"/>
            </a:xfrm>
            <a:prstGeom prst="line">
              <a:avLst/>
            </a:prstGeom>
            <a:noFill/>
            <a:ln w="19050" cap="rnd">
              <a:solidFill>
                <a:srgbClr val="B2E8F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" name="Straight Connector 38"/>
            <p:cNvSpPr/>
            <p:nvPr/>
          </p:nvSpPr>
          <p:spPr>
            <a:xfrm flipH="1" flipV="1">
              <a:off x="0" y="-1"/>
              <a:ext cx="226515" cy="3"/>
            </a:xfrm>
            <a:prstGeom prst="line">
              <a:avLst/>
            </a:prstGeom>
            <a:noFill/>
            <a:ln w="19050" cap="rnd">
              <a:solidFill>
                <a:srgbClr val="B2E8F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" name="Group 74"/>
          <p:cNvGrpSpPr/>
          <p:nvPr userDrawn="1"/>
        </p:nvGrpSpPr>
        <p:grpSpPr>
          <a:xfrm>
            <a:off x="7130014" y="2440232"/>
            <a:ext cx="514107" cy="221756"/>
            <a:chOff x="-1" y="0"/>
            <a:chExt cx="514105" cy="221755"/>
          </a:xfrm>
        </p:grpSpPr>
        <p:sp>
          <p:nvSpPr>
            <p:cNvPr id="8" name="Straight Connector 40"/>
            <p:cNvSpPr/>
            <p:nvPr/>
          </p:nvSpPr>
          <p:spPr>
            <a:xfrm flipV="1">
              <a:off x="-2" y="1096"/>
              <a:ext cx="239477" cy="220660"/>
            </a:xfrm>
            <a:prstGeom prst="line">
              <a:avLst/>
            </a:prstGeom>
            <a:noFill/>
            <a:ln w="19050" cap="rnd">
              <a:solidFill>
                <a:srgbClr val="FF01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" name="Straight Connector 41"/>
            <p:cNvSpPr/>
            <p:nvPr/>
          </p:nvSpPr>
          <p:spPr>
            <a:xfrm>
              <a:off x="239474" y="-1"/>
              <a:ext cx="274631" cy="2"/>
            </a:xfrm>
            <a:prstGeom prst="line">
              <a:avLst/>
            </a:prstGeom>
            <a:noFill/>
            <a:ln w="19050" cap="rnd">
              <a:solidFill>
                <a:srgbClr val="FF01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" name="Group 81"/>
          <p:cNvGrpSpPr/>
          <p:nvPr userDrawn="1"/>
        </p:nvGrpSpPr>
        <p:grpSpPr>
          <a:xfrm>
            <a:off x="4508052" y="4865593"/>
            <a:ext cx="456055" cy="218146"/>
            <a:chOff x="0" y="0"/>
            <a:chExt cx="456054" cy="218144"/>
          </a:xfrm>
        </p:grpSpPr>
        <p:sp>
          <p:nvSpPr>
            <p:cNvPr id="11" name="Straight Connector 43"/>
            <p:cNvSpPr/>
            <p:nvPr/>
          </p:nvSpPr>
          <p:spPr>
            <a:xfrm flipH="1">
              <a:off x="216579" y="-2"/>
              <a:ext cx="239476" cy="216986"/>
            </a:xfrm>
            <a:prstGeom prst="line">
              <a:avLst/>
            </a:prstGeom>
            <a:noFill/>
            <a:ln w="19050" cap="rnd">
              <a:solidFill>
                <a:srgbClr val="00B3E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Straight Connector 44"/>
            <p:cNvSpPr/>
            <p:nvPr/>
          </p:nvSpPr>
          <p:spPr>
            <a:xfrm flipH="1" flipV="1">
              <a:off x="0" y="218141"/>
              <a:ext cx="216582" cy="3"/>
            </a:xfrm>
            <a:prstGeom prst="line">
              <a:avLst/>
            </a:prstGeom>
            <a:noFill/>
            <a:ln w="19050" cap="rnd">
              <a:solidFill>
                <a:srgbClr val="00B3E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3" name="Group 84"/>
          <p:cNvGrpSpPr/>
          <p:nvPr userDrawn="1"/>
        </p:nvGrpSpPr>
        <p:grpSpPr>
          <a:xfrm>
            <a:off x="7150905" y="4863787"/>
            <a:ext cx="493215" cy="221757"/>
            <a:chOff x="-1" y="-1"/>
            <a:chExt cx="493214" cy="221756"/>
          </a:xfrm>
        </p:grpSpPr>
        <p:sp>
          <p:nvSpPr>
            <p:cNvPr id="14" name="Straight Connector 46"/>
            <p:cNvSpPr/>
            <p:nvPr/>
          </p:nvSpPr>
          <p:spPr>
            <a:xfrm>
              <a:off x="-2" y="-2"/>
              <a:ext cx="239478" cy="220660"/>
            </a:xfrm>
            <a:prstGeom prst="line">
              <a:avLst/>
            </a:prstGeom>
            <a:noFill/>
            <a:ln w="19050" cap="rnd">
              <a:solidFill>
                <a:srgbClr val="00449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Straight Connector 47"/>
            <p:cNvSpPr/>
            <p:nvPr/>
          </p:nvSpPr>
          <p:spPr>
            <a:xfrm>
              <a:off x="239473" y="221753"/>
              <a:ext cx="253741" cy="3"/>
            </a:xfrm>
            <a:prstGeom prst="line">
              <a:avLst/>
            </a:prstGeom>
            <a:noFill/>
            <a:ln w="19050" cap="rnd">
              <a:solidFill>
                <a:srgbClr val="00449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 1"/>
          <p:cNvGrpSpPr/>
          <p:nvPr userDrawn="1"/>
        </p:nvGrpSpPr>
        <p:grpSpPr>
          <a:xfrm>
            <a:off x="4215827" y="1917066"/>
            <a:ext cx="3743531" cy="3741989"/>
            <a:chOff x="0" y="0"/>
            <a:chExt cx="3743530" cy="3741988"/>
          </a:xfrm>
        </p:grpSpPr>
        <p:sp>
          <p:nvSpPr>
            <p:cNvPr id="17" name="Freeform 5"/>
            <p:cNvSpPr/>
            <p:nvPr/>
          </p:nvSpPr>
          <p:spPr>
            <a:xfrm>
              <a:off x="-1" y="1273833"/>
              <a:ext cx="1868586" cy="224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736"/>
                  </a:moveTo>
                  <a:cubicBezTo>
                    <a:pt x="10800" y="5736"/>
                    <a:pt x="10800" y="5772"/>
                    <a:pt x="10800" y="5808"/>
                  </a:cubicBezTo>
                  <a:cubicBezTo>
                    <a:pt x="10800" y="6208"/>
                    <a:pt x="10844" y="6607"/>
                    <a:pt x="10887" y="6970"/>
                  </a:cubicBezTo>
                  <a:cubicBezTo>
                    <a:pt x="11192" y="8967"/>
                    <a:pt x="12237" y="10709"/>
                    <a:pt x="13979" y="12161"/>
                  </a:cubicBezTo>
                  <a:cubicBezTo>
                    <a:pt x="15460" y="13396"/>
                    <a:pt x="17115" y="14194"/>
                    <a:pt x="19031" y="14557"/>
                  </a:cubicBezTo>
                  <a:cubicBezTo>
                    <a:pt x="19858" y="14739"/>
                    <a:pt x="20685" y="14811"/>
                    <a:pt x="21600" y="14811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0642" y="21600"/>
                    <a:pt x="19684" y="21564"/>
                    <a:pt x="18726" y="21455"/>
                  </a:cubicBezTo>
                  <a:cubicBezTo>
                    <a:pt x="14719" y="20983"/>
                    <a:pt x="11235" y="19494"/>
                    <a:pt x="8231" y="16990"/>
                  </a:cubicBezTo>
                  <a:cubicBezTo>
                    <a:pt x="4877" y="14158"/>
                    <a:pt x="3005" y="10854"/>
                    <a:pt x="2700" y="6970"/>
                  </a:cubicBezTo>
                  <a:cubicBezTo>
                    <a:pt x="2656" y="6607"/>
                    <a:pt x="2656" y="6208"/>
                    <a:pt x="2656" y="5808"/>
                  </a:cubicBezTo>
                  <a:cubicBezTo>
                    <a:pt x="2656" y="5772"/>
                    <a:pt x="2656" y="5736"/>
                    <a:pt x="2656" y="5736"/>
                  </a:cubicBezTo>
                  <a:cubicBezTo>
                    <a:pt x="0" y="5736"/>
                    <a:pt x="0" y="5736"/>
                    <a:pt x="0" y="5736"/>
                  </a:cubicBezTo>
                  <a:cubicBezTo>
                    <a:pt x="6837" y="0"/>
                    <a:pt x="6837" y="0"/>
                    <a:pt x="6837" y="0"/>
                  </a:cubicBezTo>
                  <a:cubicBezTo>
                    <a:pt x="13631" y="5736"/>
                    <a:pt x="13631" y="5736"/>
                    <a:pt x="13631" y="5736"/>
                  </a:cubicBezTo>
                  <a:lnTo>
                    <a:pt x="10800" y="5736"/>
                  </a:lnTo>
                  <a:close/>
                </a:path>
              </a:pathLst>
            </a:custGeom>
            <a:solidFill>
              <a:srgbClr val="00B3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18" name="Freeform 6"/>
            <p:cNvSpPr/>
            <p:nvPr/>
          </p:nvSpPr>
          <p:spPr>
            <a:xfrm>
              <a:off x="1265865" y="1868608"/>
              <a:ext cx="2248663" cy="1873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81" y="2651"/>
                  </a:moveTo>
                  <a:cubicBezTo>
                    <a:pt x="14762" y="1825"/>
                    <a:pt x="14834" y="956"/>
                    <a:pt x="14834" y="87"/>
                  </a:cubicBezTo>
                  <a:cubicBezTo>
                    <a:pt x="14834" y="43"/>
                    <a:pt x="14834" y="0"/>
                    <a:pt x="148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43"/>
                    <a:pt x="21600" y="87"/>
                  </a:cubicBezTo>
                  <a:cubicBezTo>
                    <a:pt x="21600" y="1043"/>
                    <a:pt x="21528" y="1999"/>
                    <a:pt x="21419" y="2955"/>
                  </a:cubicBezTo>
                  <a:cubicBezTo>
                    <a:pt x="20949" y="6954"/>
                    <a:pt x="19465" y="10474"/>
                    <a:pt x="16969" y="13473"/>
                  </a:cubicBezTo>
                  <a:cubicBezTo>
                    <a:pt x="13893" y="17167"/>
                    <a:pt x="10167" y="18992"/>
                    <a:pt x="5825" y="18992"/>
                  </a:cubicBezTo>
                  <a:cubicBezTo>
                    <a:pt x="5825" y="18992"/>
                    <a:pt x="5789" y="18992"/>
                    <a:pt x="5789" y="18992"/>
                  </a:cubicBezTo>
                  <a:cubicBezTo>
                    <a:pt x="5789" y="21600"/>
                    <a:pt x="5789" y="21600"/>
                    <a:pt x="5789" y="21600"/>
                  </a:cubicBezTo>
                  <a:cubicBezTo>
                    <a:pt x="0" y="14820"/>
                    <a:pt x="0" y="14820"/>
                    <a:pt x="0" y="14820"/>
                  </a:cubicBezTo>
                  <a:cubicBezTo>
                    <a:pt x="5789" y="8040"/>
                    <a:pt x="5789" y="8040"/>
                    <a:pt x="5789" y="8040"/>
                  </a:cubicBezTo>
                  <a:cubicBezTo>
                    <a:pt x="5789" y="10865"/>
                    <a:pt x="5789" y="10865"/>
                    <a:pt x="5789" y="10865"/>
                  </a:cubicBezTo>
                  <a:cubicBezTo>
                    <a:pt x="5789" y="10865"/>
                    <a:pt x="5825" y="10865"/>
                    <a:pt x="5825" y="10865"/>
                  </a:cubicBezTo>
                  <a:cubicBezTo>
                    <a:pt x="8322" y="10865"/>
                    <a:pt x="10420" y="9822"/>
                    <a:pt x="12193" y="7693"/>
                  </a:cubicBezTo>
                  <a:cubicBezTo>
                    <a:pt x="13423" y="6215"/>
                    <a:pt x="14219" y="4520"/>
                    <a:pt x="14581" y="2651"/>
                  </a:cubicBezTo>
                  <a:close/>
                </a:path>
              </a:pathLst>
            </a:custGeom>
            <a:solidFill>
              <a:srgbClr val="0044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19" name="Freeform 7"/>
            <p:cNvSpPr/>
            <p:nvPr/>
          </p:nvSpPr>
          <p:spPr>
            <a:xfrm>
              <a:off x="1868583" y="229003"/>
              <a:ext cx="1874948" cy="2250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6" y="181"/>
                  </a:moveTo>
                  <a:cubicBezTo>
                    <a:pt x="6896" y="651"/>
                    <a:pt x="10410" y="2135"/>
                    <a:pt x="13402" y="4667"/>
                  </a:cubicBezTo>
                  <a:cubicBezTo>
                    <a:pt x="17089" y="7707"/>
                    <a:pt x="18911" y="11397"/>
                    <a:pt x="18954" y="15739"/>
                  </a:cubicBezTo>
                  <a:cubicBezTo>
                    <a:pt x="21600" y="15739"/>
                    <a:pt x="21600" y="15739"/>
                    <a:pt x="21600" y="15739"/>
                  </a:cubicBezTo>
                  <a:cubicBezTo>
                    <a:pt x="14790" y="21600"/>
                    <a:pt x="14790" y="21600"/>
                    <a:pt x="14790" y="21600"/>
                  </a:cubicBezTo>
                  <a:cubicBezTo>
                    <a:pt x="7981" y="15739"/>
                    <a:pt x="7981" y="15739"/>
                    <a:pt x="7981" y="15739"/>
                  </a:cubicBezTo>
                  <a:cubicBezTo>
                    <a:pt x="10843" y="15739"/>
                    <a:pt x="10843" y="15739"/>
                    <a:pt x="10843" y="15739"/>
                  </a:cubicBezTo>
                  <a:cubicBezTo>
                    <a:pt x="10800" y="13278"/>
                    <a:pt x="9759" y="11180"/>
                    <a:pt x="7677" y="9443"/>
                  </a:cubicBezTo>
                  <a:cubicBezTo>
                    <a:pt x="6202" y="8213"/>
                    <a:pt x="4511" y="7417"/>
                    <a:pt x="2602" y="7019"/>
                  </a:cubicBezTo>
                  <a:cubicBezTo>
                    <a:pt x="1778" y="6874"/>
                    <a:pt x="911" y="6802"/>
                    <a:pt x="43" y="6802"/>
                  </a:cubicBezTo>
                  <a:cubicBezTo>
                    <a:pt x="43" y="6802"/>
                    <a:pt x="0" y="6802"/>
                    <a:pt x="0" y="68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3" y="0"/>
                    <a:pt x="43" y="0"/>
                  </a:cubicBezTo>
                  <a:cubicBezTo>
                    <a:pt x="1041" y="0"/>
                    <a:pt x="1995" y="72"/>
                    <a:pt x="2906" y="18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20" name="Freeform 8"/>
            <p:cNvSpPr/>
            <p:nvPr/>
          </p:nvSpPr>
          <p:spPr>
            <a:xfrm>
              <a:off x="229001" y="0"/>
              <a:ext cx="2242303" cy="1868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85" y="14719"/>
                  </a:moveTo>
                  <a:cubicBezTo>
                    <a:pt x="3485" y="14719"/>
                    <a:pt x="3449" y="14719"/>
                    <a:pt x="3449" y="14719"/>
                  </a:cubicBezTo>
                  <a:cubicBezTo>
                    <a:pt x="3485" y="14719"/>
                    <a:pt x="3485" y="14719"/>
                    <a:pt x="3485" y="14719"/>
                  </a:cubicBezTo>
                  <a:close/>
                  <a:moveTo>
                    <a:pt x="15792" y="0"/>
                  </a:moveTo>
                  <a:cubicBezTo>
                    <a:pt x="21600" y="6837"/>
                    <a:pt x="21600" y="6837"/>
                    <a:pt x="21600" y="6837"/>
                  </a:cubicBezTo>
                  <a:cubicBezTo>
                    <a:pt x="15792" y="13674"/>
                    <a:pt x="15792" y="13674"/>
                    <a:pt x="15792" y="13674"/>
                  </a:cubicBezTo>
                  <a:cubicBezTo>
                    <a:pt x="15792" y="10844"/>
                    <a:pt x="15792" y="10844"/>
                    <a:pt x="15792" y="10844"/>
                  </a:cubicBezTo>
                  <a:cubicBezTo>
                    <a:pt x="13323" y="10844"/>
                    <a:pt x="11217" y="11889"/>
                    <a:pt x="9439" y="14023"/>
                  </a:cubicBezTo>
                  <a:cubicBezTo>
                    <a:pt x="8241" y="15503"/>
                    <a:pt x="7406" y="17158"/>
                    <a:pt x="7043" y="19031"/>
                  </a:cubicBezTo>
                  <a:cubicBezTo>
                    <a:pt x="6897" y="19858"/>
                    <a:pt x="6789" y="20685"/>
                    <a:pt x="678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598"/>
                    <a:pt x="73" y="19640"/>
                    <a:pt x="182" y="18682"/>
                  </a:cubicBezTo>
                  <a:cubicBezTo>
                    <a:pt x="653" y="14719"/>
                    <a:pt x="2142" y="11235"/>
                    <a:pt x="4647" y="8274"/>
                  </a:cubicBezTo>
                  <a:cubicBezTo>
                    <a:pt x="7732" y="4529"/>
                    <a:pt x="11435" y="2700"/>
                    <a:pt x="15792" y="2656"/>
                  </a:cubicBezTo>
                  <a:lnTo>
                    <a:pt x="15792" y="0"/>
                  </a:lnTo>
                  <a:close/>
                </a:path>
              </a:pathLst>
            </a:custGeom>
            <a:solidFill>
              <a:srgbClr val="BDE4F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</p:grpSp>
      <p:sp>
        <p:nvSpPr>
          <p:cNvPr id="21" name="Text Placeholder 3"/>
          <p:cNvSpPr txBox="1"/>
          <p:nvPr userDrawn="1"/>
        </p:nvSpPr>
        <p:spPr>
          <a:xfrm>
            <a:off x="5959197" y="2208916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2</a:t>
            </a:r>
          </a:p>
        </p:txBody>
      </p:sp>
      <p:sp>
        <p:nvSpPr>
          <p:cNvPr id="22" name="Text Placeholder 3"/>
          <p:cNvSpPr txBox="1"/>
          <p:nvPr userDrawn="1"/>
        </p:nvSpPr>
        <p:spPr>
          <a:xfrm>
            <a:off x="7219508" y="3483380"/>
            <a:ext cx="29323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3</a:t>
            </a:r>
          </a:p>
        </p:txBody>
      </p:sp>
      <p:sp>
        <p:nvSpPr>
          <p:cNvPr id="23" name="Text Placeholder 3"/>
          <p:cNvSpPr txBox="1"/>
          <p:nvPr userDrawn="1"/>
        </p:nvSpPr>
        <p:spPr>
          <a:xfrm>
            <a:off x="5897445" y="4780902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4</a:t>
            </a:r>
          </a:p>
        </p:txBody>
      </p:sp>
      <p:sp>
        <p:nvSpPr>
          <p:cNvPr id="29" name="TextBox 52"/>
          <p:cNvSpPr txBox="1"/>
          <p:nvPr userDrawn="1"/>
        </p:nvSpPr>
        <p:spPr>
          <a:xfrm>
            <a:off x="7769955" y="2331778"/>
            <a:ext cx="2280193" cy="762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defTabSz="1219168">
              <a:spcBef>
                <a:spcPts val="300"/>
              </a:spcBef>
              <a:defRPr sz="13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Lorem ipsum dolor sit amet, consectetur adipiscing elit, sed do eiusmod tempor incididunt ut labore et dolore magna aliqua. </a:t>
            </a:r>
          </a:p>
        </p:txBody>
      </p:sp>
      <p:sp>
        <p:nvSpPr>
          <p:cNvPr id="37" name="Freeform 9"/>
          <p:cNvSpPr/>
          <p:nvPr userDrawn="1"/>
        </p:nvSpPr>
        <p:spPr>
          <a:xfrm>
            <a:off x="4215827" y="3190908"/>
            <a:ext cx="1178404" cy="721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52" y="21600"/>
                </a:moveTo>
                <a:cubicBezTo>
                  <a:pt x="4279" y="21600"/>
                  <a:pt x="4279" y="21600"/>
                  <a:pt x="4279" y="21600"/>
                </a:cubicBezTo>
                <a:cubicBezTo>
                  <a:pt x="4210" y="20475"/>
                  <a:pt x="4210" y="19238"/>
                  <a:pt x="4210" y="18000"/>
                </a:cubicBezTo>
                <a:cubicBezTo>
                  <a:pt x="4210" y="17888"/>
                  <a:pt x="4210" y="17775"/>
                  <a:pt x="4210" y="17775"/>
                </a:cubicBezTo>
                <a:cubicBezTo>
                  <a:pt x="0" y="17775"/>
                  <a:pt x="0" y="17775"/>
                  <a:pt x="0" y="17775"/>
                </a:cubicBezTo>
                <a:cubicBezTo>
                  <a:pt x="10835" y="0"/>
                  <a:pt x="10835" y="0"/>
                  <a:pt x="10835" y="0"/>
                </a:cubicBezTo>
                <a:cubicBezTo>
                  <a:pt x="21600" y="17775"/>
                  <a:pt x="21600" y="17775"/>
                  <a:pt x="21600" y="17775"/>
                </a:cubicBezTo>
                <a:cubicBezTo>
                  <a:pt x="17114" y="17775"/>
                  <a:pt x="17114" y="17775"/>
                  <a:pt x="17114" y="17775"/>
                </a:cubicBezTo>
                <a:cubicBezTo>
                  <a:pt x="17114" y="17775"/>
                  <a:pt x="17114" y="17888"/>
                  <a:pt x="17114" y="18000"/>
                </a:cubicBezTo>
                <a:cubicBezTo>
                  <a:pt x="17114" y="19238"/>
                  <a:pt x="17183" y="20475"/>
                  <a:pt x="17252" y="21600"/>
                </a:cubicBezTo>
                <a:close/>
              </a:path>
            </a:pathLst>
          </a:custGeom>
          <a:solidFill>
            <a:srgbClr val="00B3E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5467">
              <a:defRPr sz="26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38" name="Text Placeholder 3"/>
          <p:cNvSpPr txBox="1"/>
          <p:nvPr userDrawn="1"/>
        </p:nvSpPr>
        <p:spPr>
          <a:xfrm>
            <a:off x="4674401" y="3483380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1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6" name="Text Placehold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607736" y="2017529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DE4F5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607736" y="4693137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7877121" y="201752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3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7877121" y="4693137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7C41AD-DA19-7045-BBFA-934DB514487D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0964217E-5917-1D46-BA17-593EB252848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F0219BE-5E7A-ED46-9DD7-DDD5CD08676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607736" y="2291850"/>
            <a:ext cx="2683967" cy="756772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74132EAD-585D-AC4E-AA17-F03207EA1A0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607736" y="4956672"/>
            <a:ext cx="2683967" cy="756772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9FAF5B1C-0BEA-BD4C-AD6B-C6484A8F801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877121" y="4967457"/>
            <a:ext cx="2683967" cy="810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D2261990-7557-6A4F-8EC5-F2DA6118D1A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77121" y="2276508"/>
            <a:ext cx="2683967" cy="810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069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3" hasCustomPrompt="1"/>
          </p:nvPr>
        </p:nvSpPr>
        <p:spPr>
          <a:xfrm>
            <a:off x="1296237" y="3125141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44" hasCustomPrompt="1"/>
          </p:nvPr>
        </p:nvSpPr>
        <p:spPr>
          <a:xfrm>
            <a:off x="1301186" y="4205342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5" hasCustomPrompt="1"/>
          </p:nvPr>
        </p:nvSpPr>
        <p:spPr>
          <a:xfrm>
            <a:off x="1296237" y="5283217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46" hasCustomPrompt="1"/>
          </p:nvPr>
        </p:nvSpPr>
        <p:spPr>
          <a:xfrm>
            <a:off x="6649642" y="3125141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47" hasCustomPrompt="1"/>
          </p:nvPr>
        </p:nvSpPr>
        <p:spPr>
          <a:xfrm>
            <a:off x="6649641" y="4205342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648604" y="5283217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9" name="Text Placeholder 29"/>
          <p:cNvSpPr>
            <a:spLocks noGrp="1"/>
          </p:cNvSpPr>
          <p:nvPr>
            <p:ph type="body" sz="quarter" idx="50" hasCustomPrompt="1"/>
          </p:nvPr>
        </p:nvSpPr>
        <p:spPr>
          <a:xfrm>
            <a:off x="6841384" y="2068507"/>
            <a:ext cx="3855612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Option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5BD894-7D08-174F-9682-D5016AE18041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49" hasCustomPrompt="1"/>
          </p:nvPr>
        </p:nvSpPr>
        <p:spPr>
          <a:xfrm>
            <a:off x="1489017" y="2068508"/>
            <a:ext cx="3855612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Option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C1D381E-DD80-774F-B222-910F3868294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9866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1B86685-C66A-C741-9176-107D2F053F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7308" y="4409380"/>
            <a:ext cx="10368000" cy="136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065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06D6D1-EBC9-0846-9866-9FE7D7C7CFF2}"/>
              </a:ext>
            </a:extLst>
          </p:cNvPr>
          <p:cNvSpPr>
            <a:spLocks noGrp="1" noChangeAspect="1"/>
          </p:cNvSpPr>
          <p:nvPr>
            <p:ph type="body" sz="quarter" idx="58" hasCustomPrompt="1"/>
          </p:nvPr>
        </p:nvSpPr>
        <p:spPr>
          <a:xfrm>
            <a:off x="6270238" y="1856515"/>
            <a:ext cx="2318400" cy="2170800"/>
          </a:xfrm>
          <a:prstGeom prst="rect">
            <a:avLst/>
          </a:prstGeom>
          <a:ln w="120650">
            <a:solidFill>
              <a:srgbClr val="B2E8FA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912DE21F-6142-764A-85FA-D9C488597048}"/>
              </a:ext>
            </a:extLst>
          </p:cNvPr>
          <p:cNvSpPr>
            <a:spLocks noGrp="1" noChangeAspect="1"/>
          </p:cNvSpPr>
          <p:nvPr>
            <p:ph type="body" sz="quarter" idx="59" hasCustomPrompt="1"/>
          </p:nvPr>
        </p:nvSpPr>
        <p:spPr>
          <a:xfrm>
            <a:off x="3591984" y="1856515"/>
            <a:ext cx="2318400" cy="2170800"/>
          </a:xfrm>
          <a:prstGeom prst="rect">
            <a:avLst/>
          </a:prstGeom>
          <a:ln w="120650">
            <a:solidFill>
              <a:srgbClr val="00B3EF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28B9B27C-B92B-794C-8AB3-22C96B86D718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8971872" y="1866052"/>
            <a:ext cx="2318400" cy="2170800"/>
          </a:xfrm>
          <a:prstGeom prst="rect">
            <a:avLst/>
          </a:prstGeom>
          <a:ln w="120650">
            <a:solidFill>
              <a:srgbClr val="FF0179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09AA86-0F50-FA4A-876B-9BE2000430B2}"/>
              </a:ext>
            </a:extLst>
          </p:cNvPr>
          <p:cNvSpPr>
            <a:spLocks noGrp="1" noChangeAspect="1"/>
          </p:cNvSpPr>
          <p:nvPr>
            <p:ph type="body" sz="quarter" idx="57" hasCustomPrompt="1"/>
          </p:nvPr>
        </p:nvSpPr>
        <p:spPr>
          <a:xfrm>
            <a:off x="897308" y="1862587"/>
            <a:ext cx="2318400" cy="2170800"/>
          </a:xfrm>
          <a:prstGeom prst="rect">
            <a:avLst/>
          </a:prstGeom>
          <a:ln w="120650">
            <a:solidFill>
              <a:srgbClr val="004494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x-none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899091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595082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6272021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8948963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1121334" y="2062361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3798274" y="2078246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6480992" y="2078246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50" hasCustomPrompt="1"/>
          </p:nvPr>
        </p:nvSpPr>
        <p:spPr>
          <a:xfrm>
            <a:off x="9152155" y="2074651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1121334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52" hasCustomPrompt="1"/>
          </p:nvPr>
        </p:nvSpPr>
        <p:spPr>
          <a:xfrm>
            <a:off x="3798274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53" hasCustomPrompt="1"/>
          </p:nvPr>
        </p:nvSpPr>
        <p:spPr>
          <a:xfrm>
            <a:off x="6480991" y="2539999"/>
            <a:ext cx="1910232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54" hasCustomPrompt="1"/>
          </p:nvPr>
        </p:nvSpPr>
        <p:spPr>
          <a:xfrm>
            <a:off x="9152155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55" hasCustomPrompt="1"/>
          </p:nvPr>
        </p:nvSpPr>
        <p:spPr>
          <a:xfrm>
            <a:off x="1121334" y="4646489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56" hasCustomPrompt="1"/>
          </p:nvPr>
        </p:nvSpPr>
        <p:spPr>
          <a:xfrm>
            <a:off x="1121334" y="5104647"/>
            <a:ext cx="9759513" cy="345856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D5E480-1C04-014C-8696-4729944DD854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D690E93-810B-994B-84B3-F66DDF99ED6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2907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DC54C82-2464-B348-B2D4-E859986B7A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7061" y="2082333"/>
            <a:ext cx="5685263" cy="9251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kumimoji="0" lang="pt-PT" sz="5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8866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85800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377D66D2-B916-BE4A-B599-33A68642409F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2468162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0BBC89D3-262D-0D46-A689-FAE852DC9B6B}"/>
              </a:ext>
            </a:extLst>
          </p:cNvPr>
          <p:cNvSpPr>
            <a:spLocks noGrp="1" noChangeAspect="1"/>
          </p:cNvSpPr>
          <p:nvPr>
            <p:ph type="body" sz="quarter" idx="131" hasCustomPrompt="1"/>
          </p:nvPr>
        </p:nvSpPr>
        <p:spPr>
          <a:xfrm>
            <a:off x="4811456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984DD875-19E3-A74A-8ECA-B220A8C91851}"/>
              </a:ext>
            </a:extLst>
          </p:cNvPr>
          <p:cNvSpPr>
            <a:spLocks noGrp="1" noChangeAspect="1"/>
          </p:cNvSpPr>
          <p:nvPr>
            <p:ph type="body" sz="quarter" idx="132" hasCustomPrompt="1"/>
          </p:nvPr>
        </p:nvSpPr>
        <p:spPr>
          <a:xfrm>
            <a:off x="7154750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67C5EE9B-1A85-0249-A4C4-9EC8E7FCC4D8}"/>
              </a:ext>
            </a:extLst>
          </p:cNvPr>
          <p:cNvSpPr>
            <a:spLocks noGrp="1" noChangeAspect="1"/>
          </p:cNvSpPr>
          <p:nvPr>
            <p:ph type="body" sz="quarter" idx="133" hasCustomPrompt="1"/>
          </p:nvPr>
        </p:nvSpPr>
        <p:spPr>
          <a:xfrm>
            <a:off x="9498044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9F5D05B-39E4-5A4D-899E-B1A90B0037AA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2943783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7C55DB4-6891-C845-B667-BA04E243E7F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3030717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C6FF6DBC-3A31-3F49-B721-475DA60361E2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5288700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E8F4FCE9-BB69-6144-925C-1D28E56AC344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375634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D6218E5-8DF9-5F46-8D6E-48124B6D6767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633617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BDED8B7B-8A3E-0B40-894A-6302464F663A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7720551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8B8A56FE-E0DB-5E41-BC9D-10340057D642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9977862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428A19A6-580F-944C-9CAC-21FE4403C30B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10065468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2" name="Graphic 4">
            <a:extLst>
              <a:ext uri="{FF2B5EF4-FFF2-40B4-BE49-F238E27FC236}">
                <a16:creationId xmlns:a16="http://schemas.microsoft.com/office/drawing/2014/main" id="{C7390110-9F68-A541-AFAC-05301ED6A888}"/>
              </a:ext>
            </a:extLst>
          </p:cNvPr>
          <p:cNvSpPr/>
          <p:nvPr userDrawn="1"/>
        </p:nvSpPr>
        <p:spPr>
          <a:xfrm rot="21416351">
            <a:off x="712668" y="1211003"/>
            <a:ext cx="351127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95177FDD-BFCD-B942-B312-8592C919EA5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9339" y="1387105"/>
            <a:ext cx="3327991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EAA831F-9B56-A247-983C-4DC23F8F7BA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F61D4-D235-B14F-8C48-AAFBF6726165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517768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9C4A713-B5A0-CC45-A9FB-5327DF07ECCD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2861062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DAEFCE9-1D4F-324C-A6BE-4CCE8A76B7A5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5204356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88CA79F-BE17-B544-9AB5-64D91ABB00E5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7547650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F6ED324-05CA-A248-8137-A5155A578C31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890941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88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0CE61-8B97-F547-B271-D67E00C59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81CC7-F603-A442-A626-F51D77542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04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s&amp;Flows Slide 2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2BFBBD3A-0CF1-8243-B5F7-E514D4A65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DC54C82-2464-B348-B2D4-E859986B7A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5505" y="782101"/>
            <a:ext cx="5685263" cy="68190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kumimoji="0" lang="pt-PT" sz="5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6B06F888-2BF0-8647-8350-B7FD8270A49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0358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8954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087505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0126346-1D56-3E41-986A-F7EC1C5217A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5505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2A7591F-E6DB-5446-989D-61928324DB0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2885572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737D564-D326-8345-B743-C718BCD8EA46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2974168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07894D8C-F032-CE4D-A91F-522C8E570EDB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3462719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04CB6BF8-8799-1B40-851C-E54098926DFD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3210719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3D6D353C-210B-8F4F-A16F-D9B209149F2D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5260786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5465ECD5-AF4C-8C42-B75C-5271A2F6C6F1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5349382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F7F3B3B4-D445-1344-8DDC-FBEE534C9742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5837933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33639607-01A5-754B-A613-A5F6EB544FC3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5585933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7A21E72B-06D9-EC40-9DAD-A04D6304EDC4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7636000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E652071A-457A-F343-B9EF-7ACB602748CF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7724596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AD09CFB3-403C-874D-90F1-8DECC301CD19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213147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B89E910-9EE5-EB40-B02D-38E74F72F82B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7961147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9" name="Text Placeholder 29">
            <a:extLst>
              <a:ext uri="{FF2B5EF4-FFF2-40B4-BE49-F238E27FC236}">
                <a16:creationId xmlns:a16="http://schemas.microsoft.com/office/drawing/2014/main" id="{18916676-9134-4B40-BED8-76A6FBBC3B43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0011214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007EED98-47E6-8C42-9A73-AB5F8348D386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10099810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1FDFAA5B-CBFB-4348-9AB8-B619068639C2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588361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3501A44D-60D1-2C49-B24D-149B09574EB8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10336361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240C45-8B3F-2543-8E59-36681C6C3660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aphic 54">
            <a:extLst>
              <a:ext uri="{FF2B5EF4-FFF2-40B4-BE49-F238E27FC236}">
                <a16:creationId xmlns:a16="http://schemas.microsoft.com/office/drawing/2014/main" id="{D67702AB-7190-F547-9DEB-ECE329F8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1460" y="3221692"/>
            <a:ext cx="157090" cy="576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04E0238-83F4-874B-AC08-DA2CE342EC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2710" y="3221692"/>
            <a:ext cx="157090" cy="5760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B9143727-558B-5745-A39B-14E3D9F43D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8720" y="3221692"/>
            <a:ext cx="157090" cy="57600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92E17C2D-3E2B-B34D-AB29-BFD078983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8540" y="3221692"/>
            <a:ext cx="157090" cy="576000"/>
          </a:xfrm>
          <a:prstGeom prst="rect">
            <a:avLst/>
          </a:prstGeom>
        </p:spPr>
      </p:pic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85B8F4B-F6BF-DB4B-B4CF-9A45B2541B3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157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3E098AB-8368-3D4B-AEB1-7D5B3BF3DF9D}"/>
              </a:ext>
            </a:extLst>
          </p:cNvPr>
          <p:cNvCxnSpPr>
            <a:cxnSpLocks/>
          </p:cNvCxnSpPr>
          <p:nvPr userDrawn="1"/>
        </p:nvCxnSpPr>
        <p:spPr>
          <a:xfrm>
            <a:off x="0" y="4129882"/>
            <a:ext cx="12192000" cy="0"/>
          </a:xfrm>
          <a:prstGeom prst="line">
            <a:avLst/>
          </a:prstGeom>
          <a:ln w="38100">
            <a:solidFill>
              <a:srgbClr val="B2E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traight Connector 4">
            <a:extLst>
              <a:ext uri="{FF2B5EF4-FFF2-40B4-BE49-F238E27FC236}">
                <a16:creationId xmlns:a16="http://schemas.microsoft.com/office/drawing/2014/main" id="{C37A2ACD-B062-F341-A2A2-E660CD90EFD4}"/>
              </a:ext>
            </a:extLst>
          </p:cNvPr>
          <p:cNvSpPr/>
          <p:nvPr userDrawn="1"/>
        </p:nvSpPr>
        <p:spPr>
          <a:xfrm>
            <a:off x="-2" y="4129880"/>
            <a:ext cx="12192002" cy="2"/>
          </a:xfrm>
          <a:prstGeom prst="line">
            <a:avLst/>
          </a:prstGeom>
          <a:ln w="15875">
            <a:solidFill>
              <a:srgbClr val="004494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B6F4F3-2296-2945-A4CC-B45A1B61D674}"/>
              </a:ext>
            </a:extLst>
          </p:cNvPr>
          <p:cNvCxnSpPr>
            <a:cxnSpLocks/>
          </p:cNvCxnSpPr>
          <p:nvPr userDrawn="1"/>
        </p:nvCxnSpPr>
        <p:spPr>
          <a:xfrm>
            <a:off x="2497731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226A4-6A96-D542-8D83-D56C4BBCB2B1}"/>
              </a:ext>
            </a:extLst>
          </p:cNvPr>
          <p:cNvCxnSpPr>
            <a:cxnSpLocks/>
          </p:cNvCxnSpPr>
          <p:nvPr userDrawn="1"/>
        </p:nvCxnSpPr>
        <p:spPr>
          <a:xfrm>
            <a:off x="130601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B5F9DC4-C478-454B-AB60-EA1A8AAA98B4}"/>
              </a:ext>
            </a:extLst>
          </p:cNvPr>
          <p:cNvSpPr/>
          <p:nvPr userDrawn="1"/>
        </p:nvSpPr>
        <p:spPr>
          <a:xfrm>
            <a:off x="1834543" y="3549180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E3DD8F6-C5F1-244D-B15C-F2222DA0D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F766EDB7-776D-C140-8444-AE821ED231A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9FE50941-5B96-B047-8797-4451826C64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510083" y="5920601"/>
            <a:ext cx="2243190" cy="605584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kumimoji="0" lang="pt-PT" sz="4400" b="1" i="0" u="none" strike="noStrike" kern="1200" cap="none" spc="0" normalizeH="0" baseline="0" dirty="0">
                <a:ln>
                  <a:noFill/>
                </a:ln>
                <a:solidFill>
                  <a:srgbClr val="FF0179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Year #</a:t>
            </a:r>
            <a:endParaRPr lang="pt-PT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24718EC-E9B8-334A-AF1C-295AAA357518}"/>
              </a:ext>
            </a:extLst>
          </p:cNvPr>
          <p:cNvCxnSpPr>
            <a:cxnSpLocks/>
          </p:cNvCxnSpPr>
          <p:nvPr userDrawn="1"/>
        </p:nvCxnSpPr>
        <p:spPr>
          <a:xfrm>
            <a:off x="605581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E40E8FA-E213-6A4F-830C-972142E954FF}"/>
              </a:ext>
            </a:extLst>
          </p:cNvPr>
          <p:cNvCxnSpPr>
            <a:cxnSpLocks/>
          </p:cNvCxnSpPr>
          <p:nvPr userDrawn="1"/>
        </p:nvCxnSpPr>
        <p:spPr>
          <a:xfrm>
            <a:off x="1080395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6" name="Text Placeholder 11">
            <a:extLst>
              <a:ext uri="{FF2B5EF4-FFF2-40B4-BE49-F238E27FC236}">
                <a16:creationId xmlns:a16="http://schemas.microsoft.com/office/drawing/2014/main" id="{F2C12708-7DB2-604F-BAE2-4AB63694B3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25485" y="5920601"/>
            <a:ext cx="2243190" cy="605584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kumimoji="0" lang="pt-PT" sz="4400" b="1" i="0" u="none" strike="noStrike" kern="1200" cap="none" spc="0" normalizeH="0" baseline="0" dirty="0">
                <a:ln>
                  <a:noFill/>
                </a:ln>
                <a:solidFill>
                  <a:srgbClr val="FF0179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Year #</a:t>
            </a:r>
            <a:endParaRPr lang="pt-PT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DE97299-D880-6F49-A707-D20D378D6596}"/>
              </a:ext>
            </a:extLst>
          </p:cNvPr>
          <p:cNvCxnSpPr>
            <a:cxnSpLocks/>
          </p:cNvCxnSpPr>
          <p:nvPr userDrawn="1"/>
        </p:nvCxnSpPr>
        <p:spPr>
          <a:xfrm>
            <a:off x="3649264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E987CD1-3DD6-3B4D-80CD-A87C6F905047}"/>
              </a:ext>
            </a:extLst>
          </p:cNvPr>
          <p:cNvCxnSpPr>
            <a:cxnSpLocks/>
          </p:cNvCxnSpPr>
          <p:nvPr userDrawn="1"/>
        </p:nvCxnSpPr>
        <p:spPr>
          <a:xfrm>
            <a:off x="4859590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A22A010-F573-C744-A711-B067E03244B7}"/>
              </a:ext>
            </a:extLst>
          </p:cNvPr>
          <p:cNvCxnSpPr>
            <a:cxnSpLocks/>
          </p:cNvCxnSpPr>
          <p:nvPr userDrawn="1"/>
        </p:nvCxnSpPr>
        <p:spPr>
          <a:xfrm>
            <a:off x="8447080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EBB2B3F-5318-9F46-A326-3391028A86F9}"/>
              </a:ext>
            </a:extLst>
          </p:cNvPr>
          <p:cNvCxnSpPr>
            <a:cxnSpLocks/>
          </p:cNvCxnSpPr>
          <p:nvPr userDrawn="1"/>
        </p:nvCxnSpPr>
        <p:spPr>
          <a:xfrm>
            <a:off x="7244485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6B7BB48-2425-4443-9468-64E6736EEECD}"/>
              </a:ext>
            </a:extLst>
          </p:cNvPr>
          <p:cNvCxnSpPr>
            <a:cxnSpLocks/>
          </p:cNvCxnSpPr>
          <p:nvPr userDrawn="1"/>
        </p:nvCxnSpPr>
        <p:spPr>
          <a:xfrm>
            <a:off x="9607767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Text Placeholder 25">
            <a:extLst>
              <a:ext uri="{FF2B5EF4-FFF2-40B4-BE49-F238E27FC236}">
                <a16:creationId xmlns:a16="http://schemas.microsoft.com/office/drawing/2014/main" id="{878E2B79-97B1-E647-9484-B1E99F6A305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425946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5" name="Text Placeholder 25">
            <a:extLst>
              <a:ext uri="{FF2B5EF4-FFF2-40B4-BE49-F238E27FC236}">
                <a16:creationId xmlns:a16="http://schemas.microsoft.com/office/drawing/2014/main" id="{04B50096-065E-BC46-B935-D22CE99BE60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611328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6" name="Text Placeholder 25">
            <a:extLst>
              <a:ext uri="{FF2B5EF4-FFF2-40B4-BE49-F238E27FC236}">
                <a16:creationId xmlns:a16="http://schemas.microsoft.com/office/drawing/2014/main" id="{6A5BE0E7-69D6-2044-94D2-64DE9E98C98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96710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7" name="Text Placeholder 25">
            <a:extLst>
              <a:ext uri="{FF2B5EF4-FFF2-40B4-BE49-F238E27FC236}">
                <a16:creationId xmlns:a16="http://schemas.microsoft.com/office/drawing/2014/main" id="{F2353948-9763-4643-B362-92E1FE9F56A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982092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8" name="Text Placeholder 25">
            <a:extLst>
              <a:ext uri="{FF2B5EF4-FFF2-40B4-BE49-F238E27FC236}">
                <a16:creationId xmlns:a16="http://schemas.microsoft.com/office/drawing/2014/main" id="{86D5F5C8-6014-2549-9323-6729E87D797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67474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9" name="Text Placeholder 25">
            <a:extLst>
              <a:ext uri="{FF2B5EF4-FFF2-40B4-BE49-F238E27FC236}">
                <a16:creationId xmlns:a16="http://schemas.microsoft.com/office/drawing/2014/main" id="{64D956A3-5884-1742-AD90-139ADC410B3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352856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0" name="Text Placeholder 25">
            <a:extLst>
              <a:ext uri="{FF2B5EF4-FFF2-40B4-BE49-F238E27FC236}">
                <a16:creationId xmlns:a16="http://schemas.microsoft.com/office/drawing/2014/main" id="{048FDFDC-415A-9944-9D02-BD47D53C829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38238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1" name="Text Placeholder 25">
            <a:extLst>
              <a:ext uri="{FF2B5EF4-FFF2-40B4-BE49-F238E27FC236}">
                <a16:creationId xmlns:a16="http://schemas.microsoft.com/office/drawing/2014/main" id="{A07CDCCE-657F-BF4B-B430-A071C9BCD74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723620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2" name="Text Placeholder 25">
            <a:extLst>
              <a:ext uri="{FF2B5EF4-FFF2-40B4-BE49-F238E27FC236}">
                <a16:creationId xmlns:a16="http://schemas.microsoft.com/office/drawing/2014/main" id="{BC8673ED-86C6-5740-A649-A5272C5E8A1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423599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3" name="Text Placeholder 12">
            <a:extLst>
              <a:ext uri="{FF2B5EF4-FFF2-40B4-BE49-F238E27FC236}">
                <a16:creationId xmlns:a16="http://schemas.microsoft.com/office/drawing/2014/main" id="{A71D6943-2FC5-4349-8B07-BBB423F0FCA6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1524149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C8A20B8-B36D-CF4B-A616-8E40792DF19A}"/>
              </a:ext>
            </a:extLst>
          </p:cNvPr>
          <p:cNvSpPr/>
          <p:nvPr userDrawn="1"/>
        </p:nvSpPr>
        <p:spPr>
          <a:xfrm>
            <a:off x="3000538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1" name="Text Placeholder 25">
            <a:extLst>
              <a:ext uri="{FF2B5EF4-FFF2-40B4-BE49-F238E27FC236}">
                <a16:creationId xmlns:a16="http://schemas.microsoft.com/office/drawing/2014/main" id="{3FF4B496-BDF2-1E48-8BE9-A1886CD831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609336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2" name="Text Placeholder 12">
            <a:extLst>
              <a:ext uri="{FF2B5EF4-FFF2-40B4-BE49-F238E27FC236}">
                <a16:creationId xmlns:a16="http://schemas.microsoft.com/office/drawing/2014/main" id="{E842D254-369A-FB49-9995-1F8F226E9431}"/>
              </a:ext>
            </a:extLst>
          </p:cNvPr>
          <p:cNvSpPr>
            <a:spLocks noGrp="1" noChangeAspect="1"/>
          </p:cNvSpPr>
          <p:nvPr>
            <p:ph type="body" sz="quarter" idx="67" hasCustomPrompt="1"/>
          </p:nvPr>
        </p:nvSpPr>
        <p:spPr>
          <a:xfrm>
            <a:off x="2709926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8BA2D7B-BD33-9C45-94F5-5C812CE0379E}"/>
              </a:ext>
            </a:extLst>
          </p:cNvPr>
          <p:cNvSpPr/>
          <p:nvPr userDrawn="1"/>
        </p:nvSpPr>
        <p:spPr>
          <a:xfrm>
            <a:off x="4181555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6" name="Text Placeholder 25">
            <a:extLst>
              <a:ext uri="{FF2B5EF4-FFF2-40B4-BE49-F238E27FC236}">
                <a16:creationId xmlns:a16="http://schemas.microsoft.com/office/drawing/2014/main" id="{D4F0A3FE-C81E-5942-9F10-322B449C865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795073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7" name="Text Placeholder 12">
            <a:extLst>
              <a:ext uri="{FF2B5EF4-FFF2-40B4-BE49-F238E27FC236}">
                <a16:creationId xmlns:a16="http://schemas.microsoft.com/office/drawing/2014/main" id="{3E7AC3CB-4CB6-D440-BD9C-1825DCEE696C}"/>
              </a:ext>
            </a:extLst>
          </p:cNvPr>
          <p:cNvSpPr>
            <a:spLocks noGrp="1" noChangeAspect="1"/>
          </p:cNvSpPr>
          <p:nvPr>
            <p:ph type="body" sz="quarter" idx="69" hasCustomPrompt="1"/>
          </p:nvPr>
        </p:nvSpPr>
        <p:spPr>
          <a:xfrm>
            <a:off x="3895703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5E4716B-16B0-7F46-80EA-1194B62C433F}"/>
              </a:ext>
            </a:extLst>
          </p:cNvPr>
          <p:cNvSpPr/>
          <p:nvPr userDrawn="1"/>
        </p:nvSpPr>
        <p:spPr>
          <a:xfrm>
            <a:off x="5386564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1" name="Text Placeholder 25">
            <a:extLst>
              <a:ext uri="{FF2B5EF4-FFF2-40B4-BE49-F238E27FC236}">
                <a16:creationId xmlns:a16="http://schemas.microsoft.com/office/drawing/2014/main" id="{158CC27B-BF14-4948-A2BD-D0457407840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980810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2" name="Text Placeholder 12">
            <a:extLst>
              <a:ext uri="{FF2B5EF4-FFF2-40B4-BE49-F238E27FC236}">
                <a16:creationId xmlns:a16="http://schemas.microsoft.com/office/drawing/2014/main" id="{9C4D30EA-D1F1-054F-A483-03488D8AFE7C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>
            <a:off x="5081480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4F9D2C7-014B-074D-A7DC-91841FC5E677}"/>
              </a:ext>
            </a:extLst>
          </p:cNvPr>
          <p:cNvSpPr/>
          <p:nvPr userDrawn="1"/>
        </p:nvSpPr>
        <p:spPr>
          <a:xfrm>
            <a:off x="6582682" y="3549180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1" name="Text Placeholder 25">
            <a:extLst>
              <a:ext uri="{FF2B5EF4-FFF2-40B4-BE49-F238E27FC236}">
                <a16:creationId xmlns:a16="http://schemas.microsoft.com/office/drawing/2014/main" id="{9FA14E67-FB15-544E-8D98-5F96F7F9438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166547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32" name="Text Placeholder 12">
            <a:extLst>
              <a:ext uri="{FF2B5EF4-FFF2-40B4-BE49-F238E27FC236}">
                <a16:creationId xmlns:a16="http://schemas.microsoft.com/office/drawing/2014/main" id="{2A0C8ADA-AE05-5C4D-8F2C-2492D867E1FA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6267257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FB24A91F-020D-D84D-A8FE-F6A05C7C9122}"/>
              </a:ext>
            </a:extLst>
          </p:cNvPr>
          <p:cNvSpPr/>
          <p:nvPr userDrawn="1"/>
        </p:nvSpPr>
        <p:spPr>
          <a:xfrm>
            <a:off x="7748677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6" name="Text Placeholder 25">
            <a:extLst>
              <a:ext uri="{FF2B5EF4-FFF2-40B4-BE49-F238E27FC236}">
                <a16:creationId xmlns:a16="http://schemas.microsoft.com/office/drawing/2014/main" id="{5E2475B0-CC10-3649-8FD2-AE0239ABD57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52284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37" name="Text Placeholder 12">
            <a:extLst>
              <a:ext uri="{FF2B5EF4-FFF2-40B4-BE49-F238E27FC236}">
                <a16:creationId xmlns:a16="http://schemas.microsoft.com/office/drawing/2014/main" id="{00641094-43D7-F44A-9FBE-B39836394ED9}"/>
              </a:ext>
            </a:extLst>
          </p:cNvPr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7453034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E1ED9E7-B20C-7142-AB05-54ACB1EBE46C}"/>
              </a:ext>
            </a:extLst>
          </p:cNvPr>
          <p:cNvSpPr/>
          <p:nvPr userDrawn="1"/>
        </p:nvSpPr>
        <p:spPr>
          <a:xfrm>
            <a:off x="8929694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1" name="Text Placeholder 25">
            <a:extLst>
              <a:ext uri="{FF2B5EF4-FFF2-40B4-BE49-F238E27FC236}">
                <a16:creationId xmlns:a16="http://schemas.microsoft.com/office/drawing/2014/main" id="{C87469EF-A3BE-4544-8FB4-5D4739EFC2A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538021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42" name="Text Placeholder 12">
            <a:extLst>
              <a:ext uri="{FF2B5EF4-FFF2-40B4-BE49-F238E27FC236}">
                <a16:creationId xmlns:a16="http://schemas.microsoft.com/office/drawing/2014/main" id="{EDB2343A-AE1A-304B-972B-34757432EB10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638811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F54BC8C-1E9E-004F-A673-C96E135CD873}"/>
              </a:ext>
            </a:extLst>
          </p:cNvPr>
          <p:cNvSpPr/>
          <p:nvPr userDrawn="1"/>
        </p:nvSpPr>
        <p:spPr>
          <a:xfrm>
            <a:off x="10134703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6" name="Text Placeholder 25">
            <a:extLst>
              <a:ext uri="{FF2B5EF4-FFF2-40B4-BE49-F238E27FC236}">
                <a16:creationId xmlns:a16="http://schemas.microsoft.com/office/drawing/2014/main" id="{1E776C22-50C7-4D4B-97B3-99B5974D477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723759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47" name="Text Placeholder 12">
            <a:extLst>
              <a:ext uri="{FF2B5EF4-FFF2-40B4-BE49-F238E27FC236}">
                <a16:creationId xmlns:a16="http://schemas.microsoft.com/office/drawing/2014/main" id="{05A2240E-698B-CB46-87FF-6D72516C1B27}"/>
              </a:ext>
            </a:extLst>
          </p:cNvPr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9824588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8" name="Slide Number Placeholder 2">
            <a:extLst>
              <a:ext uri="{FF2B5EF4-FFF2-40B4-BE49-F238E27FC236}">
                <a16:creationId xmlns:a16="http://schemas.microsoft.com/office/drawing/2014/main" id="{FBBD8E6C-B2F6-9746-828E-64407C8503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13FEF8F-0388-9C43-A036-2369F45E7C0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12">
            <a:extLst>
              <a:ext uri="{FF2B5EF4-FFF2-40B4-BE49-F238E27FC236}">
                <a16:creationId xmlns:a16="http://schemas.microsoft.com/office/drawing/2014/main" id="{DB475DD7-E8D5-B94E-892A-CB613EA5845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BB5395-7C18-D346-B44A-AE5FE79822D9}"/>
              </a:ext>
            </a:extLst>
          </p:cNvPr>
          <p:cNvGrpSpPr/>
          <p:nvPr userDrawn="1"/>
        </p:nvGrpSpPr>
        <p:grpSpPr>
          <a:xfrm>
            <a:off x="10096879" y="3585061"/>
            <a:ext cx="211418" cy="650528"/>
            <a:chOff x="10096879" y="3585061"/>
            <a:chExt cx="211418" cy="650528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52543F5-DFF3-474E-82A8-58EB2EC3D03D}"/>
                </a:ext>
              </a:extLst>
            </p:cNvPr>
            <p:cNvCxnSpPr>
              <a:cxnSpLocks/>
              <a:stCxn id="3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30EA3EC-0A30-3140-9D2D-CA2E3BCAE4A7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9FF7C64-3616-B447-88E8-7DF3CBA28F8A}"/>
              </a:ext>
            </a:extLst>
          </p:cNvPr>
          <p:cNvGrpSpPr/>
          <p:nvPr userDrawn="1"/>
        </p:nvGrpSpPr>
        <p:grpSpPr>
          <a:xfrm>
            <a:off x="8892547" y="3585061"/>
            <a:ext cx="211418" cy="650528"/>
            <a:chOff x="10096879" y="3585061"/>
            <a:chExt cx="211418" cy="650528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C8EEA93-E0AE-7349-B0CF-712B71A56B75}"/>
                </a:ext>
              </a:extLst>
            </p:cNvPr>
            <p:cNvCxnSpPr>
              <a:cxnSpLocks/>
              <a:stCxn id="74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4E494DD-FE59-1449-A7E7-B31820A1138F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EC4F5B9-A715-A74D-B07A-88EE0944FDDC}"/>
              </a:ext>
            </a:extLst>
          </p:cNvPr>
          <p:cNvGrpSpPr/>
          <p:nvPr userDrawn="1"/>
        </p:nvGrpSpPr>
        <p:grpSpPr>
          <a:xfrm>
            <a:off x="7710518" y="3585061"/>
            <a:ext cx="211418" cy="650528"/>
            <a:chOff x="10096879" y="3585061"/>
            <a:chExt cx="211418" cy="65052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4714411-CFA7-3740-91C6-F968011CF648}"/>
                </a:ext>
              </a:extLst>
            </p:cNvPr>
            <p:cNvCxnSpPr>
              <a:cxnSpLocks/>
              <a:stCxn id="79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3D3378D-0737-AA4E-A764-3A495D74922B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B131340-4987-CC45-8CD0-CA3295CAA838}"/>
              </a:ext>
            </a:extLst>
          </p:cNvPr>
          <p:cNvGrpSpPr/>
          <p:nvPr userDrawn="1"/>
        </p:nvGrpSpPr>
        <p:grpSpPr>
          <a:xfrm>
            <a:off x="6543020" y="3585061"/>
            <a:ext cx="211418" cy="650528"/>
            <a:chOff x="10096879" y="3585061"/>
            <a:chExt cx="211418" cy="65052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07AB8BA-1899-A141-ABC5-F4FED7F339CA}"/>
                </a:ext>
              </a:extLst>
            </p:cNvPr>
            <p:cNvCxnSpPr>
              <a:cxnSpLocks/>
              <a:stCxn id="82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A70FF14-7850-A04D-8253-E240ED951D1B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8C9CDCD-2C15-9E48-89CF-49DAFED8B16D}"/>
              </a:ext>
            </a:extLst>
          </p:cNvPr>
          <p:cNvGrpSpPr/>
          <p:nvPr userDrawn="1"/>
        </p:nvGrpSpPr>
        <p:grpSpPr>
          <a:xfrm>
            <a:off x="5346122" y="3585061"/>
            <a:ext cx="211418" cy="650528"/>
            <a:chOff x="10096879" y="3585061"/>
            <a:chExt cx="211418" cy="650528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C33E8C6-CCCC-574B-9E68-5B3943887F68}"/>
                </a:ext>
              </a:extLst>
            </p:cNvPr>
            <p:cNvCxnSpPr>
              <a:cxnSpLocks/>
              <a:stCxn id="93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A6D8525-176A-6340-815B-AE16CB6484AC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6399F9-816D-AF46-9E82-45CBAEAFA075}"/>
              </a:ext>
            </a:extLst>
          </p:cNvPr>
          <p:cNvGrpSpPr/>
          <p:nvPr userDrawn="1"/>
        </p:nvGrpSpPr>
        <p:grpSpPr>
          <a:xfrm>
            <a:off x="4141790" y="3585061"/>
            <a:ext cx="211418" cy="650528"/>
            <a:chOff x="10096879" y="3585061"/>
            <a:chExt cx="211418" cy="650528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5026FF-0FF6-4440-A4DB-4883C68ED5D8}"/>
                </a:ext>
              </a:extLst>
            </p:cNvPr>
            <p:cNvCxnSpPr>
              <a:cxnSpLocks/>
              <a:stCxn id="106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92968F-1E08-CF4D-9F0F-F3ECBCF5F61D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9094F7B-6D9B-8941-AE84-FDE2853703A2}"/>
              </a:ext>
            </a:extLst>
          </p:cNvPr>
          <p:cNvGrpSpPr/>
          <p:nvPr userDrawn="1"/>
        </p:nvGrpSpPr>
        <p:grpSpPr>
          <a:xfrm>
            <a:off x="2959761" y="3585061"/>
            <a:ext cx="211418" cy="650528"/>
            <a:chOff x="10096879" y="3585061"/>
            <a:chExt cx="211418" cy="650528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2CCFC4B-76CB-8F42-8158-4D72C2460063}"/>
                </a:ext>
              </a:extLst>
            </p:cNvPr>
            <p:cNvCxnSpPr>
              <a:cxnSpLocks/>
              <a:stCxn id="124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69144C2-10C4-F340-A95E-9DEB5AC8A84E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9D96CFB-1BEB-E54F-9708-6A6E18FD5AAF}"/>
              </a:ext>
            </a:extLst>
          </p:cNvPr>
          <p:cNvGrpSpPr/>
          <p:nvPr userDrawn="1"/>
        </p:nvGrpSpPr>
        <p:grpSpPr>
          <a:xfrm>
            <a:off x="1792600" y="3585061"/>
            <a:ext cx="211418" cy="650528"/>
            <a:chOff x="10096879" y="3585061"/>
            <a:chExt cx="211418" cy="650528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529C444-C998-554A-B7B6-CA7B09ECCBAB}"/>
                </a:ext>
              </a:extLst>
            </p:cNvPr>
            <p:cNvCxnSpPr>
              <a:cxnSpLocks/>
              <a:stCxn id="127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31775D-D4FB-5345-B289-F086E0460DF4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041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Straight Connector 4"/>
          <p:cNvSpPr/>
          <p:nvPr userDrawn="1"/>
        </p:nvSpPr>
        <p:spPr>
          <a:xfrm>
            <a:off x="-1" y="3561844"/>
            <a:ext cx="12192002" cy="2"/>
          </a:xfrm>
          <a:prstGeom prst="line">
            <a:avLst/>
          </a:prstGeom>
          <a:ln w="28575">
            <a:solidFill>
              <a:srgbClr val="B2E8FA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49" hasCustomPrompt="1"/>
          </p:nvPr>
        </p:nvSpPr>
        <p:spPr>
          <a:xfrm>
            <a:off x="1414285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50" hasCustomPrompt="1"/>
          </p:nvPr>
        </p:nvSpPr>
        <p:spPr>
          <a:xfrm>
            <a:off x="3401440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51" hasCustomPrompt="1"/>
          </p:nvPr>
        </p:nvSpPr>
        <p:spPr>
          <a:xfrm>
            <a:off x="5388595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52" hasCustomPrompt="1"/>
          </p:nvPr>
        </p:nvSpPr>
        <p:spPr>
          <a:xfrm>
            <a:off x="7375750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53" hasCustomPrompt="1"/>
          </p:nvPr>
        </p:nvSpPr>
        <p:spPr>
          <a:xfrm>
            <a:off x="9362903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1343537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55" hasCustomPrompt="1"/>
          </p:nvPr>
        </p:nvSpPr>
        <p:spPr>
          <a:xfrm>
            <a:off x="3330692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56" hasCustomPrompt="1"/>
          </p:nvPr>
        </p:nvSpPr>
        <p:spPr>
          <a:xfrm>
            <a:off x="5317847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57" hasCustomPrompt="1"/>
          </p:nvPr>
        </p:nvSpPr>
        <p:spPr>
          <a:xfrm>
            <a:off x="7305002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58" hasCustomPrompt="1"/>
          </p:nvPr>
        </p:nvSpPr>
        <p:spPr>
          <a:xfrm>
            <a:off x="9292155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59" hasCustomPrompt="1"/>
          </p:nvPr>
        </p:nvSpPr>
        <p:spPr>
          <a:xfrm>
            <a:off x="1343537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60" hasCustomPrompt="1"/>
          </p:nvPr>
        </p:nvSpPr>
        <p:spPr>
          <a:xfrm>
            <a:off x="3330692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61" hasCustomPrompt="1"/>
          </p:nvPr>
        </p:nvSpPr>
        <p:spPr>
          <a:xfrm>
            <a:off x="5317847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62" hasCustomPrompt="1"/>
          </p:nvPr>
        </p:nvSpPr>
        <p:spPr>
          <a:xfrm>
            <a:off x="7305002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63" hasCustomPrompt="1"/>
          </p:nvPr>
        </p:nvSpPr>
        <p:spPr>
          <a:xfrm>
            <a:off x="9292155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64" hasCustomPrompt="1"/>
          </p:nvPr>
        </p:nvSpPr>
        <p:spPr>
          <a:xfrm>
            <a:off x="1581763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65" hasCustomPrompt="1"/>
          </p:nvPr>
        </p:nvSpPr>
        <p:spPr>
          <a:xfrm>
            <a:off x="9530381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66" hasCustomPrompt="1"/>
          </p:nvPr>
        </p:nvSpPr>
        <p:spPr>
          <a:xfrm>
            <a:off x="3568917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67" hasCustomPrompt="1"/>
          </p:nvPr>
        </p:nvSpPr>
        <p:spPr>
          <a:xfrm>
            <a:off x="5556071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68" hasCustomPrompt="1"/>
          </p:nvPr>
        </p:nvSpPr>
        <p:spPr>
          <a:xfrm>
            <a:off x="7543226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46F80A-DF11-BB4C-8FE0-753875171F9E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49E8CC1-8775-4049-B0B1-CB59B3CBDD8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4759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5076604"/>
            <a:ext cx="12192003" cy="178139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4" name="Group 15"/>
          <p:cNvGrpSpPr/>
          <p:nvPr userDrawn="1"/>
        </p:nvGrpSpPr>
        <p:grpSpPr>
          <a:xfrm>
            <a:off x="-3" y="2347682"/>
            <a:ext cx="12192006" cy="2751590"/>
            <a:chOff x="-1" y="0"/>
            <a:chExt cx="12192005" cy="2751589"/>
          </a:xfrm>
        </p:grpSpPr>
        <p:sp>
          <p:nvSpPr>
            <p:cNvPr id="5" name="Freeform 9"/>
            <p:cNvSpPr/>
            <p:nvPr/>
          </p:nvSpPr>
          <p:spPr>
            <a:xfrm>
              <a:off x="-2" y="-1"/>
              <a:ext cx="12192007" cy="117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5" y="15953"/>
                  </a:moveTo>
                  <a:lnTo>
                    <a:pt x="21485" y="12023"/>
                  </a:lnTo>
                  <a:lnTo>
                    <a:pt x="21254" y="12925"/>
                  </a:lnTo>
                  <a:lnTo>
                    <a:pt x="21024" y="12925"/>
                  </a:lnTo>
                  <a:lnTo>
                    <a:pt x="21024" y="15225"/>
                  </a:lnTo>
                  <a:lnTo>
                    <a:pt x="20925" y="15225"/>
                  </a:lnTo>
                  <a:lnTo>
                    <a:pt x="20925" y="11208"/>
                  </a:lnTo>
                  <a:lnTo>
                    <a:pt x="20723" y="11208"/>
                  </a:lnTo>
                  <a:lnTo>
                    <a:pt x="20723" y="13711"/>
                  </a:lnTo>
                  <a:lnTo>
                    <a:pt x="20647" y="13711"/>
                  </a:lnTo>
                  <a:lnTo>
                    <a:pt x="20647" y="14934"/>
                  </a:lnTo>
                  <a:lnTo>
                    <a:pt x="20551" y="14934"/>
                  </a:lnTo>
                  <a:lnTo>
                    <a:pt x="20551" y="17845"/>
                  </a:lnTo>
                  <a:lnTo>
                    <a:pt x="20425" y="17845"/>
                  </a:lnTo>
                  <a:lnTo>
                    <a:pt x="20425" y="12023"/>
                  </a:lnTo>
                  <a:lnTo>
                    <a:pt x="20369" y="11702"/>
                  </a:lnTo>
                  <a:lnTo>
                    <a:pt x="20369" y="10392"/>
                  </a:lnTo>
                  <a:lnTo>
                    <a:pt x="20281" y="9985"/>
                  </a:lnTo>
                  <a:lnTo>
                    <a:pt x="20273" y="7889"/>
                  </a:lnTo>
                  <a:lnTo>
                    <a:pt x="20273" y="9985"/>
                  </a:lnTo>
                  <a:lnTo>
                    <a:pt x="20186" y="10392"/>
                  </a:lnTo>
                  <a:lnTo>
                    <a:pt x="20186" y="11702"/>
                  </a:lnTo>
                  <a:lnTo>
                    <a:pt x="20138" y="12110"/>
                  </a:lnTo>
                  <a:lnTo>
                    <a:pt x="20138" y="16651"/>
                  </a:lnTo>
                  <a:lnTo>
                    <a:pt x="19992" y="16651"/>
                  </a:lnTo>
                  <a:lnTo>
                    <a:pt x="19992" y="17466"/>
                  </a:lnTo>
                  <a:lnTo>
                    <a:pt x="19877" y="17466"/>
                  </a:lnTo>
                  <a:lnTo>
                    <a:pt x="19877" y="18660"/>
                  </a:lnTo>
                  <a:lnTo>
                    <a:pt x="19840" y="18660"/>
                  </a:lnTo>
                  <a:lnTo>
                    <a:pt x="19840" y="14643"/>
                  </a:lnTo>
                  <a:lnTo>
                    <a:pt x="19646" y="14643"/>
                  </a:lnTo>
                  <a:lnTo>
                    <a:pt x="19646" y="15836"/>
                  </a:lnTo>
                  <a:lnTo>
                    <a:pt x="19590" y="15836"/>
                  </a:lnTo>
                  <a:lnTo>
                    <a:pt x="19590" y="12721"/>
                  </a:lnTo>
                  <a:lnTo>
                    <a:pt x="19550" y="12721"/>
                  </a:lnTo>
                  <a:lnTo>
                    <a:pt x="19550" y="10596"/>
                  </a:lnTo>
                  <a:lnTo>
                    <a:pt x="19542" y="10596"/>
                  </a:lnTo>
                  <a:lnTo>
                    <a:pt x="19542" y="9985"/>
                  </a:lnTo>
                  <a:lnTo>
                    <a:pt x="19491" y="9985"/>
                  </a:lnTo>
                  <a:lnTo>
                    <a:pt x="19407" y="7889"/>
                  </a:lnTo>
                  <a:lnTo>
                    <a:pt x="19396" y="4134"/>
                  </a:lnTo>
                  <a:lnTo>
                    <a:pt x="19387" y="7889"/>
                  </a:lnTo>
                  <a:lnTo>
                    <a:pt x="19292" y="9898"/>
                  </a:lnTo>
                  <a:lnTo>
                    <a:pt x="19241" y="9898"/>
                  </a:lnTo>
                  <a:lnTo>
                    <a:pt x="19241" y="10509"/>
                  </a:lnTo>
                  <a:lnTo>
                    <a:pt x="19233" y="10596"/>
                  </a:lnTo>
                  <a:lnTo>
                    <a:pt x="19233" y="12721"/>
                  </a:lnTo>
                  <a:lnTo>
                    <a:pt x="19185" y="12721"/>
                  </a:lnTo>
                  <a:lnTo>
                    <a:pt x="19185" y="12925"/>
                  </a:lnTo>
                  <a:lnTo>
                    <a:pt x="19089" y="12605"/>
                  </a:lnTo>
                  <a:lnTo>
                    <a:pt x="19089" y="17059"/>
                  </a:lnTo>
                  <a:lnTo>
                    <a:pt x="19070" y="17059"/>
                  </a:lnTo>
                  <a:lnTo>
                    <a:pt x="19070" y="17466"/>
                  </a:lnTo>
                  <a:lnTo>
                    <a:pt x="19002" y="17466"/>
                  </a:lnTo>
                  <a:lnTo>
                    <a:pt x="19002" y="15137"/>
                  </a:lnTo>
                  <a:lnTo>
                    <a:pt x="18800" y="15137"/>
                  </a:lnTo>
                  <a:lnTo>
                    <a:pt x="18800" y="18049"/>
                  </a:lnTo>
                  <a:lnTo>
                    <a:pt x="18665" y="18049"/>
                  </a:lnTo>
                  <a:lnTo>
                    <a:pt x="18665" y="12809"/>
                  </a:lnTo>
                  <a:lnTo>
                    <a:pt x="18462" y="12809"/>
                  </a:lnTo>
                  <a:lnTo>
                    <a:pt x="18462" y="18369"/>
                  </a:lnTo>
                  <a:lnTo>
                    <a:pt x="18291" y="18369"/>
                  </a:lnTo>
                  <a:lnTo>
                    <a:pt x="18291" y="18049"/>
                  </a:lnTo>
                  <a:lnTo>
                    <a:pt x="18193" y="18049"/>
                  </a:lnTo>
                  <a:lnTo>
                    <a:pt x="18193" y="17350"/>
                  </a:lnTo>
                  <a:lnTo>
                    <a:pt x="18108" y="17350"/>
                  </a:lnTo>
                  <a:lnTo>
                    <a:pt x="18108" y="15429"/>
                  </a:lnTo>
                  <a:lnTo>
                    <a:pt x="18077" y="15429"/>
                  </a:lnTo>
                  <a:lnTo>
                    <a:pt x="18077" y="15341"/>
                  </a:lnTo>
                  <a:lnTo>
                    <a:pt x="17875" y="15341"/>
                  </a:lnTo>
                  <a:lnTo>
                    <a:pt x="17875" y="17554"/>
                  </a:lnTo>
                  <a:lnTo>
                    <a:pt x="17827" y="17554"/>
                  </a:lnTo>
                  <a:lnTo>
                    <a:pt x="17827" y="5065"/>
                  </a:lnTo>
                  <a:lnTo>
                    <a:pt x="17493" y="5065"/>
                  </a:lnTo>
                  <a:lnTo>
                    <a:pt x="17493" y="18456"/>
                  </a:lnTo>
                  <a:lnTo>
                    <a:pt x="17374" y="18456"/>
                  </a:lnTo>
                  <a:lnTo>
                    <a:pt x="17374" y="5065"/>
                  </a:lnTo>
                  <a:lnTo>
                    <a:pt x="17009" y="5065"/>
                  </a:lnTo>
                  <a:lnTo>
                    <a:pt x="17009" y="13129"/>
                  </a:lnTo>
                  <a:lnTo>
                    <a:pt x="16933" y="13129"/>
                  </a:lnTo>
                  <a:lnTo>
                    <a:pt x="16933" y="17350"/>
                  </a:lnTo>
                  <a:lnTo>
                    <a:pt x="16790" y="16535"/>
                  </a:lnTo>
                  <a:lnTo>
                    <a:pt x="16790" y="12809"/>
                  </a:lnTo>
                  <a:lnTo>
                    <a:pt x="16674" y="11702"/>
                  </a:lnTo>
                  <a:lnTo>
                    <a:pt x="16559" y="12809"/>
                  </a:lnTo>
                  <a:lnTo>
                    <a:pt x="16548" y="15021"/>
                  </a:lnTo>
                  <a:lnTo>
                    <a:pt x="16528" y="15021"/>
                  </a:lnTo>
                  <a:lnTo>
                    <a:pt x="16528" y="15545"/>
                  </a:lnTo>
                  <a:lnTo>
                    <a:pt x="16520" y="15545"/>
                  </a:lnTo>
                  <a:lnTo>
                    <a:pt x="16520" y="14119"/>
                  </a:lnTo>
                  <a:lnTo>
                    <a:pt x="16258" y="14119"/>
                  </a:lnTo>
                  <a:lnTo>
                    <a:pt x="16258" y="16535"/>
                  </a:lnTo>
                  <a:lnTo>
                    <a:pt x="16143" y="16535"/>
                  </a:lnTo>
                  <a:lnTo>
                    <a:pt x="16143" y="16942"/>
                  </a:lnTo>
                  <a:lnTo>
                    <a:pt x="16087" y="16942"/>
                  </a:lnTo>
                  <a:lnTo>
                    <a:pt x="16087" y="16535"/>
                  </a:lnTo>
                  <a:lnTo>
                    <a:pt x="16028" y="16535"/>
                  </a:lnTo>
                  <a:lnTo>
                    <a:pt x="16028" y="15225"/>
                  </a:lnTo>
                  <a:lnTo>
                    <a:pt x="15856" y="14643"/>
                  </a:lnTo>
                  <a:lnTo>
                    <a:pt x="15856" y="14322"/>
                  </a:lnTo>
                  <a:lnTo>
                    <a:pt x="15741" y="14322"/>
                  </a:lnTo>
                  <a:lnTo>
                    <a:pt x="15741" y="13915"/>
                  </a:lnTo>
                  <a:lnTo>
                    <a:pt x="15682" y="13915"/>
                  </a:lnTo>
                  <a:lnTo>
                    <a:pt x="15682" y="13624"/>
                  </a:lnTo>
                  <a:lnTo>
                    <a:pt x="15662" y="13507"/>
                  </a:lnTo>
                  <a:lnTo>
                    <a:pt x="15626" y="9490"/>
                  </a:lnTo>
                  <a:lnTo>
                    <a:pt x="15595" y="13624"/>
                  </a:lnTo>
                  <a:lnTo>
                    <a:pt x="15575" y="13624"/>
                  </a:lnTo>
                  <a:lnTo>
                    <a:pt x="15575" y="14439"/>
                  </a:lnTo>
                  <a:lnTo>
                    <a:pt x="15567" y="14439"/>
                  </a:lnTo>
                  <a:lnTo>
                    <a:pt x="15567" y="14643"/>
                  </a:lnTo>
                  <a:lnTo>
                    <a:pt x="15539" y="14643"/>
                  </a:lnTo>
                  <a:lnTo>
                    <a:pt x="15527" y="14730"/>
                  </a:lnTo>
                  <a:lnTo>
                    <a:pt x="15519" y="14730"/>
                  </a:lnTo>
                  <a:lnTo>
                    <a:pt x="15519" y="13915"/>
                  </a:lnTo>
                  <a:lnTo>
                    <a:pt x="15511" y="13915"/>
                  </a:lnTo>
                  <a:lnTo>
                    <a:pt x="15511" y="13420"/>
                  </a:lnTo>
                  <a:lnTo>
                    <a:pt x="15491" y="13420"/>
                  </a:lnTo>
                  <a:lnTo>
                    <a:pt x="15443" y="11906"/>
                  </a:lnTo>
                  <a:lnTo>
                    <a:pt x="15412" y="10392"/>
                  </a:lnTo>
                  <a:lnTo>
                    <a:pt x="15392" y="11906"/>
                  </a:lnTo>
                  <a:lnTo>
                    <a:pt x="15345" y="13333"/>
                  </a:lnTo>
                  <a:lnTo>
                    <a:pt x="15336" y="13333"/>
                  </a:lnTo>
                  <a:lnTo>
                    <a:pt x="15336" y="14322"/>
                  </a:lnTo>
                  <a:lnTo>
                    <a:pt x="15325" y="14322"/>
                  </a:lnTo>
                  <a:lnTo>
                    <a:pt x="15325" y="14817"/>
                  </a:lnTo>
                  <a:lnTo>
                    <a:pt x="15308" y="14817"/>
                  </a:lnTo>
                  <a:lnTo>
                    <a:pt x="15308" y="13711"/>
                  </a:lnTo>
                  <a:lnTo>
                    <a:pt x="15173" y="13711"/>
                  </a:lnTo>
                  <a:lnTo>
                    <a:pt x="15173" y="16855"/>
                  </a:lnTo>
                  <a:lnTo>
                    <a:pt x="15106" y="16855"/>
                  </a:lnTo>
                  <a:lnTo>
                    <a:pt x="15106" y="13012"/>
                  </a:lnTo>
                  <a:lnTo>
                    <a:pt x="14709" y="12925"/>
                  </a:lnTo>
                  <a:lnTo>
                    <a:pt x="14709" y="15953"/>
                  </a:lnTo>
                  <a:lnTo>
                    <a:pt x="14692" y="15953"/>
                  </a:lnTo>
                  <a:lnTo>
                    <a:pt x="14692" y="15632"/>
                  </a:lnTo>
                  <a:lnTo>
                    <a:pt x="14653" y="15632"/>
                  </a:lnTo>
                  <a:lnTo>
                    <a:pt x="14653" y="15137"/>
                  </a:lnTo>
                  <a:lnTo>
                    <a:pt x="14645" y="15137"/>
                  </a:lnTo>
                  <a:lnTo>
                    <a:pt x="14645" y="14031"/>
                  </a:lnTo>
                  <a:lnTo>
                    <a:pt x="14316" y="14031"/>
                  </a:lnTo>
                  <a:lnTo>
                    <a:pt x="14316" y="15836"/>
                  </a:lnTo>
                  <a:lnTo>
                    <a:pt x="14288" y="15836"/>
                  </a:lnTo>
                  <a:lnTo>
                    <a:pt x="14172" y="16447"/>
                  </a:lnTo>
                  <a:lnTo>
                    <a:pt x="14172" y="15953"/>
                  </a:lnTo>
                  <a:lnTo>
                    <a:pt x="14026" y="15953"/>
                  </a:lnTo>
                  <a:lnTo>
                    <a:pt x="14026" y="12314"/>
                  </a:lnTo>
                  <a:lnTo>
                    <a:pt x="13711" y="12401"/>
                  </a:lnTo>
                  <a:lnTo>
                    <a:pt x="13711" y="12721"/>
                  </a:lnTo>
                  <a:lnTo>
                    <a:pt x="13700" y="12721"/>
                  </a:lnTo>
                  <a:lnTo>
                    <a:pt x="13700" y="13216"/>
                  </a:lnTo>
                  <a:lnTo>
                    <a:pt x="13692" y="13216"/>
                  </a:lnTo>
                  <a:lnTo>
                    <a:pt x="13692" y="14322"/>
                  </a:lnTo>
                  <a:lnTo>
                    <a:pt x="13624" y="14322"/>
                  </a:lnTo>
                  <a:lnTo>
                    <a:pt x="13624" y="16739"/>
                  </a:lnTo>
                  <a:lnTo>
                    <a:pt x="13461" y="16739"/>
                  </a:lnTo>
                  <a:lnTo>
                    <a:pt x="13461" y="17641"/>
                  </a:lnTo>
                  <a:lnTo>
                    <a:pt x="13441" y="17641"/>
                  </a:lnTo>
                  <a:lnTo>
                    <a:pt x="13441" y="15021"/>
                  </a:lnTo>
                  <a:lnTo>
                    <a:pt x="13430" y="15021"/>
                  </a:lnTo>
                  <a:lnTo>
                    <a:pt x="13430" y="14439"/>
                  </a:lnTo>
                  <a:lnTo>
                    <a:pt x="13410" y="14439"/>
                  </a:lnTo>
                  <a:lnTo>
                    <a:pt x="13410" y="13711"/>
                  </a:lnTo>
                  <a:lnTo>
                    <a:pt x="13374" y="13333"/>
                  </a:lnTo>
                  <a:lnTo>
                    <a:pt x="13374" y="8995"/>
                  </a:lnTo>
                  <a:lnTo>
                    <a:pt x="13143" y="8267"/>
                  </a:lnTo>
                  <a:lnTo>
                    <a:pt x="12814" y="9082"/>
                  </a:lnTo>
                  <a:lnTo>
                    <a:pt x="12814" y="15429"/>
                  </a:lnTo>
                  <a:lnTo>
                    <a:pt x="12795" y="15429"/>
                  </a:lnTo>
                  <a:lnTo>
                    <a:pt x="12795" y="18165"/>
                  </a:lnTo>
                  <a:lnTo>
                    <a:pt x="12778" y="18165"/>
                  </a:lnTo>
                  <a:lnTo>
                    <a:pt x="12778" y="15953"/>
                  </a:lnTo>
                  <a:lnTo>
                    <a:pt x="12767" y="15836"/>
                  </a:lnTo>
                  <a:lnTo>
                    <a:pt x="12767" y="14235"/>
                  </a:lnTo>
                  <a:lnTo>
                    <a:pt x="12758" y="13624"/>
                  </a:lnTo>
                  <a:lnTo>
                    <a:pt x="12747" y="13915"/>
                  </a:lnTo>
                  <a:lnTo>
                    <a:pt x="12699" y="12605"/>
                  </a:lnTo>
                  <a:lnTo>
                    <a:pt x="12660" y="13915"/>
                  </a:lnTo>
                  <a:lnTo>
                    <a:pt x="12651" y="13711"/>
                  </a:lnTo>
                  <a:lnTo>
                    <a:pt x="12651" y="4949"/>
                  </a:lnTo>
                  <a:lnTo>
                    <a:pt x="12410" y="4337"/>
                  </a:lnTo>
                  <a:lnTo>
                    <a:pt x="12112" y="5153"/>
                  </a:lnTo>
                  <a:lnTo>
                    <a:pt x="12112" y="16244"/>
                  </a:lnTo>
                  <a:lnTo>
                    <a:pt x="12075" y="16244"/>
                  </a:lnTo>
                  <a:lnTo>
                    <a:pt x="12075" y="14119"/>
                  </a:lnTo>
                  <a:lnTo>
                    <a:pt x="12044" y="14119"/>
                  </a:lnTo>
                  <a:lnTo>
                    <a:pt x="12044" y="13333"/>
                  </a:lnTo>
                  <a:lnTo>
                    <a:pt x="12016" y="13333"/>
                  </a:lnTo>
                  <a:lnTo>
                    <a:pt x="12016" y="12809"/>
                  </a:lnTo>
                  <a:lnTo>
                    <a:pt x="11603" y="12809"/>
                  </a:lnTo>
                  <a:lnTo>
                    <a:pt x="11603" y="13420"/>
                  </a:lnTo>
                  <a:lnTo>
                    <a:pt x="11583" y="13420"/>
                  </a:lnTo>
                  <a:lnTo>
                    <a:pt x="11583" y="14119"/>
                  </a:lnTo>
                  <a:lnTo>
                    <a:pt x="11535" y="14119"/>
                  </a:lnTo>
                  <a:lnTo>
                    <a:pt x="11535" y="16447"/>
                  </a:lnTo>
                  <a:lnTo>
                    <a:pt x="11507" y="15545"/>
                  </a:lnTo>
                  <a:lnTo>
                    <a:pt x="11468" y="15545"/>
                  </a:lnTo>
                  <a:lnTo>
                    <a:pt x="11468" y="13012"/>
                  </a:lnTo>
                  <a:lnTo>
                    <a:pt x="11440" y="12809"/>
                  </a:lnTo>
                  <a:lnTo>
                    <a:pt x="11440" y="11615"/>
                  </a:lnTo>
                  <a:lnTo>
                    <a:pt x="11411" y="11615"/>
                  </a:lnTo>
                  <a:lnTo>
                    <a:pt x="11411" y="11295"/>
                  </a:lnTo>
                  <a:lnTo>
                    <a:pt x="11217" y="10305"/>
                  </a:lnTo>
                  <a:lnTo>
                    <a:pt x="11015" y="11295"/>
                  </a:lnTo>
                  <a:lnTo>
                    <a:pt x="11015" y="11615"/>
                  </a:lnTo>
                  <a:lnTo>
                    <a:pt x="10979" y="11615"/>
                  </a:lnTo>
                  <a:lnTo>
                    <a:pt x="10979" y="12809"/>
                  </a:lnTo>
                  <a:lnTo>
                    <a:pt x="10928" y="12809"/>
                  </a:lnTo>
                  <a:lnTo>
                    <a:pt x="10928" y="16651"/>
                  </a:lnTo>
                  <a:lnTo>
                    <a:pt x="10911" y="16651"/>
                  </a:lnTo>
                  <a:lnTo>
                    <a:pt x="10911" y="16156"/>
                  </a:lnTo>
                  <a:lnTo>
                    <a:pt x="10880" y="16156"/>
                  </a:lnTo>
                  <a:lnTo>
                    <a:pt x="10880" y="15137"/>
                  </a:lnTo>
                  <a:lnTo>
                    <a:pt x="10860" y="15137"/>
                  </a:lnTo>
                  <a:lnTo>
                    <a:pt x="10860" y="14817"/>
                  </a:lnTo>
                  <a:lnTo>
                    <a:pt x="10844" y="14817"/>
                  </a:lnTo>
                  <a:lnTo>
                    <a:pt x="10844" y="14526"/>
                  </a:lnTo>
                  <a:lnTo>
                    <a:pt x="10832" y="14526"/>
                  </a:lnTo>
                  <a:lnTo>
                    <a:pt x="10832" y="10509"/>
                  </a:lnTo>
                  <a:lnTo>
                    <a:pt x="10804" y="10392"/>
                  </a:lnTo>
                  <a:lnTo>
                    <a:pt x="10630" y="10392"/>
                  </a:lnTo>
                  <a:lnTo>
                    <a:pt x="10630" y="16855"/>
                  </a:lnTo>
                  <a:lnTo>
                    <a:pt x="10526" y="16855"/>
                  </a:lnTo>
                  <a:lnTo>
                    <a:pt x="10526" y="19358"/>
                  </a:lnTo>
                  <a:lnTo>
                    <a:pt x="10487" y="19358"/>
                  </a:lnTo>
                  <a:lnTo>
                    <a:pt x="10487" y="6666"/>
                  </a:lnTo>
                  <a:lnTo>
                    <a:pt x="10478" y="6666"/>
                  </a:lnTo>
                  <a:lnTo>
                    <a:pt x="10467" y="6579"/>
                  </a:lnTo>
                  <a:lnTo>
                    <a:pt x="10113" y="6579"/>
                  </a:lnTo>
                  <a:lnTo>
                    <a:pt x="10113" y="6666"/>
                  </a:lnTo>
                  <a:lnTo>
                    <a:pt x="10101" y="6666"/>
                  </a:lnTo>
                  <a:lnTo>
                    <a:pt x="10093" y="16535"/>
                  </a:lnTo>
                  <a:lnTo>
                    <a:pt x="9995" y="16447"/>
                  </a:lnTo>
                  <a:lnTo>
                    <a:pt x="9995" y="16331"/>
                  </a:lnTo>
                  <a:lnTo>
                    <a:pt x="9919" y="16331"/>
                  </a:lnTo>
                  <a:lnTo>
                    <a:pt x="9910" y="11906"/>
                  </a:lnTo>
                  <a:lnTo>
                    <a:pt x="9910" y="11411"/>
                  </a:lnTo>
                  <a:lnTo>
                    <a:pt x="9862" y="11411"/>
                  </a:lnTo>
                  <a:lnTo>
                    <a:pt x="9862" y="6754"/>
                  </a:lnTo>
                  <a:lnTo>
                    <a:pt x="9629" y="6754"/>
                  </a:lnTo>
                  <a:lnTo>
                    <a:pt x="9629" y="11295"/>
                  </a:lnTo>
                  <a:lnTo>
                    <a:pt x="9525" y="11295"/>
                  </a:lnTo>
                  <a:lnTo>
                    <a:pt x="9525" y="8675"/>
                  </a:lnTo>
                  <a:lnTo>
                    <a:pt x="9168" y="8675"/>
                  </a:lnTo>
                  <a:lnTo>
                    <a:pt x="9168" y="1630"/>
                  </a:lnTo>
                  <a:lnTo>
                    <a:pt x="9129" y="1019"/>
                  </a:lnTo>
                  <a:lnTo>
                    <a:pt x="9120" y="932"/>
                  </a:lnTo>
                  <a:lnTo>
                    <a:pt x="8898" y="1019"/>
                  </a:lnTo>
                  <a:lnTo>
                    <a:pt x="8878" y="1135"/>
                  </a:lnTo>
                  <a:lnTo>
                    <a:pt x="8870" y="1223"/>
                  </a:lnTo>
                  <a:lnTo>
                    <a:pt x="8870" y="1834"/>
                  </a:lnTo>
                  <a:lnTo>
                    <a:pt x="8862" y="1921"/>
                  </a:lnTo>
                  <a:lnTo>
                    <a:pt x="8862" y="2125"/>
                  </a:lnTo>
                  <a:lnTo>
                    <a:pt x="8850" y="14322"/>
                  </a:lnTo>
                  <a:lnTo>
                    <a:pt x="8811" y="13333"/>
                  </a:lnTo>
                  <a:lnTo>
                    <a:pt x="8811" y="11091"/>
                  </a:lnTo>
                  <a:lnTo>
                    <a:pt x="8802" y="9781"/>
                  </a:lnTo>
                  <a:lnTo>
                    <a:pt x="8802" y="6754"/>
                  </a:lnTo>
                  <a:lnTo>
                    <a:pt x="8794" y="6754"/>
                  </a:lnTo>
                  <a:lnTo>
                    <a:pt x="8783" y="6666"/>
                  </a:lnTo>
                  <a:lnTo>
                    <a:pt x="8774" y="6579"/>
                  </a:lnTo>
                  <a:lnTo>
                    <a:pt x="8774" y="6463"/>
                  </a:lnTo>
                  <a:lnTo>
                    <a:pt x="8763" y="6375"/>
                  </a:lnTo>
                  <a:lnTo>
                    <a:pt x="8755" y="6375"/>
                  </a:lnTo>
                  <a:lnTo>
                    <a:pt x="8755" y="6259"/>
                  </a:lnTo>
                  <a:lnTo>
                    <a:pt x="8746" y="6259"/>
                  </a:lnTo>
                  <a:lnTo>
                    <a:pt x="8746" y="6055"/>
                  </a:lnTo>
                  <a:lnTo>
                    <a:pt x="8668" y="6055"/>
                  </a:lnTo>
                  <a:lnTo>
                    <a:pt x="8668" y="6259"/>
                  </a:lnTo>
                  <a:lnTo>
                    <a:pt x="8648" y="6259"/>
                  </a:lnTo>
                  <a:lnTo>
                    <a:pt x="8648" y="6375"/>
                  </a:lnTo>
                  <a:lnTo>
                    <a:pt x="8639" y="6463"/>
                  </a:lnTo>
                  <a:lnTo>
                    <a:pt x="8639" y="6579"/>
                  </a:lnTo>
                  <a:lnTo>
                    <a:pt x="8620" y="6666"/>
                  </a:lnTo>
                  <a:lnTo>
                    <a:pt x="8620" y="6754"/>
                  </a:lnTo>
                  <a:lnTo>
                    <a:pt x="8611" y="6754"/>
                  </a:lnTo>
                  <a:lnTo>
                    <a:pt x="8611" y="9781"/>
                  </a:lnTo>
                  <a:lnTo>
                    <a:pt x="8600" y="11091"/>
                  </a:lnTo>
                  <a:lnTo>
                    <a:pt x="8600" y="14119"/>
                  </a:lnTo>
                  <a:lnTo>
                    <a:pt x="8580" y="14730"/>
                  </a:lnTo>
                  <a:lnTo>
                    <a:pt x="8544" y="14730"/>
                  </a:lnTo>
                  <a:lnTo>
                    <a:pt x="8544" y="14817"/>
                  </a:lnTo>
                  <a:lnTo>
                    <a:pt x="8524" y="14817"/>
                  </a:lnTo>
                  <a:lnTo>
                    <a:pt x="8524" y="4250"/>
                  </a:lnTo>
                  <a:lnTo>
                    <a:pt x="8398" y="3843"/>
                  </a:lnTo>
                  <a:lnTo>
                    <a:pt x="8389" y="4454"/>
                  </a:lnTo>
                  <a:lnTo>
                    <a:pt x="8389" y="11295"/>
                  </a:lnTo>
                  <a:lnTo>
                    <a:pt x="8322" y="11411"/>
                  </a:lnTo>
                  <a:lnTo>
                    <a:pt x="8322" y="10713"/>
                  </a:lnTo>
                  <a:lnTo>
                    <a:pt x="8330" y="10713"/>
                  </a:lnTo>
                  <a:lnTo>
                    <a:pt x="8330" y="10596"/>
                  </a:lnTo>
                  <a:lnTo>
                    <a:pt x="8341" y="10596"/>
                  </a:lnTo>
                  <a:lnTo>
                    <a:pt x="8330" y="7569"/>
                  </a:lnTo>
                  <a:lnTo>
                    <a:pt x="8322" y="7569"/>
                  </a:lnTo>
                  <a:lnTo>
                    <a:pt x="8215" y="5153"/>
                  </a:lnTo>
                  <a:lnTo>
                    <a:pt x="8111" y="5153"/>
                  </a:lnTo>
                  <a:lnTo>
                    <a:pt x="8012" y="7569"/>
                  </a:lnTo>
                  <a:lnTo>
                    <a:pt x="7996" y="7569"/>
                  </a:lnTo>
                  <a:lnTo>
                    <a:pt x="7996" y="10713"/>
                  </a:lnTo>
                  <a:lnTo>
                    <a:pt x="8004" y="10713"/>
                  </a:lnTo>
                  <a:lnTo>
                    <a:pt x="8004" y="16739"/>
                  </a:lnTo>
                  <a:lnTo>
                    <a:pt x="7984" y="16739"/>
                  </a:lnTo>
                  <a:lnTo>
                    <a:pt x="7984" y="19358"/>
                  </a:lnTo>
                  <a:lnTo>
                    <a:pt x="7965" y="19358"/>
                  </a:lnTo>
                  <a:lnTo>
                    <a:pt x="7965" y="18573"/>
                  </a:lnTo>
                  <a:lnTo>
                    <a:pt x="7956" y="18573"/>
                  </a:lnTo>
                  <a:lnTo>
                    <a:pt x="7956" y="14322"/>
                  </a:lnTo>
                  <a:lnTo>
                    <a:pt x="7965" y="14322"/>
                  </a:lnTo>
                  <a:lnTo>
                    <a:pt x="7965" y="9199"/>
                  </a:lnTo>
                  <a:lnTo>
                    <a:pt x="7945" y="9082"/>
                  </a:lnTo>
                  <a:lnTo>
                    <a:pt x="7945" y="7365"/>
                  </a:lnTo>
                  <a:lnTo>
                    <a:pt x="7928" y="7365"/>
                  </a:lnTo>
                  <a:lnTo>
                    <a:pt x="7917" y="7278"/>
                  </a:lnTo>
                  <a:lnTo>
                    <a:pt x="7889" y="7278"/>
                  </a:lnTo>
                  <a:lnTo>
                    <a:pt x="7861" y="7161"/>
                  </a:lnTo>
                  <a:lnTo>
                    <a:pt x="7841" y="7278"/>
                  </a:lnTo>
                  <a:lnTo>
                    <a:pt x="7802" y="7278"/>
                  </a:lnTo>
                  <a:lnTo>
                    <a:pt x="7802" y="7365"/>
                  </a:lnTo>
                  <a:lnTo>
                    <a:pt x="7782" y="7365"/>
                  </a:lnTo>
                  <a:lnTo>
                    <a:pt x="7782" y="9082"/>
                  </a:lnTo>
                  <a:lnTo>
                    <a:pt x="7762" y="9199"/>
                  </a:lnTo>
                  <a:lnTo>
                    <a:pt x="7762" y="14322"/>
                  </a:lnTo>
                  <a:lnTo>
                    <a:pt x="7774" y="14322"/>
                  </a:lnTo>
                  <a:lnTo>
                    <a:pt x="7774" y="18573"/>
                  </a:lnTo>
                  <a:lnTo>
                    <a:pt x="7734" y="18573"/>
                  </a:lnTo>
                  <a:lnTo>
                    <a:pt x="7734" y="15137"/>
                  </a:lnTo>
                  <a:lnTo>
                    <a:pt x="7639" y="15021"/>
                  </a:lnTo>
                  <a:lnTo>
                    <a:pt x="7630" y="15021"/>
                  </a:lnTo>
                  <a:lnTo>
                    <a:pt x="7630" y="15225"/>
                  </a:lnTo>
                  <a:lnTo>
                    <a:pt x="7580" y="15225"/>
                  </a:lnTo>
                  <a:lnTo>
                    <a:pt x="7580" y="14439"/>
                  </a:lnTo>
                  <a:lnTo>
                    <a:pt x="7571" y="14439"/>
                  </a:lnTo>
                  <a:lnTo>
                    <a:pt x="7571" y="13420"/>
                  </a:lnTo>
                  <a:lnTo>
                    <a:pt x="7495" y="13420"/>
                  </a:lnTo>
                  <a:lnTo>
                    <a:pt x="7495" y="12925"/>
                  </a:lnTo>
                  <a:lnTo>
                    <a:pt x="7436" y="12925"/>
                  </a:lnTo>
                  <a:lnTo>
                    <a:pt x="7436" y="13827"/>
                  </a:lnTo>
                  <a:lnTo>
                    <a:pt x="7428" y="13827"/>
                  </a:lnTo>
                  <a:lnTo>
                    <a:pt x="7428" y="14730"/>
                  </a:lnTo>
                  <a:lnTo>
                    <a:pt x="7416" y="14730"/>
                  </a:lnTo>
                  <a:lnTo>
                    <a:pt x="7416" y="15137"/>
                  </a:lnTo>
                  <a:lnTo>
                    <a:pt x="7397" y="15137"/>
                  </a:lnTo>
                  <a:lnTo>
                    <a:pt x="7397" y="14730"/>
                  </a:lnTo>
                  <a:lnTo>
                    <a:pt x="7380" y="14730"/>
                  </a:lnTo>
                  <a:lnTo>
                    <a:pt x="7380" y="14439"/>
                  </a:lnTo>
                  <a:lnTo>
                    <a:pt x="7360" y="14439"/>
                  </a:lnTo>
                  <a:lnTo>
                    <a:pt x="7360" y="12809"/>
                  </a:lnTo>
                  <a:lnTo>
                    <a:pt x="7262" y="12809"/>
                  </a:lnTo>
                  <a:lnTo>
                    <a:pt x="7262" y="14730"/>
                  </a:lnTo>
                  <a:lnTo>
                    <a:pt x="7253" y="14730"/>
                  </a:lnTo>
                  <a:lnTo>
                    <a:pt x="7253" y="17350"/>
                  </a:lnTo>
                  <a:lnTo>
                    <a:pt x="7206" y="17350"/>
                  </a:lnTo>
                  <a:lnTo>
                    <a:pt x="7206" y="14817"/>
                  </a:lnTo>
                  <a:lnTo>
                    <a:pt x="7186" y="13507"/>
                  </a:lnTo>
                  <a:lnTo>
                    <a:pt x="7186" y="9082"/>
                  </a:lnTo>
                  <a:lnTo>
                    <a:pt x="7166" y="8675"/>
                  </a:lnTo>
                  <a:lnTo>
                    <a:pt x="7166" y="4658"/>
                  </a:lnTo>
                  <a:lnTo>
                    <a:pt x="7158" y="4337"/>
                  </a:lnTo>
                  <a:lnTo>
                    <a:pt x="7147" y="4337"/>
                  </a:lnTo>
                  <a:lnTo>
                    <a:pt x="7147" y="4134"/>
                  </a:lnTo>
                  <a:lnTo>
                    <a:pt x="7138" y="4134"/>
                  </a:lnTo>
                  <a:lnTo>
                    <a:pt x="7138" y="3930"/>
                  </a:lnTo>
                  <a:lnTo>
                    <a:pt x="7130" y="3930"/>
                  </a:lnTo>
                  <a:lnTo>
                    <a:pt x="7130" y="3551"/>
                  </a:lnTo>
                  <a:lnTo>
                    <a:pt x="7023" y="3551"/>
                  </a:lnTo>
                  <a:lnTo>
                    <a:pt x="7023" y="3930"/>
                  </a:lnTo>
                  <a:lnTo>
                    <a:pt x="7003" y="3930"/>
                  </a:lnTo>
                  <a:lnTo>
                    <a:pt x="7003" y="4337"/>
                  </a:lnTo>
                  <a:lnTo>
                    <a:pt x="6995" y="4337"/>
                  </a:lnTo>
                  <a:lnTo>
                    <a:pt x="6984" y="4658"/>
                  </a:lnTo>
                  <a:lnTo>
                    <a:pt x="6984" y="8675"/>
                  </a:lnTo>
                  <a:lnTo>
                    <a:pt x="6964" y="9082"/>
                  </a:lnTo>
                  <a:lnTo>
                    <a:pt x="6964" y="12809"/>
                  </a:lnTo>
                  <a:lnTo>
                    <a:pt x="6936" y="12809"/>
                  </a:lnTo>
                  <a:lnTo>
                    <a:pt x="6936" y="12925"/>
                  </a:lnTo>
                  <a:lnTo>
                    <a:pt x="6927" y="12925"/>
                  </a:lnTo>
                  <a:lnTo>
                    <a:pt x="6927" y="13012"/>
                  </a:lnTo>
                  <a:lnTo>
                    <a:pt x="6916" y="13012"/>
                  </a:lnTo>
                  <a:lnTo>
                    <a:pt x="6916" y="15225"/>
                  </a:lnTo>
                  <a:lnTo>
                    <a:pt x="6908" y="15545"/>
                  </a:lnTo>
                  <a:lnTo>
                    <a:pt x="6908" y="7365"/>
                  </a:lnTo>
                  <a:lnTo>
                    <a:pt x="6820" y="7365"/>
                  </a:lnTo>
                  <a:lnTo>
                    <a:pt x="6820" y="7278"/>
                  </a:lnTo>
                  <a:lnTo>
                    <a:pt x="6801" y="7278"/>
                  </a:lnTo>
                  <a:lnTo>
                    <a:pt x="6801" y="7365"/>
                  </a:lnTo>
                  <a:lnTo>
                    <a:pt x="6725" y="7365"/>
                  </a:lnTo>
                  <a:lnTo>
                    <a:pt x="6725" y="7278"/>
                  </a:lnTo>
                  <a:lnTo>
                    <a:pt x="6714" y="7278"/>
                  </a:lnTo>
                  <a:lnTo>
                    <a:pt x="6714" y="7365"/>
                  </a:lnTo>
                  <a:lnTo>
                    <a:pt x="6629" y="7278"/>
                  </a:lnTo>
                  <a:lnTo>
                    <a:pt x="6629" y="8267"/>
                  </a:lnTo>
                  <a:lnTo>
                    <a:pt x="6618" y="8267"/>
                  </a:lnTo>
                  <a:lnTo>
                    <a:pt x="6629" y="9199"/>
                  </a:lnTo>
                  <a:lnTo>
                    <a:pt x="6629" y="13827"/>
                  </a:lnTo>
                  <a:lnTo>
                    <a:pt x="6522" y="13827"/>
                  </a:lnTo>
                  <a:lnTo>
                    <a:pt x="6522" y="14119"/>
                  </a:lnTo>
                  <a:lnTo>
                    <a:pt x="6514" y="14119"/>
                  </a:lnTo>
                  <a:lnTo>
                    <a:pt x="6455" y="14235"/>
                  </a:lnTo>
                  <a:lnTo>
                    <a:pt x="6455" y="15137"/>
                  </a:lnTo>
                  <a:lnTo>
                    <a:pt x="6416" y="15021"/>
                  </a:lnTo>
                  <a:lnTo>
                    <a:pt x="6379" y="15021"/>
                  </a:lnTo>
                  <a:lnTo>
                    <a:pt x="6379" y="8879"/>
                  </a:lnTo>
                  <a:lnTo>
                    <a:pt x="6359" y="8471"/>
                  </a:lnTo>
                  <a:lnTo>
                    <a:pt x="6359" y="8180"/>
                  </a:lnTo>
                  <a:lnTo>
                    <a:pt x="6348" y="8064"/>
                  </a:lnTo>
                  <a:lnTo>
                    <a:pt x="6070" y="8180"/>
                  </a:lnTo>
                  <a:lnTo>
                    <a:pt x="6070" y="16040"/>
                  </a:lnTo>
                  <a:lnTo>
                    <a:pt x="6030" y="16040"/>
                  </a:lnTo>
                  <a:lnTo>
                    <a:pt x="6030" y="16156"/>
                  </a:lnTo>
                  <a:lnTo>
                    <a:pt x="5994" y="15953"/>
                  </a:lnTo>
                  <a:lnTo>
                    <a:pt x="5994" y="2533"/>
                  </a:lnTo>
                  <a:lnTo>
                    <a:pt x="5983" y="2445"/>
                  </a:lnTo>
                  <a:lnTo>
                    <a:pt x="5963" y="2329"/>
                  </a:lnTo>
                  <a:lnTo>
                    <a:pt x="5926" y="2242"/>
                  </a:lnTo>
                  <a:lnTo>
                    <a:pt x="5887" y="2125"/>
                  </a:lnTo>
                  <a:lnTo>
                    <a:pt x="5820" y="2125"/>
                  </a:lnTo>
                  <a:lnTo>
                    <a:pt x="5820" y="1019"/>
                  </a:lnTo>
                  <a:lnTo>
                    <a:pt x="5800" y="0"/>
                  </a:lnTo>
                  <a:lnTo>
                    <a:pt x="5752" y="116"/>
                  </a:lnTo>
                  <a:lnTo>
                    <a:pt x="5713" y="116"/>
                  </a:lnTo>
                  <a:lnTo>
                    <a:pt x="5676" y="204"/>
                  </a:lnTo>
                  <a:lnTo>
                    <a:pt x="5648" y="320"/>
                  </a:lnTo>
                  <a:lnTo>
                    <a:pt x="5628" y="408"/>
                  </a:lnTo>
                  <a:lnTo>
                    <a:pt x="5628" y="17845"/>
                  </a:lnTo>
                  <a:lnTo>
                    <a:pt x="5617" y="17961"/>
                  </a:lnTo>
                  <a:lnTo>
                    <a:pt x="5609" y="17961"/>
                  </a:lnTo>
                  <a:lnTo>
                    <a:pt x="5609" y="15137"/>
                  </a:lnTo>
                  <a:lnTo>
                    <a:pt x="5598" y="14643"/>
                  </a:lnTo>
                  <a:lnTo>
                    <a:pt x="5598" y="14235"/>
                  </a:lnTo>
                  <a:lnTo>
                    <a:pt x="5589" y="13827"/>
                  </a:lnTo>
                  <a:lnTo>
                    <a:pt x="5581" y="13624"/>
                  </a:lnTo>
                  <a:lnTo>
                    <a:pt x="5581" y="13420"/>
                  </a:lnTo>
                  <a:lnTo>
                    <a:pt x="5513" y="13420"/>
                  </a:lnTo>
                  <a:lnTo>
                    <a:pt x="5502" y="13624"/>
                  </a:lnTo>
                  <a:lnTo>
                    <a:pt x="5502" y="13827"/>
                  </a:lnTo>
                  <a:lnTo>
                    <a:pt x="5493" y="14119"/>
                  </a:lnTo>
                  <a:lnTo>
                    <a:pt x="5493" y="14526"/>
                  </a:lnTo>
                  <a:lnTo>
                    <a:pt x="5482" y="9898"/>
                  </a:lnTo>
                  <a:lnTo>
                    <a:pt x="5482" y="8471"/>
                  </a:lnTo>
                  <a:lnTo>
                    <a:pt x="5474" y="8064"/>
                  </a:lnTo>
                  <a:lnTo>
                    <a:pt x="5474" y="7773"/>
                  </a:lnTo>
                  <a:lnTo>
                    <a:pt x="5463" y="7365"/>
                  </a:lnTo>
                  <a:lnTo>
                    <a:pt x="5454" y="6957"/>
                  </a:lnTo>
                  <a:lnTo>
                    <a:pt x="5454" y="6666"/>
                  </a:lnTo>
                  <a:lnTo>
                    <a:pt x="5446" y="6259"/>
                  </a:lnTo>
                  <a:lnTo>
                    <a:pt x="5434" y="5968"/>
                  </a:lnTo>
                  <a:lnTo>
                    <a:pt x="5426" y="5647"/>
                  </a:lnTo>
                  <a:lnTo>
                    <a:pt x="5426" y="5560"/>
                  </a:lnTo>
                  <a:lnTo>
                    <a:pt x="5434" y="5560"/>
                  </a:lnTo>
                  <a:lnTo>
                    <a:pt x="5434" y="5444"/>
                  </a:lnTo>
                  <a:lnTo>
                    <a:pt x="5426" y="5444"/>
                  </a:lnTo>
                  <a:lnTo>
                    <a:pt x="5426" y="5065"/>
                  </a:lnTo>
                  <a:lnTo>
                    <a:pt x="5415" y="4949"/>
                  </a:lnTo>
                  <a:lnTo>
                    <a:pt x="5415" y="4454"/>
                  </a:lnTo>
                  <a:lnTo>
                    <a:pt x="5406" y="4337"/>
                  </a:lnTo>
                  <a:lnTo>
                    <a:pt x="5212" y="4337"/>
                  </a:lnTo>
                  <a:lnTo>
                    <a:pt x="5204" y="4454"/>
                  </a:lnTo>
                  <a:lnTo>
                    <a:pt x="5204" y="5065"/>
                  </a:lnTo>
                  <a:lnTo>
                    <a:pt x="5195" y="5065"/>
                  </a:lnTo>
                  <a:lnTo>
                    <a:pt x="5195" y="5764"/>
                  </a:lnTo>
                  <a:lnTo>
                    <a:pt x="5184" y="5968"/>
                  </a:lnTo>
                  <a:lnTo>
                    <a:pt x="5184" y="6055"/>
                  </a:lnTo>
                  <a:lnTo>
                    <a:pt x="5176" y="6259"/>
                  </a:lnTo>
                  <a:lnTo>
                    <a:pt x="5176" y="6463"/>
                  </a:lnTo>
                  <a:lnTo>
                    <a:pt x="5165" y="6666"/>
                  </a:lnTo>
                  <a:lnTo>
                    <a:pt x="5165" y="6957"/>
                  </a:lnTo>
                  <a:lnTo>
                    <a:pt x="5156" y="7161"/>
                  </a:lnTo>
                  <a:lnTo>
                    <a:pt x="5156" y="7569"/>
                  </a:lnTo>
                  <a:lnTo>
                    <a:pt x="5148" y="7685"/>
                  </a:lnTo>
                  <a:lnTo>
                    <a:pt x="5148" y="8471"/>
                  </a:lnTo>
                  <a:lnTo>
                    <a:pt x="5136" y="8791"/>
                  </a:lnTo>
                  <a:lnTo>
                    <a:pt x="5136" y="9898"/>
                  </a:lnTo>
                  <a:lnTo>
                    <a:pt x="5128" y="14235"/>
                  </a:lnTo>
                  <a:lnTo>
                    <a:pt x="5069" y="14235"/>
                  </a:lnTo>
                  <a:lnTo>
                    <a:pt x="5080" y="2620"/>
                  </a:lnTo>
                  <a:lnTo>
                    <a:pt x="5080" y="1223"/>
                  </a:lnTo>
                  <a:lnTo>
                    <a:pt x="4664" y="1135"/>
                  </a:lnTo>
                  <a:lnTo>
                    <a:pt x="4656" y="1310"/>
                  </a:lnTo>
                  <a:lnTo>
                    <a:pt x="4664" y="2736"/>
                  </a:lnTo>
                  <a:lnTo>
                    <a:pt x="4664" y="14119"/>
                  </a:lnTo>
                  <a:lnTo>
                    <a:pt x="4656" y="14119"/>
                  </a:lnTo>
                  <a:lnTo>
                    <a:pt x="4656" y="13507"/>
                  </a:lnTo>
                  <a:lnTo>
                    <a:pt x="4628" y="13507"/>
                  </a:lnTo>
                  <a:lnTo>
                    <a:pt x="4628" y="12925"/>
                  </a:lnTo>
                  <a:lnTo>
                    <a:pt x="4597" y="12925"/>
                  </a:lnTo>
                  <a:lnTo>
                    <a:pt x="4597" y="12401"/>
                  </a:lnTo>
                  <a:lnTo>
                    <a:pt x="4512" y="12314"/>
                  </a:lnTo>
                  <a:lnTo>
                    <a:pt x="4512" y="11702"/>
                  </a:lnTo>
                  <a:lnTo>
                    <a:pt x="4445" y="11702"/>
                  </a:lnTo>
                  <a:lnTo>
                    <a:pt x="4445" y="12314"/>
                  </a:lnTo>
                  <a:lnTo>
                    <a:pt x="4445" y="10800"/>
                  </a:lnTo>
                  <a:lnTo>
                    <a:pt x="4425" y="8267"/>
                  </a:lnTo>
                  <a:lnTo>
                    <a:pt x="4425" y="7773"/>
                  </a:lnTo>
                  <a:lnTo>
                    <a:pt x="4414" y="7569"/>
                  </a:lnTo>
                  <a:lnTo>
                    <a:pt x="4310" y="7889"/>
                  </a:lnTo>
                  <a:lnTo>
                    <a:pt x="4310" y="8064"/>
                  </a:lnTo>
                  <a:lnTo>
                    <a:pt x="4290" y="8064"/>
                  </a:lnTo>
                  <a:lnTo>
                    <a:pt x="4290" y="7889"/>
                  </a:lnTo>
                  <a:lnTo>
                    <a:pt x="4231" y="7685"/>
                  </a:lnTo>
                  <a:lnTo>
                    <a:pt x="4223" y="8267"/>
                  </a:lnTo>
                  <a:lnTo>
                    <a:pt x="4214" y="10887"/>
                  </a:lnTo>
                  <a:lnTo>
                    <a:pt x="4214" y="13711"/>
                  </a:lnTo>
                  <a:lnTo>
                    <a:pt x="4223" y="15749"/>
                  </a:lnTo>
                  <a:lnTo>
                    <a:pt x="4214" y="15749"/>
                  </a:lnTo>
                  <a:lnTo>
                    <a:pt x="4214" y="15021"/>
                  </a:lnTo>
                  <a:lnTo>
                    <a:pt x="4195" y="15021"/>
                  </a:lnTo>
                  <a:lnTo>
                    <a:pt x="4195" y="14730"/>
                  </a:lnTo>
                  <a:lnTo>
                    <a:pt x="4175" y="14730"/>
                  </a:lnTo>
                  <a:lnTo>
                    <a:pt x="4175" y="14119"/>
                  </a:lnTo>
                  <a:lnTo>
                    <a:pt x="4147" y="14119"/>
                  </a:lnTo>
                  <a:lnTo>
                    <a:pt x="4147" y="14235"/>
                  </a:lnTo>
                  <a:lnTo>
                    <a:pt x="4096" y="14235"/>
                  </a:lnTo>
                  <a:lnTo>
                    <a:pt x="4096" y="14119"/>
                  </a:lnTo>
                  <a:lnTo>
                    <a:pt x="4048" y="14119"/>
                  </a:lnTo>
                  <a:lnTo>
                    <a:pt x="4048" y="13711"/>
                  </a:lnTo>
                  <a:lnTo>
                    <a:pt x="4040" y="13507"/>
                  </a:lnTo>
                  <a:lnTo>
                    <a:pt x="3944" y="13507"/>
                  </a:lnTo>
                  <a:lnTo>
                    <a:pt x="3944" y="14119"/>
                  </a:lnTo>
                  <a:lnTo>
                    <a:pt x="3885" y="14119"/>
                  </a:lnTo>
                  <a:lnTo>
                    <a:pt x="3885" y="14235"/>
                  </a:lnTo>
                  <a:lnTo>
                    <a:pt x="3849" y="14235"/>
                  </a:lnTo>
                  <a:lnTo>
                    <a:pt x="3849" y="14119"/>
                  </a:lnTo>
                  <a:lnTo>
                    <a:pt x="3838" y="14119"/>
                  </a:lnTo>
                  <a:lnTo>
                    <a:pt x="3829" y="14031"/>
                  </a:lnTo>
                  <a:lnTo>
                    <a:pt x="3818" y="14031"/>
                  </a:lnTo>
                  <a:lnTo>
                    <a:pt x="3818" y="14119"/>
                  </a:lnTo>
                  <a:lnTo>
                    <a:pt x="3809" y="14119"/>
                  </a:lnTo>
                  <a:lnTo>
                    <a:pt x="3809" y="14730"/>
                  </a:lnTo>
                  <a:lnTo>
                    <a:pt x="3790" y="14730"/>
                  </a:lnTo>
                  <a:lnTo>
                    <a:pt x="3790" y="15021"/>
                  </a:lnTo>
                  <a:lnTo>
                    <a:pt x="3770" y="15021"/>
                  </a:lnTo>
                  <a:lnTo>
                    <a:pt x="3770" y="15749"/>
                  </a:lnTo>
                  <a:lnTo>
                    <a:pt x="3762" y="15749"/>
                  </a:lnTo>
                  <a:lnTo>
                    <a:pt x="3762" y="8064"/>
                  </a:lnTo>
                  <a:lnTo>
                    <a:pt x="3742" y="7976"/>
                  </a:lnTo>
                  <a:lnTo>
                    <a:pt x="3742" y="6579"/>
                  </a:lnTo>
                  <a:lnTo>
                    <a:pt x="3663" y="6259"/>
                  </a:lnTo>
                  <a:lnTo>
                    <a:pt x="3615" y="6259"/>
                  </a:lnTo>
                  <a:lnTo>
                    <a:pt x="3531" y="6463"/>
                  </a:lnTo>
                  <a:lnTo>
                    <a:pt x="3531" y="7889"/>
                  </a:lnTo>
                  <a:lnTo>
                    <a:pt x="3500" y="7976"/>
                  </a:lnTo>
                  <a:lnTo>
                    <a:pt x="3500" y="10800"/>
                  </a:lnTo>
                  <a:lnTo>
                    <a:pt x="3385" y="10800"/>
                  </a:lnTo>
                  <a:lnTo>
                    <a:pt x="3385" y="1630"/>
                  </a:lnTo>
                  <a:lnTo>
                    <a:pt x="3126" y="1630"/>
                  </a:lnTo>
                  <a:lnTo>
                    <a:pt x="3126" y="10800"/>
                  </a:lnTo>
                  <a:lnTo>
                    <a:pt x="3011" y="10800"/>
                  </a:lnTo>
                  <a:lnTo>
                    <a:pt x="3011" y="10713"/>
                  </a:lnTo>
                  <a:lnTo>
                    <a:pt x="3019" y="10392"/>
                  </a:lnTo>
                  <a:lnTo>
                    <a:pt x="3011" y="10392"/>
                  </a:lnTo>
                  <a:lnTo>
                    <a:pt x="3011" y="8267"/>
                  </a:lnTo>
                  <a:lnTo>
                    <a:pt x="3000" y="8267"/>
                  </a:lnTo>
                  <a:lnTo>
                    <a:pt x="3000" y="7773"/>
                  </a:lnTo>
                  <a:lnTo>
                    <a:pt x="3011" y="7569"/>
                  </a:lnTo>
                  <a:lnTo>
                    <a:pt x="3000" y="7569"/>
                  </a:lnTo>
                  <a:lnTo>
                    <a:pt x="3000" y="6463"/>
                  </a:lnTo>
                  <a:lnTo>
                    <a:pt x="2991" y="6463"/>
                  </a:lnTo>
                  <a:lnTo>
                    <a:pt x="3000" y="6259"/>
                  </a:lnTo>
                  <a:lnTo>
                    <a:pt x="2991" y="6259"/>
                  </a:lnTo>
                  <a:lnTo>
                    <a:pt x="3000" y="6055"/>
                  </a:lnTo>
                  <a:lnTo>
                    <a:pt x="2991" y="6055"/>
                  </a:lnTo>
                  <a:lnTo>
                    <a:pt x="3000" y="6055"/>
                  </a:lnTo>
                  <a:lnTo>
                    <a:pt x="2991" y="6055"/>
                  </a:lnTo>
                  <a:lnTo>
                    <a:pt x="3000" y="5764"/>
                  </a:lnTo>
                  <a:lnTo>
                    <a:pt x="2991" y="5764"/>
                  </a:lnTo>
                  <a:lnTo>
                    <a:pt x="2991" y="5560"/>
                  </a:lnTo>
                  <a:lnTo>
                    <a:pt x="2980" y="5444"/>
                  </a:lnTo>
                  <a:lnTo>
                    <a:pt x="2980" y="5269"/>
                  </a:lnTo>
                  <a:lnTo>
                    <a:pt x="2972" y="5269"/>
                  </a:lnTo>
                  <a:lnTo>
                    <a:pt x="2980" y="5153"/>
                  </a:lnTo>
                  <a:lnTo>
                    <a:pt x="2972" y="5153"/>
                  </a:lnTo>
                  <a:lnTo>
                    <a:pt x="2972" y="4949"/>
                  </a:lnTo>
                  <a:lnTo>
                    <a:pt x="2963" y="4949"/>
                  </a:lnTo>
                  <a:lnTo>
                    <a:pt x="2963" y="4745"/>
                  </a:lnTo>
                  <a:lnTo>
                    <a:pt x="2952" y="4658"/>
                  </a:lnTo>
                  <a:lnTo>
                    <a:pt x="2952" y="4541"/>
                  </a:lnTo>
                  <a:lnTo>
                    <a:pt x="2944" y="4337"/>
                  </a:lnTo>
                  <a:lnTo>
                    <a:pt x="2932" y="4337"/>
                  </a:lnTo>
                  <a:lnTo>
                    <a:pt x="2932" y="4134"/>
                  </a:lnTo>
                  <a:lnTo>
                    <a:pt x="2924" y="4134"/>
                  </a:lnTo>
                  <a:lnTo>
                    <a:pt x="2915" y="3930"/>
                  </a:lnTo>
                  <a:lnTo>
                    <a:pt x="2915" y="3843"/>
                  </a:lnTo>
                  <a:lnTo>
                    <a:pt x="2924" y="3551"/>
                  </a:lnTo>
                  <a:lnTo>
                    <a:pt x="2924" y="3231"/>
                  </a:lnTo>
                  <a:lnTo>
                    <a:pt x="2904" y="3348"/>
                  </a:lnTo>
                  <a:lnTo>
                    <a:pt x="2904" y="2533"/>
                  </a:lnTo>
                  <a:lnTo>
                    <a:pt x="2896" y="3231"/>
                  </a:lnTo>
                  <a:lnTo>
                    <a:pt x="2896" y="3348"/>
                  </a:lnTo>
                  <a:lnTo>
                    <a:pt x="2884" y="3348"/>
                  </a:lnTo>
                  <a:lnTo>
                    <a:pt x="2884" y="3843"/>
                  </a:lnTo>
                  <a:lnTo>
                    <a:pt x="2876" y="4250"/>
                  </a:lnTo>
                  <a:lnTo>
                    <a:pt x="2856" y="4250"/>
                  </a:lnTo>
                  <a:lnTo>
                    <a:pt x="2865" y="4454"/>
                  </a:lnTo>
                  <a:lnTo>
                    <a:pt x="2837" y="4454"/>
                  </a:lnTo>
                  <a:lnTo>
                    <a:pt x="2848" y="4658"/>
                  </a:lnTo>
                  <a:lnTo>
                    <a:pt x="2828" y="4658"/>
                  </a:lnTo>
                  <a:lnTo>
                    <a:pt x="2828" y="4949"/>
                  </a:lnTo>
                  <a:lnTo>
                    <a:pt x="2817" y="4949"/>
                  </a:lnTo>
                  <a:lnTo>
                    <a:pt x="2817" y="5153"/>
                  </a:lnTo>
                  <a:lnTo>
                    <a:pt x="2809" y="5269"/>
                  </a:lnTo>
                  <a:lnTo>
                    <a:pt x="2809" y="6957"/>
                  </a:lnTo>
                  <a:lnTo>
                    <a:pt x="2797" y="7074"/>
                  </a:lnTo>
                  <a:lnTo>
                    <a:pt x="2809" y="7278"/>
                  </a:lnTo>
                  <a:lnTo>
                    <a:pt x="2809" y="7685"/>
                  </a:lnTo>
                  <a:lnTo>
                    <a:pt x="2797" y="7685"/>
                  </a:lnTo>
                  <a:lnTo>
                    <a:pt x="2797" y="9199"/>
                  </a:lnTo>
                  <a:lnTo>
                    <a:pt x="2789" y="9286"/>
                  </a:lnTo>
                  <a:lnTo>
                    <a:pt x="2797" y="9490"/>
                  </a:lnTo>
                  <a:lnTo>
                    <a:pt x="2797" y="10509"/>
                  </a:lnTo>
                  <a:lnTo>
                    <a:pt x="2789" y="10509"/>
                  </a:lnTo>
                  <a:lnTo>
                    <a:pt x="2789" y="13915"/>
                  </a:lnTo>
                  <a:lnTo>
                    <a:pt x="2780" y="13915"/>
                  </a:lnTo>
                  <a:lnTo>
                    <a:pt x="2789" y="14322"/>
                  </a:lnTo>
                  <a:lnTo>
                    <a:pt x="2789" y="16156"/>
                  </a:lnTo>
                  <a:lnTo>
                    <a:pt x="2780" y="16156"/>
                  </a:lnTo>
                  <a:lnTo>
                    <a:pt x="2780" y="17961"/>
                  </a:lnTo>
                  <a:lnTo>
                    <a:pt x="2769" y="17961"/>
                  </a:lnTo>
                  <a:lnTo>
                    <a:pt x="2769" y="10392"/>
                  </a:lnTo>
                  <a:lnTo>
                    <a:pt x="2750" y="10392"/>
                  </a:lnTo>
                  <a:lnTo>
                    <a:pt x="2741" y="10305"/>
                  </a:lnTo>
                  <a:lnTo>
                    <a:pt x="2578" y="10305"/>
                  </a:lnTo>
                  <a:lnTo>
                    <a:pt x="2578" y="10101"/>
                  </a:lnTo>
                  <a:lnTo>
                    <a:pt x="2567" y="10101"/>
                  </a:lnTo>
                  <a:lnTo>
                    <a:pt x="2558" y="10305"/>
                  </a:lnTo>
                  <a:lnTo>
                    <a:pt x="2567" y="10305"/>
                  </a:lnTo>
                  <a:lnTo>
                    <a:pt x="2558" y="10392"/>
                  </a:lnTo>
                  <a:lnTo>
                    <a:pt x="2547" y="10392"/>
                  </a:lnTo>
                  <a:lnTo>
                    <a:pt x="2547" y="9985"/>
                  </a:lnTo>
                  <a:lnTo>
                    <a:pt x="2578" y="9985"/>
                  </a:lnTo>
                  <a:lnTo>
                    <a:pt x="2598" y="10101"/>
                  </a:lnTo>
                  <a:lnTo>
                    <a:pt x="2741" y="10101"/>
                  </a:lnTo>
                  <a:lnTo>
                    <a:pt x="2741" y="10305"/>
                  </a:lnTo>
                  <a:lnTo>
                    <a:pt x="2750" y="10305"/>
                  </a:lnTo>
                  <a:lnTo>
                    <a:pt x="2750" y="9985"/>
                  </a:lnTo>
                  <a:lnTo>
                    <a:pt x="2780" y="9985"/>
                  </a:lnTo>
                  <a:lnTo>
                    <a:pt x="2780" y="9898"/>
                  </a:lnTo>
                  <a:lnTo>
                    <a:pt x="2741" y="9898"/>
                  </a:lnTo>
                  <a:lnTo>
                    <a:pt x="2721" y="9781"/>
                  </a:lnTo>
                  <a:lnTo>
                    <a:pt x="2567" y="9781"/>
                  </a:lnTo>
                  <a:lnTo>
                    <a:pt x="2558" y="9898"/>
                  </a:lnTo>
                  <a:lnTo>
                    <a:pt x="2539" y="9898"/>
                  </a:lnTo>
                  <a:lnTo>
                    <a:pt x="2539" y="8791"/>
                  </a:lnTo>
                  <a:lnTo>
                    <a:pt x="2539" y="10596"/>
                  </a:lnTo>
                  <a:lnTo>
                    <a:pt x="2547" y="10800"/>
                  </a:lnTo>
                  <a:lnTo>
                    <a:pt x="2547" y="17961"/>
                  </a:lnTo>
                  <a:lnTo>
                    <a:pt x="2539" y="17961"/>
                  </a:lnTo>
                  <a:lnTo>
                    <a:pt x="2539" y="17757"/>
                  </a:lnTo>
                  <a:lnTo>
                    <a:pt x="2519" y="17757"/>
                  </a:lnTo>
                  <a:lnTo>
                    <a:pt x="2511" y="9781"/>
                  </a:lnTo>
                  <a:lnTo>
                    <a:pt x="2499" y="9781"/>
                  </a:lnTo>
                  <a:lnTo>
                    <a:pt x="2499" y="9374"/>
                  </a:lnTo>
                  <a:lnTo>
                    <a:pt x="2511" y="9374"/>
                  </a:lnTo>
                  <a:lnTo>
                    <a:pt x="2511" y="9199"/>
                  </a:lnTo>
                  <a:lnTo>
                    <a:pt x="2499" y="9199"/>
                  </a:lnTo>
                  <a:lnTo>
                    <a:pt x="2499" y="8267"/>
                  </a:lnTo>
                  <a:lnTo>
                    <a:pt x="2452" y="8064"/>
                  </a:lnTo>
                  <a:lnTo>
                    <a:pt x="2432" y="8180"/>
                  </a:lnTo>
                  <a:lnTo>
                    <a:pt x="2404" y="8180"/>
                  </a:lnTo>
                  <a:lnTo>
                    <a:pt x="2384" y="8384"/>
                  </a:lnTo>
                  <a:lnTo>
                    <a:pt x="2384" y="8471"/>
                  </a:lnTo>
                  <a:lnTo>
                    <a:pt x="2376" y="8675"/>
                  </a:lnTo>
                  <a:lnTo>
                    <a:pt x="2376" y="9082"/>
                  </a:lnTo>
                  <a:lnTo>
                    <a:pt x="2364" y="9199"/>
                  </a:lnTo>
                  <a:lnTo>
                    <a:pt x="2364" y="9286"/>
                  </a:lnTo>
                  <a:lnTo>
                    <a:pt x="2348" y="9286"/>
                  </a:lnTo>
                  <a:lnTo>
                    <a:pt x="2336" y="9374"/>
                  </a:lnTo>
                  <a:lnTo>
                    <a:pt x="2328" y="9374"/>
                  </a:lnTo>
                  <a:lnTo>
                    <a:pt x="2317" y="9490"/>
                  </a:lnTo>
                  <a:lnTo>
                    <a:pt x="2308" y="9490"/>
                  </a:lnTo>
                  <a:lnTo>
                    <a:pt x="2308" y="14322"/>
                  </a:lnTo>
                  <a:lnTo>
                    <a:pt x="2249" y="13915"/>
                  </a:lnTo>
                  <a:lnTo>
                    <a:pt x="2193" y="13915"/>
                  </a:lnTo>
                  <a:lnTo>
                    <a:pt x="2134" y="14322"/>
                  </a:lnTo>
                  <a:lnTo>
                    <a:pt x="2134" y="14526"/>
                  </a:lnTo>
                  <a:lnTo>
                    <a:pt x="2125" y="14526"/>
                  </a:lnTo>
                  <a:lnTo>
                    <a:pt x="2125" y="11004"/>
                  </a:lnTo>
                  <a:lnTo>
                    <a:pt x="2154" y="10887"/>
                  </a:lnTo>
                  <a:lnTo>
                    <a:pt x="2154" y="10800"/>
                  </a:lnTo>
                  <a:lnTo>
                    <a:pt x="2125" y="10713"/>
                  </a:lnTo>
                  <a:lnTo>
                    <a:pt x="2106" y="10800"/>
                  </a:lnTo>
                  <a:lnTo>
                    <a:pt x="2066" y="10800"/>
                  </a:lnTo>
                  <a:lnTo>
                    <a:pt x="2058" y="10887"/>
                  </a:lnTo>
                  <a:lnTo>
                    <a:pt x="2038" y="10887"/>
                  </a:lnTo>
                  <a:lnTo>
                    <a:pt x="2019" y="11004"/>
                  </a:lnTo>
                  <a:lnTo>
                    <a:pt x="1990" y="11004"/>
                  </a:lnTo>
                  <a:lnTo>
                    <a:pt x="1971" y="11091"/>
                  </a:lnTo>
                  <a:lnTo>
                    <a:pt x="1923" y="11091"/>
                  </a:lnTo>
                  <a:lnTo>
                    <a:pt x="1895" y="11295"/>
                  </a:lnTo>
                  <a:lnTo>
                    <a:pt x="1895" y="11411"/>
                  </a:lnTo>
                  <a:lnTo>
                    <a:pt x="1903" y="11411"/>
                  </a:lnTo>
                  <a:lnTo>
                    <a:pt x="1903" y="11499"/>
                  </a:lnTo>
                  <a:lnTo>
                    <a:pt x="1895" y="11615"/>
                  </a:lnTo>
                  <a:lnTo>
                    <a:pt x="1895" y="14643"/>
                  </a:lnTo>
                  <a:lnTo>
                    <a:pt x="1875" y="14322"/>
                  </a:lnTo>
                  <a:lnTo>
                    <a:pt x="1875" y="12721"/>
                  </a:lnTo>
                  <a:lnTo>
                    <a:pt x="1856" y="12721"/>
                  </a:lnTo>
                  <a:lnTo>
                    <a:pt x="1856" y="11819"/>
                  </a:lnTo>
                  <a:lnTo>
                    <a:pt x="1847" y="10509"/>
                  </a:lnTo>
                  <a:lnTo>
                    <a:pt x="1847" y="12721"/>
                  </a:lnTo>
                  <a:lnTo>
                    <a:pt x="1827" y="12721"/>
                  </a:lnTo>
                  <a:lnTo>
                    <a:pt x="1799" y="12605"/>
                  </a:lnTo>
                  <a:lnTo>
                    <a:pt x="1780" y="12605"/>
                  </a:lnTo>
                  <a:lnTo>
                    <a:pt x="1780" y="11819"/>
                  </a:lnTo>
                  <a:lnTo>
                    <a:pt x="1788" y="11819"/>
                  </a:lnTo>
                  <a:lnTo>
                    <a:pt x="1780" y="11819"/>
                  </a:lnTo>
                  <a:lnTo>
                    <a:pt x="1780" y="11702"/>
                  </a:lnTo>
                  <a:lnTo>
                    <a:pt x="1780" y="12605"/>
                  </a:lnTo>
                  <a:lnTo>
                    <a:pt x="1760" y="12605"/>
                  </a:lnTo>
                  <a:lnTo>
                    <a:pt x="1760" y="12721"/>
                  </a:lnTo>
                  <a:lnTo>
                    <a:pt x="1749" y="12721"/>
                  </a:lnTo>
                  <a:lnTo>
                    <a:pt x="1749" y="14322"/>
                  </a:lnTo>
                  <a:lnTo>
                    <a:pt x="1732" y="14526"/>
                  </a:lnTo>
                  <a:lnTo>
                    <a:pt x="1732" y="12023"/>
                  </a:lnTo>
                  <a:lnTo>
                    <a:pt x="1721" y="11819"/>
                  </a:lnTo>
                  <a:lnTo>
                    <a:pt x="1721" y="11702"/>
                  </a:lnTo>
                  <a:lnTo>
                    <a:pt x="1712" y="11702"/>
                  </a:lnTo>
                  <a:lnTo>
                    <a:pt x="1712" y="11411"/>
                  </a:lnTo>
                  <a:lnTo>
                    <a:pt x="1645" y="11615"/>
                  </a:lnTo>
                  <a:lnTo>
                    <a:pt x="1577" y="12023"/>
                  </a:lnTo>
                  <a:lnTo>
                    <a:pt x="1577" y="11819"/>
                  </a:lnTo>
                  <a:lnTo>
                    <a:pt x="1538" y="11702"/>
                  </a:lnTo>
                  <a:lnTo>
                    <a:pt x="1529" y="11702"/>
                  </a:lnTo>
                  <a:lnTo>
                    <a:pt x="1498" y="11906"/>
                  </a:lnTo>
                  <a:lnTo>
                    <a:pt x="1490" y="11906"/>
                  </a:lnTo>
                  <a:lnTo>
                    <a:pt x="1470" y="12110"/>
                  </a:lnTo>
                  <a:lnTo>
                    <a:pt x="1470" y="14119"/>
                  </a:lnTo>
                  <a:lnTo>
                    <a:pt x="1414" y="13507"/>
                  </a:lnTo>
                  <a:lnTo>
                    <a:pt x="1366" y="13012"/>
                  </a:lnTo>
                  <a:lnTo>
                    <a:pt x="1366" y="11702"/>
                  </a:lnTo>
                  <a:lnTo>
                    <a:pt x="1355" y="11702"/>
                  </a:lnTo>
                  <a:lnTo>
                    <a:pt x="1355" y="12110"/>
                  </a:lnTo>
                  <a:lnTo>
                    <a:pt x="1347" y="12110"/>
                  </a:lnTo>
                  <a:lnTo>
                    <a:pt x="1347" y="11702"/>
                  </a:lnTo>
                  <a:lnTo>
                    <a:pt x="1347" y="13012"/>
                  </a:lnTo>
                  <a:lnTo>
                    <a:pt x="1335" y="13012"/>
                  </a:lnTo>
                  <a:lnTo>
                    <a:pt x="1335" y="14439"/>
                  </a:lnTo>
                  <a:lnTo>
                    <a:pt x="1288" y="14817"/>
                  </a:lnTo>
                  <a:lnTo>
                    <a:pt x="1288" y="10509"/>
                  </a:lnTo>
                  <a:lnTo>
                    <a:pt x="1268" y="10392"/>
                  </a:lnTo>
                  <a:lnTo>
                    <a:pt x="1268" y="9199"/>
                  </a:lnTo>
                  <a:lnTo>
                    <a:pt x="1260" y="9199"/>
                  </a:lnTo>
                  <a:lnTo>
                    <a:pt x="1260" y="8471"/>
                  </a:lnTo>
                  <a:lnTo>
                    <a:pt x="1240" y="8471"/>
                  </a:lnTo>
                  <a:lnTo>
                    <a:pt x="1240" y="7976"/>
                  </a:lnTo>
                  <a:lnTo>
                    <a:pt x="1220" y="7976"/>
                  </a:lnTo>
                  <a:lnTo>
                    <a:pt x="1220" y="6754"/>
                  </a:lnTo>
                  <a:lnTo>
                    <a:pt x="1212" y="6754"/>
                  </a:lnTo>
                  <a:lnTo>
                    <a:pt x="1212" y="7685"/>
                  </a:lnTo>
                  <a:lnTo>
                    <a:pt x="1200" y="7685"/>
                  </a:lnTo>
                  <a:lnTo>
                    <a:pt x="1200" y="7976"/>
                  </a:lnTo>
                  <a:lnTo>
                    <a:pt x="1192" y="7976"/>
                  </a:lnTo>
                  <a:lnTo>
                    <a:pt x="1192" y="8384"/>
                  </a:lnTo>
                  <a:lnTo>
                    <a:pt x="1096" y="8384"/>
                  </a:lnTo>
                  <a:lnTo>
                    <a:pt x="1018" y="8471"/>
                  </a:lnTo>
                  <a:lnTo>
                    <a:pt x="1018" y="9082"/>
                  </a:lnTo>
                  <a:lnTo>
                    <a:pt x="981" y="9082"/>
                  </a:lnTo>
                  <a:lnTo>
                    <a:pt x="981" y="10305"/>
                  </a:lnTo>
                  <a:lnTo>
                    <a:pt x="942" y="10392"/>
                  </a:lnTo>
                  <a:lnTo>
                    <a:pt x="950" y="17350"/>
                  </a:lnTo>
                  <a:lnTo>
                    <a:pt x="914" y="17554"/>
                  </a:lnTo>
                  <a:lnTo>
                    <a:pt x="902" y="10101"/>
                  </a:lnTo>
                  <a:lnTo>
                    <a:pt x="692" y="10101"/>
                  </a:lnTo>
                  <a:lnTo>
                    <a:pt x="711" y="18369"/>
                  </a:lnTo>
                  <a:lnTo>
                    <a:pt x="692" y="18456"/>
                  </a:lnTo>
                  <a:lnTo>
                    <a:pt x="692" y="13624"/>
                  </a:lnTo>
                  <a:lnTo>
                    <a:pt x="672" y="13624"/>
                  </a:lnTo>
                  <a:lnTo>
                    <a:pt x="672" y="13507"/>
                  </a:lnTo>
                  <a:lnTo>
                    <a:pt x="663" y="13507"/>
                  </a:lnTo>
                  <a:lnTo>
                    <a:pt x="652" y="13420"/>
                  </a:lnTo>
                  <a:lnTo>
                    <a:pt x="576" y="13420"/>
                  </a:lnTo>
                  <a:lnTo>
                    <a:pt x="576" y="13507"/>
                  </a:lnTo>
                  <a:lnTo>
                    <a:pt x="565" y="13507"/>
                  </a:lnTo>
                  <a:lnTo>
                    <a:pt x="576" y="11295"/>
                  </a:lnTo>
                  <a:lnTo>
                    <a:pt x="537" y="11295"/>
                  </a:lnTo>
                  <a:lnTo>
                    <a:pt x="365" y="10887"/>
                  </a:lnTo>
                  <a:lnTo>
                    <a:pt x="346" y="10800"/>
                  </a:lnTo>
                  <a:lnTo>
                    <a:pt x="346" y="13711"/>
                  </a:lnTo>
                  <a:lnTo>
                    <a:pt x="326" y="13711"/>
                  </a:lnTo>
                  <a:lnTo>
                    <a:pt x="326" y="13333"/>
                  </a:lnTo>
                  <a:lnTo>
                    <a:pt x="306" y="13333"/>
                  </a:lnTo>
                  <a:lnTo>
                    <a:pt x="306" y="12023"/>
                  </a:lnTo>
                  <a:lnTo>
                    <a:pt x="298" y="12023"/>
                  </a:lnTo>
                  <a:lnTo>
                    <a:pt x="298" y="11091"/>
                  </a:lnTo>
                  <a:lnTo>
                    <a:pt x="287" y="11091"/>
                  </a:lnTo>
                  <a:lnTo>
                    <a:pt x="287" y="12023"/>
                  </a:lnTo>
                  <a:lnTo>
                    <a:pt x="278" y="12023"/>
                  </a:lnTo>
                  <a:lnTo>
                    <a:pt x="278" y="12314"/>
                  </a:lnTo>
                  <a:lnTo>
                    <a:pt x="171" y="12314"/>
                  </a:lnTo>
                  <a:lnTo>
                    <a:pt x="171" y="12023"/>
                  </a:lnTo>
                  <a:lnTo>
                    <a:pt x="163" y="12023"/>
                  </a:lnTo>
                  <a:lnTo>
                    <a:pt x="163" y="11091"/>
                  </a:lnTo>
                  <a:lnTo>
                    <a:pt x="163" y="12023"/>
                  </a:lnTo>
                  <a:lnTo>
                    <a:pt x="143" y="12023"/>
                  </a:lnTo>
                  <a:lnTo>
                    <a:pt x="143" y="13333"/>
                  </a:lnTo>
                  <a:lnTo>
                    <a:pt x="132" y="13333"/>
                  </a:lnTo>
                  <a:lnTo>
                    <a:pt x="132" y="17059"/>
                  </a:lnTo>
                  <a:lnTo>
                    <a:pt x="104" y="17059"/>
                  </a:lnTo>
                  <a:lnTo>
                    <a:pt x="104" y="17641"/>
                  </a:lnTo>
                  <a:lnTo>
                    <a:pt x="48" y="17641"/>
                  </a:lnTo>
                  <a:lnTo>
                    <a:pt x="48" y="17263"/>
                  </a:lnTo>
                  <a:lnTo>
                    <a:pt x="0" y="1726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059"/>
                  </a:lnTo>
                  <a:lnTo>
                    <a:pt x="21485" y="15953"/>
                  </a:lnTo>
                  <a:close/>
                  <a:moveTo>
                    <a:pt x="1355" y="12518"/>
                  </a:moveTo>
                  <a:lnTo>
                    <a:pt x="1355" y="12197"/>
                  </a:lnTo>
                  <a:lnTo>
                    <a:pt x="1355" y="12518"/>
                  </a:lnTo>
                  <a:close/>
                  <a:moveTo>
                    <a:pt x="1347" y="12110"/>
                  </a:moveTo>
                  <a:lnTo>
                    <a:pt x="1355" y="12110"/>
                  </a:lnTo>
                  <a:lnTo>
                    <a:pt x="1355" y="12314"/>
                  </a:lnTo>
                  <a:lnTo>
                    <a:pt x="1347" y="12110"/>
                  </a:lnTo>
                  <a:close/>
                  <a:moveTo>
                    <a:pt x="1355" y="12401"/>
                  </a:moveTo>
                  <a:lnTo>
                    <a:pt x="1347" y="12518"/>
                  </a:lnTo>
                  <a:lnTo>
                    <a:pt x="1347" y="12197"/>
                  </a:lnTo>
                  <a:lnTo>
                    <a:pt x="1355" y="12401"/>
                  </a:lnTo>
                  <a:close/>
                  <a:moveTo>
                    <a:pt x="1347" y="12605"/>
                  </a:moveTo>
                  <a:lnTo>
                    <a:pt x="1355" y="12401"/>
                  </a:lnTo>
                  <a:lnTo>
                    <a:pt x="1355" y="12605"/>
                  </a:lnTo>
                  <a:lnTo>
                    <a:pt x="1347" y="12605"/>
                  </a:lnTo>
                  <a:close/>
                  <a:moveTo>
                    <a:pt x="1347" y="12605"/>
                  </a:moveTo>
                  <a:lnTo>
                    <a:pt x="1355" y="12605"/>
                  </a:lnTo>
                  <a:lnTo>
                    <a:pt x="1355" y="12809"/>
                  </a:lnTo>
                  <a:lnTo>
                    <a:pt x="1347" y="12605"/>
                  </a:lnTo>
                  <a:close/>
                  <a:moveTo>
                    <a:pt x="1347" y="13012"/>
                  </a:moveTo>
                  <a:lnTo>
                    <a:pt x="1347" y="12721"/>
                  </a:lnTo>
                  <a:lnTo>
                    <a:pt x="1355" y="12809"/>
                  </a:lnTo>
                  <a:lnTo>
                    <a:pt x="1347" y="13012"/>
                  </a:lnTo>
                  <a:close/>
                  <a:moveTo>
                    <a:pt x="1347" y="13012"/>
                  </a:moveTo>
                  <a:lnTo>
                    <a:pt x="1355" y="12925"/>
                  </a:lnTo>
                  <a:lnTo>
                    <a:pt x="1355" y="13012"/>
                  </a:lnTo>
                  <a:lnTo>
                    <a:pt x="1347" y="13012"/>
                  </a:lnTo>
                  <a:close/>
                  <a:moveTo>
                    <a:pt x="1355" y="13012"/>
                  </a:moveTo>
                  <a:lnTo>
                    <a:pt x="1355" y="12605"/>
                  </a:lnTo>
                  <a:lnTo>
                    <a:pt x="1355" y="13012"/>
                  </a:lnTo>
                  <a:close/>
                  <a:moveTo>
                    <a:pt x="3337" y="2242"/>
                  </a:moveTo>
                  <a:lnTo>
                    <a:pt x="3337" y="2329"/>
                  </a:lnTo>
                  <a:lnTo>
                    <a:pt x="3329" y="2736"/>
                  </a:lnTo>
                  <a:lnTo>
                    <a:pt x="3329" y="3231"/>
                  </a:lnTo>
                  <a:lnTo>
                    <a:pt x="3183" y="3231"/>
                  </a:lnTo>
                  <a:lnTo>
                    <a:pt x="3183" y="3144"/>
                  </a:lnTo>
                  <a:lnTo>
                    <a:pt x="3174" y="2736"/>
                  </a:lnTo>
                  <a:lnTo>
                    <a:pt x="3174" y="2242"/>
                  </a:lnTo>
                  <a:lnTo>
                    <a:pt x="3166" y="2038"/>
                  </a:lnTo>
                  <a:lnTo>
                    <a:pt x="3348" y="2038"/>
                  </a:lnTo>
                  <a:lnTo>
                    <a:pt x="3337" y="2242"/>
                  </a:lnTo>
                  <a:close/>
                </a:path>
              </a:pathLst>
            </a:custGeom>
            <a:solidFill>
              <a:srgbClr val="D1E2EB">
                <a:alpha val="290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FF0179"/>
                </a:solidFill>
              </a:endParaRPr>
            </a:p>
          </p:txBody>
        </p:sp>
        <p:sp>
          <p:nvSpPr>
            <p:cNvPr id="6" name="Rectangle 68"/>
            <p:cNvSpPr/>
            <p:nvPr/>
          </p:nvSpPr>
          <p:spPr>
            <a:xfrm>
              <a:off x="-2" y="1172442"/>
              <a:ext cx="12192006" cy="1579148"/>
            </a:xfrm>
            <a:prstGeom prst="rect">
              <a:avLst/>
            </a:prstGeom>
            <a:solidFill>
              <a:srgbClr val="D1E2EB">
                <a:alpha val="290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FF0179"/>
                </a:solidFill>
              </a:endParaRPr>
            </a:p>
          </p:txBody>
        </p:sp>
      </p:grpSp>
      <p:sp>
        <p:nvSpPr>
          <p:cNvPr id="7" name="Straight Connector 85"/>
          <p:cNvSpPr/>
          <p:nvPr userDrawn="1"/>
        </p:nvSpPr>
        <p:spPr>
          <a:xfrm flipH="1">
            <a:off x="1762474" y="3634518"/>
            <a:ext cx="2" cy="1171802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" name="Straight Connector 88"/>
          <p:cNvSpPr/>
          <p:nvPr userDrawn="1"/>
        </p:nvSpPr>
        <p:spPr>
          <a:xfrm>
            <a:off x="3869656" y="3148263"/>
            <a:ext cx="3" cy="1658055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Straight Connector 90"/>
          <p:cNvSpPr/>
          <p:nvPr userDrawn="1"/>
        </p:nvSpPr>
        <p:spPr>
          <a:xfrm>
            <a:off x="5981843" y="2720487"/>
            <a:ext cx="168" cy="2085833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Straight Connector 92"/>
          <p:cNvSpPr/>
          <p:nvPr userDrawn="1"/>
        </p:nvSpPr>
        <p:spPr>
          <a:xfrm>
            <a:off x="10186540" y="3634518"/>
            <a:ext cx="3" cy="1171802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Straight Connector 93"/>
          <p:cNvSpPr/>
          <p:nvPr userDrawn="1"/>
        </p:nvSpPr>
        <p:spPr>
          <a:xfrm>
            <a:off x="8080681" y="3148263"/>
            <a:ext cx="3" cy="1658055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969192" y="5351440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59" hasCustomPrompt="1"/>
          </p:nvPr>
        </p:nvSpPr>
        <p:spPr>
          <a:xfrm>
            <a:off x="974199" y="5626831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60" hasCustomPrompt="1"/>
          </p:nvPr>
        </p:nvSpPr>
        <p:spPr>
          <a:xfrm>
            <a:off x="3076374" y="5356790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61" hasCustomPrompt="1"/>
          </p:nvPr>
        </p:nvSpPr>
        <p:spPr>
          <a:xfrm>
            <a:off x="3081381" y="5632181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62" hasCustomPrompt="1"/>
          </p:nvPr>
        </p:nvSpPr>
        <p:spPr>
          <a:xfrm>
            <a:off x="5183590" y="5345602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63" hasCustomPrompt="1"/>
          </p:nvPr>
        </p:nvSpPr>
        <p:spPr>
          <a:xfrm>
            <a:off x="5188597" y="56209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64" hasCustomPrompt="1"/>
          </p:nvPr>
        </p:nvSpPr>
        <p:spPr>
          <a:xfrm>
            <a:off x="7305861" y="5345602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65" hasCustomPrompt="1"/>
          </p:nvPr>
        </p:nvSpPr>
        <p:spPr>
          <a:xfrm>
            <a:off x="7300820" y="56209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66" hasCustomPrompt="1"/>
          </p:nvPr>
        </p:nvSpPr>
        <p:spPr>
          <a:xfrm>
            <a:off x="9405553" y="5339764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67" hasCustomPrompt="1"/>
          </p:nvPr>
        </p:nvSpPr>
        <p:spPr>
          <a:xfrm>
            <a:off x="9410560" y="5615155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68" hasCustomPrompt="1"/>
          </p:nvPr>
        </p:nvSpPr>
        <p:spPr>
          <a:xfrm>
            <a:off x="977737" y="4085642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69" hasCustomPrompt="1"/>
          </p:nvPr>
        </p:nvSpPr>
        <p:spPr>
          <a:xfrm>
            <a:off x="9411126" y="4085642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70" hasCustomPrompt="1"/>
          </p:nvPr>
        </p:nvSpPr>
        <p:spPr>
          <a:xfrm>
            <a:off x="7309640" y="3842513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9"/>
          <p:cNvSpPr>
            <a:spLocks noGrp="1"/>
          </p:cNvSpPr>
          <p:nvPr>
            <p:ph type="body" sz="quarter" idx="71" hasCustomPrompt="1"/>
          </p:nvPr>
        </p:nvSpPr>
        <p:spPr>
          <a:xfrm>
            <a:off x="5203615" y="3628627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72" hasCustomPrompt="1"/>
          </p:nvPr>
        </p:nvSpPr>
        <p:spPr>
          <a:xfrm>
            <a:off x="3090105" y="3842513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477771" y="2936914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7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797090" y="2450557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8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573785" y="2450557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9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685437" y="2026123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0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884808" y="2936914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10E422-B633-2B44-9419-6DB20958CCB7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E7B9BAE-A102-DF44-88CD-8950D03AA6F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364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5E3F3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Straight Connector 4"/>
          <p:cNvSpPr/>
          <p:nvPr userDrawn="1"/>
        </p:nvSpPr>
        <p:spPr>
          <a:xfrm flipV="1">
            <a:off x="2692399" y="6477001"/>
            <a:ext cx="4" cy="381005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Oval 10"/>
          <p:cNvSpPr/>
          <p:nvPr userDrawn="1"/>
        </p:nvSpPr>
        <p:spPr>
          <a:xfrm>
            <a:off x="2635150" y="6360643"/>
            <a:ext cx="114503" cy="114503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6" name="Oval 3"/>
          <p:cNvSpPr/>
          <p:nvPr userDrawn="1"/>
        </p:nvSpPr>
        <p:spPr>
          <a:xfrm>
            <a:off x="2635150" y="3930786"/>
            <a:ext cx="114503" cy="114505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7" name="Oval 8"/>
          <p:cNvSpPr/>
          <p:nvPr userDrawn="1"/>
        </p:nvSpPr>
        <p:spPr>
          <a:xfrm>
            <a:off x="2635150" y="4539912"/>
            <a:ext cx="114503" cy="114505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8" name="Straight Connector 13"/>
          <p:cNvSpPr/>
          <p:nvPr userDrawn="1"/>
        </p:nvSpPr>
        <p:spPr>
          <a:xfrm flipV="1">
            <a:off x="2692399" y="4041115"/>
            <a:ext cx="4" cy="50297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3690661" y="2541834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0" name="Text Placeholder 119"/>
          <p:cNvSpPr>
            <a:spLocks noGrp="1"/>
          </p:cNvSpPr>
          <p:nvPr>
            <p:ph type="body" sz="quarter" idx="62" hasCustomPrompt="1"/>
          </p:nvPr>
        </p:nvSpPr>
        <p:spPr>
          <a:xfrm>
            <a:off x="3690661" y="2806356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21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3690661" y="5037384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2" name="Text Placeholder 119"/>
          <p:cNvSpPr>
            <a:spLocks noGrp="1"/>
          </p:cNvSpPr>
          <p:nvPr>
            <p:ph type="body" sz="quarter" idx="64" hasCustomPrompt="1"/>
          </p:nvPr>
        </p:nvSpPr>
        <p:spPr>
          <a:xfrm>
            <a:off x="3690661" y="5301906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28" name="Text Placeholder 114"/>
          <p:cNvSpPr>
            <a:spLocks noGrp="1"/>
          </p:cNvSpPr>
          <p:nvPr>
            <p:ph type="body" sz="quarter" idx="73" hasCustomPrompt="1"/>
          </p:nvPr>
        </p:nvSpPr>
        <p:spPr>
          <a:xfrm>
            <a:off x="330795" y="2773438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9" name="Text Placeholder 114"/>
          <p:cNvSpPr>
            <a:spLocks noGrp="1"/>
          </p:cNvSpPr>
          <p:nvPr>
            <p:ph type="body" sz="quarter" idx="74" hasCustomPrompt="1"/>
          </p:nvPr>
        </p:nvSpPr>
        <p:spPr>
          <a:xfrm>
            <a:off x="330795" y="5211838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30" name="Text Placeholder 12"/>
          <p:cNvSpPr>
            <a:spLocks noGrp="1"/>
          </p:cNvSpPr>
          <p:nvPr>
            <p:ph type="body" sz="quarter" idx="75" hasCustomPrompt="1"/>
          </p:nvPr>
        </p:nvSpPr>
        <p:spPr>
          <a:xfrm>
            <a:off x="2286689" y="2667261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1" name="Text Placeholder 12"/>
          <p:cNvSpPr>
            <a:spLocks noGrp="1"/>
          </p:cNvSpPr>
          <p:nvPr>
            <p:ph type="body" sz="quarter" idx="76" hasCustomPrompt="1"/>
          </p:nvPr>
        </p:nvSpPr>
        <p:spPr>
          <a:xfrm>
            <a:off x="2286689" y="5102664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2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A66C651-0064-7E4D-83ED-BA63BC74327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3C68C9E-7A2F-BE4D-997D-1CFF22BF97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6354" y="2270789"/>
            <a:ext cx="1584000" cy="1584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4B1071D-49B3-5545-A62E-1BDE917D3A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6354" y="4719021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8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815247FD-473F-0543-B70E-A9291F5A8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67003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Oval 8"/>
          <p:cNvSpPr/>
          <p:nvPr userDrawn="1"/>
        </p:nvSpPr>
        <p:spPr>
          <a:xfrm>
            <a:off x="2635150" y="2659928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Oval 9"/>
          <p:cNvSpPr/>
          <p:nvPr userDrawn="1"/>
        </p:nvSpPr>
        <p:spPr>
          <a:xfrm>
            <a:off x="5104692" y="3257396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" name="Oval 10"/>
          <p:cNvSpPr/>
          <p:nvPr userDrawn="1"/>
        </p:nvSpPr>
        <p:spPr>
          <a:xfrm>
            <a:off x="6944429" y="3257396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7" name="Oval 13"/>
          <p:cNvSpPr/>
          <p:nvPr userDrawn="1"/>
        </p:nvSpPr>
        <p:spPr>
          <a:xfrm>
            <a:off x="9137550" y="4332614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9" name="Oval 7"/>
          <p:cNvSpPr/>
          <p:nvPr/>
        </p:nvSpPr>
        <p:spPr>
          <a:xfrm>
            <a:off x="2623128" y="747349"/>
            <a:ext cx="138546" cy="125955"/>
          </a:xfrm>
          <a:prstGeom prst="ellipse">
            <a:avLst/>
          </a:prstGeom>
          <a:solidFill>
            <a:srgbClr val="004494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Straight Connector 18"/>
          <p:cNvSpPr/>
          <p:nvPr/>
        </p:nvSpPr>
        <p:spPr>
          <a:xfrm flipV="1">
            <a:off x="2692397" y="-3"/>
            <a:ext cx="3" cy="838207"/>
          </a:xfrm>
          <a:prstGeom prst="line">
            <a:avLst/>
          </a:prstGeom>
          <a:solidFill>
            <a:schemeClr val="bg1"/>
          </a:solidFill>
          <a:ln w="9525" cap="flat">
            <a:solidFill>
              <a:srgbClr val="004494"/>
            </a:solidFill>
            <a:prstDash val="solid"/>
            <a:round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1" name="Oval 14"/>
          <p:cNvSpPr/>
          <p:nvPr userDrawn="1"/>
        </p:nvSpPr>
        <p:spPr>
          <a:xfrm>
            <a:off x="9137550" y="6187680"/>
            <a:ext cx="114503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cxnSp>
        <p:nvCxnSpPr>
          <p:cNvPr id="95" name="Elbow Connector 9"/>
          <p:cNvCxnSpPr>
            <a:cxnSpLocks/>
            <a:stCxn id="4" idx="4"/>
            <a:endCxn id="5" idx="2"/>
          </p:cNvCxnSpPr>
          <p:nvPr userDrawn="1"/>
        </p:nvCxnSpPr>
        <p:spPr>
          <a:xfrm rot="16200000" flipH="1">
            <a:off x="3628439" y="1838396"/>
            <a:ext cx="540216" cy="2412289"/>
          </a:xfrm>
          <a:prstGeom prst="bentConnector2">
            <a:avLst/>
          </a:prstGeom>
          <a:ln>
            <a:solidFill>
              <a:srgbClr val="004494"/>
            </a:solidFill>
          </a:ln>
        </p:spPr>
      </p:cxnSp>
      <p:cxnSp>
        <p:nvCxnSpPr>
          <p:cNvPr id="96" name="Elbow Connector 110"/>
          <p:cNvCxnSpPr>
            <a:stCxn id="6" idx="6"/>
            <a:endCxn id="7" idx="0"/>
          </p:cNvCxnSpPr>
          <p:nvPr userDrawn="1"/>
        </p:nvCxnSpPr>
        <p:spPr>
          <a:xfrm>
            <a:off x="7058934" y="3314649"/>
            <a:ext cx="2135869" cy="1017965"/>
          </a:xfrm>
          <a:prstGeom prst="bentConnector2">
            <a:avLst/>
          </a:prstGeom>
          <a:ln>
            <a:solidFill>
              <a:srgbClr val="004494"/>
            </a:solidFill>
          </a:ln>
        </p:spPr>
      </p:cxnSp>
      <p:sp>
        <p:nvSpPr>
          <p:cNvPr id="105" name="Text Placeholder 25"/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3606791" y="127334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6" name="Text Placeholder 119"/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3606791" y="1537871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7" name="Text Placeholder 25"/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6987671" y="2060513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8" name="Text Placeholder 119"/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6987671" y="2325035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9" name="Text Placeholder 25"/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5602445" y="4901176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5" name="Text Placeholder 114"/>
          <p:cNvSpPr>
            <a:spLocks noGrp="1"/>
          </p:cNvSpPr>
          <p:nvPr userDrawn="1">
            <p:ph type="body" sz="quarter" idx="73" hasCustomPrompt="1"/>
          </p:nvPr>
        </p:nvSpPr>
        <p:spPr>
          <a:xfrm>
            <a:off x="413963" y="1460589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6" name="Text Placeholder 114"/>
          <p:cNvSpPr>
            <a:spLocks noGrp="1"/>
          </p:cNvSpPr>
          <p:nvPr userDrawn="1">
            <p:ph type="body" sz="quarter" idx="74" hasCustomPrompt="1"/>
          </p:nvPr>
        </p:nvSpPr>
        <p:spPr>
          <a:xfrm>
            <a:off x="5414328" y="4114300"/>
            <a:ext cx="1363344" cy="59992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7" name="Text Placeholder 114"/>
          <p:cNvSpPr>
            <a:spLocks noGrp="1"/>
          </p:cNvSpPr>
          <p:nvPr userDrawn="1">
            <p:ph type="body" sz="quarter" idx="75" hasCustomPrompt="1"/>
          </p:nvPr>
        </p:nvSpPr>
        <p:spPr>
          <a:xfrm>
            <a:off x="5602445" y="5152031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118" name="Text Placeholder 114"/>
          <p:cNvSpPr>
            <a:spLocks noGrp="1"/>
          </p:cNvSpPr>
          <p:nvPr userDrawn="1">
            <p:ph type="body" sz="quarter" idx="76" hasCustomPrompt="1"/>
          </p:nvPr>
        </p:nvSpPr>
        <p:spPr>
          <a:xfrm>
            <a:off x="10115900" y="502895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3" name="Straight Connector 20"/>
          <p:cNvSpPr/>
          <p:nvPr userDrawn="1"/>
        </p:nvSpPr>
        <p:spPr>
          <a:xfrm flipH="1">
            <a:off x="9194799" y="6273798"/>
            <a:ext cx="4" cy="584206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99A3123-10BF-CB43-BB16-7B0A38C1D4D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8B3C25E-F0C7-A44D-8E74-863C4F50F77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282808" y="1355473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82E86D9-A8E7-CE42-BE1C-C1424D196C8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666521" y="286666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6D33EC2A-E39B-8F4E-9DC5-8A804C555E1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791567" y="490117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8D41896E-D882-EF45-9498-1CB3352599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0397" y="974616"/>
            <a:ext cx="1584000" cy="1584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A939667-E3EB-504B-8FB5-A5C45A5D5C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7290" y="2485809"/>
            <a:ext cx="1584000" cy="1584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CBEA801-091A-4B43-9632-9650D6670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2799" y="4520486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028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Straight Connector 3"/>
          <p:cNvSpPr/>
          <p:nvPr userDrawn="1"/>
        </p:nvSpPr>
        <p:spPr>
          <a:xfrm>
            <a:off x="9194799" y="-2"/>
            <a:ext cx="5671" cy="1600205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15" name="Oval 23"/>
          <p:cNvSpPr/>
          <p:nvPr userDrawn="1"/>
        </p:nvSpPr>
        <p:spPr>
          <a:xfrm>
            <a:off x="9143217" y="1601566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6" name="Oval 21"/>
          <p:cNvSpPr/>
          <p:nvPr userDrawn="1"/>
        </p:nvSpPr>
        <p:spPr>
          <a:xfrm>
            <a:off x="9134716" y="4578445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7" name="Oval 22"/>
          <p:cNvSpPr/>
          <p:nvPr userDrawn="1"/>
        </p:nvSpPr>
        <p:spPr>
          <a:xfrm>
            <a:off x="9140383" y="3445213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8" name="Straight Connector 26"/>
          <p:cNvSpPr/>
          <p:nvPr userDrawn="1"/>
        </p:nvSpPr>
        <p:spPr>
          <a:xfrm flipH="1">
            <a:off x="9191966" y="3561078"/>
            <a:ext cx="5671" cy="1016004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62" name="Text Placeholder 114"/>
          <p:cNvSpPr>
            <a:spLocks noGrp="1"/>
          </p:cNvSpPr>
          <p:nvPr>
            <p:ph type="body" sz="quarter" idx="76" hasCustomPrompt="1"/>
          </p:nvPr>
        </p:nvSpPr>
        <p:spPr>
          <a:xfrm>
            <a:off x="10151722" y="226543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63" name="Text Placeholder 114"/>
          <p:cNvSpPr>
            <a:spLocks noGrp="1"/>
          </p:cNvSpPr>
          <p:nvPr>
            <p:ph type="body" sz="quarter" idx="77" hasCustomPrompt="1"/>
          </p:nvPr>
        </p:nvSpPr>
        <p:spPr>
          <a:xfrm>
            <a:off x="10148855" y="524231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5645688" y="5075739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67" name="Text Placeholder 114"/>
          <p:cNvSpPr>
            <a:spLocks noGrp="1"/>
          </p:cNvSpPr>
          <p:nvPr>
            <p:ph type="body" sz="quarter" idx="75" hasCustomPrompt="1"/>
          </p:nvPr>
        </p:nvSpPr>
        <p:spPr>
          <a:xfrm>
            <a:off x="5645688" y="5326594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6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5645688" y="2014583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69" name="Text Placeholder 114"/>
          <p:cNvSpPr>
            <a:spLocks noGrp="1"/>
          </p:cNvSpPr>
          <p:nvPr>
            <p:ph type="body" sz="quarter" idx="81" hasCustomPrompt="1"/>
          </p:nvPr>
        </p:nvSpPr>
        <p:spPr>
          <a:xfrm>
            <a:off x="5645688" y="2265438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E78EAC6-3587-5047-9613-0D152683ACF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D8D0897-4AC7-2A42-A1E4-2C2441B79B0E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16296" y="2174579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4F9C7574-B14F-4A4C-8473-D1E65A4434A1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829666" y="5141298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AE60B6A6-509E-B940-83EC-452684BC5D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3885" y="1783890"/>
            <a:ext cx="1584000" cy="1584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C908D4A-A2B4-5144-922F-E18B0596DD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3885" y="4753232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023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Parallelogram 1"/>
          <p:cNvSpPr/>
          <p:nvPr userDrawn="1"/>
        </p:nvSpPr>
        <p:spPr>
          <a:xfrm>
            <a:off x="9225187" y="4681235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Chevron"/>
          <p:cNvSpPr/>
          <p:nvPr userDrawn="1"/>
        </p:nvSpPr>
        <p:spPr>
          <a:xfrm>
            <a:off x="3327878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" name="Chevron"/>
          <p:cNvSpPr/>
          <p:nvPr userDrawn="1"/>
        </p:nvSpPr>
        <p:spPr>
          <a:xfrm>
            <a:off x="4802206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" name="Chevron"/>
          <p:cNvSpPr/>
          <p:nvPr userDrawn="1"/>
        </p:nvSpPr>
        <p:spPr>
          <a:xfrm>
            <a:off x="1853550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" name="Chevron"/>
          <p:cNvSpPr/>
          <p:nvPr userDrawn="1"/>
        </p:nvSpPr>
        <p:spPr>
          <a:xfrm>
            <a:off x="6276534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" name="Chevron"/>
          <p:cNvSpPr/>
          <p:nvPr userDrawn="1"/>
        </p:nvSpPr>
        <p:spPr>
          <a:xfrm>
            <a:off x="7750862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Parallelogram 1"/>
          <p:cNvSpPr/>
          <p:nvPr userDrawn="1"/>
        </p:nvSpPr>
        <p:spPr>
          <a:xfrm flipV="1">
            <a:off x="9211052" y="3166434"/>
            <a:ext cx="2565748" cy="1373026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1" name="Chevron"/>
          <p:cNvSpPr/>
          <p:nvPr userDrawn="1"/>
        </p:nvSpPr>
        <p:spPr>
          <a:xfrm>
            <a:off x="379222" y="3169896"/>
            <a:ext cx="1486817" cy="2880004"/>
          </a:xfrm>
          <a:prstGeom prst="chevron">
            <a:avLst>
              <a:gd name="adj" fmla="val 10987"/>
            </a:avLst>
          </a:prstGeom>
          <a:solidFill>
            <a:srgbClr val="004494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29" y="2422328"/>
            <a:ext cx="4190319" cy="3"/>
          </a:xfrm>
          <a:prstGeom prst="line">
            <a:avLst/>
          </a:prstGeom>
          <a:ln>
            <a:solidFill>
              <a:srgbClr val="00B3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Oval 34"/>
          <p:cNvSpPr/>
          <p:nvPr userDrawn="1"/>
        </p:nvSpPr>
        <p:spPr>
          <a:xfrm>
            <a:off x="3897876" y="2382958"/>
            <a:ext cx="85027" cy="78743"/>
          </a:xfrm>
          <a:prstGeom prst="ellipse">
            <a:avLst/>
          </a:prstGeom>
          <a:solidFill>
            <a:srgbClr val="00B3EF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2328"/>
            <a:ext cx="2877808" cy="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8"/>
            <a:ext cx="85027" cy="78743"/>
          </a:xfrm>
          <a:prstGeom prst="ellipse">
            <a:avLst/>
          </a:prstGeom>
          <a:solidFill>
            <a:srgbClr val="B2E8FA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79" y="2422328"/>
            <a:ext cx="2677389" cy="3"/>
          </a:xfrm>
          <a:prstGeom prst="line">
            <a:avLst/>
          </a:prstGeom>
          <a:ln>
            <a:solidFill>
              <a:srgbClr val="FF017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8"/>
            <a:ext cx="85027" cy="78743"/>
          </a:xfrm>
          <a:prstGeom prst="ellipse">
            <a:avLst/>
          </a:pr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1" y="2422328"/>
            <a:ext cx="1498156" cy="3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Oval 47"/>
          <p:cNvSpPr/>
          <p:nvPr userDrawn="1"/>
        </p:nvSpPr>
        <p:spPr>
          <a:xfrm>
            <a:off x="1056472" y="2381756"/>
            <a:ext cx="81147" cy="81147"/>
          </a:xfrm>
          <a:prstGeom prst="ellipse">
            <a:avLst/>
          </a:prstGeom>
          <a:solidFill>
            <a:srgbClr val="004494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8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2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2" y="1650889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7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29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2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6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5" y="3276607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5" y="4792268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A9CC26-F8DC-2841-818F-2A14E0FBE998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511E2E29-B33D-2745-B206-F7F08BD91FB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9190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arallelogram 1">
            <a:extLst>
              <a:ext uri="{FF2B5EF4-FFF2-40B4-BE49-F238E27FC236}">
                <a16:creationId xmlns:a16="http://schemas.microsoft.com/office/drawing/2014/main" id="{A48BB177-5625-3A49-8952-1E7D347C037D}"/>
              </a:ext>
            </a:extLst>
          </p:cNvPr>
          <p:cNvSpPr/>
          <p:nvPr userDrawn="1"/>
        </p:nvSpPr>
        <p:spPr>
          <a:xfrm>
            <a:off x="9225187" y="4681235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41" name="Parallelogram 1">
            <a:extLst>
              <a:ext uri="{FF2B5EF4-FFF2-40B4-BE49-F238E27FC236}">
                <a16:creationId xmlns:a16="http://schemas.microsoft.com/office/drawing/2014/main" id="{454480BC-1A6D-9F43-A825-2D1ACA599CF9}"/>
              </a:ext>
            </a:extLst>
          </p:cNvPr>
          <p:cNvSpPr/>
          <p:nvPr userDrawn="1"/>
        </p:nvSpPr>
        <p:spPr>
          <a:xfrm flipV="1">
            <a:off x="9211052" y="3166434"/>
            <a:ext cx="2565748" cy="1373026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Chevron"/>
          <p:cNvSpPr/>
          <p:nvPr userDrawn="1"/>
        </p:nvSpPr>
        <p:spPr>
          <a:xfrm>
            <a:off x="3327878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" name="Chevron"/>
          <p:cNvSpPr/>
          <p:nvPr userDrawn="1"/>
        </p:nvSpPr>
        <p:spPr>
          <a:xfrm>
            <a:off x="4802206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" name="Chevron"/>
          <p:cNvSpPr/>
          <p:nvPr userDrawn="1"/>
        </p:nvSpPr>
        <p:spPr>
          <a:xfrm>
            <a:off x="1853550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" name="Chevron"/>
          <p:cNvSpPr/>
          <p:nvPr userDrawn="1"/>
        </p:nvSpPr>
        <p:spPr>
          <a:xfrm>
            <a:off x="6276534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" name="Chevron"/>
          <p:cNvSpPr/>
          <p:nvPr userDrawn="1"/>
        </p:nvSpPr>
        <p:spPr>
          <a:xfrm>
            <a:off x="7750862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1" name="Chevron"/>
          <p:cNvSpPr/>
          <p:nvPr userDrawn="1"/>
        </p:nvSpPr>
        <p:spPr>
          <a:xfrm>
            <a:off x="379222" y="3169896"/>
            <a:ext cx="1486817" cy="2880004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29" y="2420063"/>
            <a:ext cx="4190319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" name="Oval 34"/>
          <p:cNvSpPr/>
          <p:nvPr userDrawn="1"/>
        </p:nvSpPr>
        <p:spPr>
          <a:xfrm>
            <a:off x="3897876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0063"/>
            <a:ext cx="2877808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79" y="2420063"/>
            <a:ext cx="2677389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1" y="2420063"/>
            <a:ext cx="1498156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9" name="Oval 47"/>
          <p:cNvSpPr/>
          <p:nvPr userDrawn="1"/>
        </p:nvSpPr>
        <p:spPr>
          <a:xfrm>
            <a:off x="1056472" y="2381756"/>
            <a:ext cx="81147" cy="81147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8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2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2" y="1650889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7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29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2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6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5" y="3276607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5" y="4792268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F74CAC-ECE1-BB4E-8EEE-3789BA49C3E4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6F548020-0F22-CA48-BA5D-E49AB2224EC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0218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4"/>
          <p:cNvSpPr/>
          <p:nvPr userDrawn="1"/>
        </p:nvSpPr>
        <p:spPr>
          <a:xfrm rot="1560000" flipV="1">
            <a:off x="175083" y="-2176185"/>
            <a:ext cx="11841832" cy="12396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0" y="0"/>
                </a:moveTo>
                <a:cubicBezTo>
                  <a:pt x="738" y="2936"/>
                  <a:pt x="1476" y="5873"/>
                  <a:pt x="4484" y="8266"/>
                </a:cubicBezTo>
                <a:cubicBezTo>
                  <a:pt x="7493" y="10659"/>
                  <a:pt x="15200" y="12137"/>
                  <a:pt x="18050" y="14360"/>
                </a:cubicBezTo>
                <a:cubicBezTo>
                  <a:pt x="20899" y="16582"/>
                  <a:pt x="21600" y="20142"/>
                  <a:pt x="21581" y="21600"/>
                </a:cubicBezTo>
              </a:path>
            </a:pathLst>
          </a:custGeom>
          <a:ln>
            <a:solidFill>
              <a:srgbClr val="B2E8FA"/>
            </a:solidFill>
            <a:prstDash val="sysDash"/>
            <a:tailEnd type="stealth"/>
          </a:ln>
        </p:spPr>
        <p:txBody>
          <a:bodyPr lIns="45718" tIns="45718" rIns="45718" bIns="45718" anchor="ctr"/>
          <a:lstStyle/>
          <a:p>
            <a:pPr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01DD2CD5-BE6E-C048-BCCA-125BF4E614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8342" y="3260712"/>
            <a:ext cx="1080000" cy="1080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76D0DD2-A769-044D-82DB-DA4950063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0753" y="3260712"/>
            <a:ext cx="1080000" cy="1080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AFFDD6E-CBDD-0E40-92EA-D6AA0B732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6444" y="3260712"/>
            <a:ext cx="1080000" cy="108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9E2077B-262A-9440-8661-D582A1157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5793" y="3260712"/>
            <a:ext cx="1080000" cy="1080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2FB946E-AD51-5B40-B685-A7DC70D6D5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1268" y="3260712"/>
            <a:ext cx="1080000" cy="108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CB26BFB-B90A-A74B-945A-C26F6549A9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7827" y="3299901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Straight Connector 31"/>
          <p:cNvSpPr/>
          <p:nvPr userDrawn="1"/>
        </p:nvSpPr>
        <p:spPr>
          <a:xfrm>
            <a:off x="1008754" y="5024244"/>
            <a:ext cx="10174492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Straight Connector 32"/>
          <p:cNvSpPr/>
          <p:nvPr userDrawn="1"/>
        </p:nvSpPr>
        <p:spPr>
          <a:xfrm>
            <a:off x="6095998" y="5026790"/>
            <a:ext cx="4" cy="311255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Straight Connector 100"/>
          <p:cNvSpPr/>
          <p:nvPr userDrawn="1"/>
        </p:nvSpPr>
        <p:spPr>
          <a:xfrm>
            <a:off x="996278" y="2940359"/>
            <a:ext cx="1381657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Straight Connector 101"/>
          <p:cNvSpPr/>
          <p:nvPr userDrawn="1"/>
        </p:nvSpPr>
        <p:spPr>
          <a:xfrm flipV="1">
            <a:off x="1687103" y="2642815"/>
            <a:ext cx="5" cy="292131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Straight Connector 103"/>
          <p:cNvSpPr/>
          <p:nvPr userDrawn="1"/>
        </p:nvSpPr>
        <p:spPr>
          <a:xfrm>
            <a:off x="3187245" y="2930457"/>
            <a:ext cx="3657009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4"/>
          <p:cNvSpPr/>
          <p:nvPr userDrawn="1"/>
        </p:nvSpPr>
        <p:spPr>
          <a:xfrm flipV="1">
            <a:off x="5004460" y="2629746"/>
            <a:ext cx="3" cy="292130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Straight Connector 106"/>
          <p:cNvSpPr/>
          <p:nvPr userDrawn="1"/>
        </p:nvSpPr>
        <p:spPr>
          <a:xfrm>
            <a:off x="8557204" y="2939089"/>
            <a:ext cx="2739086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0" name="Straight Connector 101"/>
          <p:cNvSpPr/>
          <p:nvPr userDrawn="1"/>
        </p:nvSpPr>
        <p:spPr>
          <a:xfrm flipV="1">
            <a:off x="9923171" y="2629746"/>
            <a:ext cx="5" cy="292130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2" name="Text Placeholder 4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93" name="Text Placeholder 29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4854779" y="5360082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4" name="Text Placeholder 29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4859786" y="5635473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5" name="Text Placeholder 29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430628" y="1681713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6" name="Text Placeholder 29"/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435635" y="1957104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7" name="Text Placeholder 29"/>
          <p:cNvSpPr>
            <a:spLocks noGrp="1"/>
          </p:cNvSpPr>
          <p:nvPr userDrawn="1">
            <p:ph type="body" sz="quarter" idx="62" hasCustomPrompt="1"/>
          </p:nvPr>
        </p:nvSpPr>
        <p:spPr>
          <a:xfrm>
            <a:off x="3756325" y="1682423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8" name="Text Placeholder 29"/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3761332" y="1957814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9" name="Text Placeholder 29"/>
          <p:cNvSpPr>
            <a:spLocks noGrp="1"/>
          </p:cNvSpPr>
          <p:nvPr userDrawn="1">
            <p:ph type="body" sz="quarter" idx="64" hasCustomPrompt="1"/>
          </p:nvPr>
        </p:nvSpPr>
        <p:spPr>
          <a:xfrm>
            <a:off x="8670609" y="1681976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00" name="Text Placeholder 29"/>
          <p:cNvSpPr>
            <a:spLocks noGrp="1"/>
          </p:cNvSpPr>
          <p:nvPr userDrawn="1">
            <p:ph type="body" sz="quarter" idx="65" hasCustomPrompt="1"/>
          </p:nvPr>
        </p:nvSpPr>
        <p:spPr>
          <a:xfrm>
            <a:off x="8675616" y="1957367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201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325789" y="340867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2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3309399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3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4649397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4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991635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5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706094" y="339745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6" name="Text Placeholder 12"/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10030095" y="3394000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8" name="Text Placeholder 29"/>
          <p:cNvSpPr>
            <a:spLocks noGrp="1"/>
          </p:cNvSpPr>
          <p:nvPr>
            <p:ph type="body" sz="quarter" idx="79" hasCustomPrompt="1"/>
          </p:nvPr>
        </p:nvSpPr>
        <p:spPr>
          <a:xfrm>
            <a:off x="1133135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9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3116746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0" name="Text Placeholder 29"/>
          <p:cNvSpPr>
            <a:spLocks noGrp="1"/>
          </p:cNvSpPr>
          <p:nvPr>
            <p:ph type="body" sz="quarter" idx="81" hasCustomPrompt="1"/>
          </p:nvPr>
        </p:nvSpPr>
        <p:spPr>
          <a:xfrm>
            <a:off x="4437255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1" name="Text Placeholder 29"/>
          <p:cNvSpPr>
            <a:spLocks noGrp="1"/>
          </p:cNvSpPr>
          <p:nvPr>
            <p:ph type="body" sz="quarter" idx="82" hasCustomPrompt="1"/>
          </p:nvPr>
        </p:nvSpPr>
        <p:spPr>
          <a:xfrm>
            <a:off x="5796742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2" name="Text Placeholder 29"/>
          <p:cNvSpPr>
            <a:spLocks noGrp="1"/>
          </p:cNvSpPr>
          <p:nvPr>
            <p:ph type="body" sz="quarter" idx="83" hasCustomPrompt="1"/>
          </p:nvPr>
        </p:nvSpPr>
        <p:spPr>
          <a:xfrm>
            <a:off x="8513441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3" name="Text Placeholder 29"/>
          <p:cNvSpPr>
            <a:spLocks noGrp="1"/>
          </p:cNvSpPr>
          <p:nvPr>
            <p:ph type="body" sz="quarter" idx="84" hasCustomPrompt="1"/>
          </p:nvPr>
        </p:nvSpPr>
        <p:spPr>
          <a:xfrm>
            <a:off x="9837441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2DE810-FCC6-8440-9180-E7B1987CE279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A54544F8-B6EE-1845-9E4D-DFCC883142C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08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63345-ED8D-F049-83BC-2603E5C7F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3749"/>
            <a:ext cx="12311998" cy="6925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C9D17-A38F-0C4F-BEEF-4B1488DCF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028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0" y="-4151"/>
            <a:ext cx="12192000" cy="6862152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860777" y="2373839"/>
            <a:ext cx="5685263" cy="9251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6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860777" y="34704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860777" y="40133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860777" y="45562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8" hasCustomPrompt="1"/>
          </p:nvPr>
        </p:nvSpPr>
        <p:spPr>
          <a:xfrm>
            <a:off x="8218449" y="1542156"/>
            <a:ext cx="3973551" cy="4183915"/>
          </a:xfrm>
          <a:solidFill>
            <a:schemeClr val="bg1"/>
          </a:solidFill>
        </p:spPr>
        <p:txBody>
          <a:bodyPr lIns="274320" tIns="640080" rIns="274320" bIns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/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50" hasCustomPrompt="1"/>
          </p:nvPr>
        </p:nvSpPr>
        <p:spPr>
          <a:xfrm>
            <a:off x="8225284" y="3541890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51" hasCustomPrompt="1"/>
          </p:nvPr>
        </p:nvSpPr>
        <p:spPr>
          <a:xfrm>
            <a:off x="8225285" y="2043871"/>
            <a:ext cx="3966716" cy="1240994"/>
          </a:xfrm>
        </p:spPr>
        <p:txBody>
          <a:bodyPr lIns="274320" rIns="274320">
            <a:noAutofit/>
          </a:bodyPr>
          <a:lstStyle>
            <a:lvl1pPr marL="0" indent="0" algn="r">
              <a:buNone/>
              <a:defRPr sz="28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endParaRPr lang="pt-PT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52" hasCustomPrompt="1"/>
          </p:nvPr>
        </p:nvSpPr>
        <p:spPr>
          <a:xfrm>
            <a:off x="8225284" y="3846891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53" hasCustomPrompt="1"/>
          </p:nvPr>
        </p:nvSpPr>
        <p:spPr>
          <a:xfrm>
            <a:off x="8225284" y="4151892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54" hasCustomPrompt="1"/>
          </p:nvPr>
        </p:nvSpPr>
        <p:spPr>
          <a:xfrm>
            <a:off x="8225284" y="4456892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84110DA-AD30-A649-8762-F9FD88D50B1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6510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181725" y="-16852"/>
            <a:ext cx="6010275" cy="687485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5019675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501891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7697689" y="2498701"/>
            <a:ext cx="3033086" cy="269553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76" hasCustomPrompt="1"/>
          </p:nvPr>
        </p:nvSpPr>
        <p:spPr>
          <a:xfrm>
            <a:off x="7195712" y="3240290"/>
            <a:ext cx="4037039" cy="192854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</a:t>
            </a:r>
            <a:r>
              <a:rPr lang="it-IT"/>
              <a:t>sse cillum dolore eu fugiat nulla pariatur.</a:t>
            </a:r>
          </a:p>
          <a:p>
            <a:pPr lvl="0"/>
            <a:endParaRPr lang="pt-PT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77" hasCustomPrompt="1"/>
          </p:nvPr>
        </p:nvSpPr>
        <p:spPr>
          <a:xfrm>
            <a:off x="7176772" y="5264891"/>
            <a:ext cx="4037039" cy="27048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Email:</a:t>
            </a:r>
            <a:endParaRPr lang="it-IT"/>
          </a:p>
          <a:p>
            <a:pPr lvl="0"/>
            <a:endParaRPr lang="pt-PT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78" hasCustomPrompt="1"/>
          </p:nvPr>
        </p:nvSpPr>
        <p:spPr>
          <a:xfrm>
            <a:off x="7176771" y="5553799"/>
            <a:ext cx="4037039" cy="27048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emailname@domain.com</a:t>
            </a:r>
            <a:endParaRPr lang="it-IT"/>
          </a:p>
          <a:p>
            <a:pPr lvl="0"/>
            <a:endParaRPr lang="pt-PT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838199" y="4338599"/>
            <a:ext cx="4107653" cy="11187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Picture Placeholder 12"/>
          <p:cNvSpPr>
            <a:spLocks noGrp="1" noChangeAspect="1"/>
          </p:cNvSpPr>
          <p:nvPr>
            <p:ph type="pic" sz="quarter" idx="82" hasCustomPrompt="1"/>
          </p:nvPr>
        </p:nvSpPr>
        <p:spPr>
          <a:xfrm>
            <a:off x="8442192" y="746310"/>
            <a:ext cx="1544077" cy="1544077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2E4474-7D35-A640-81FD-5733DAA94A04}"/>
              </a:ext>
            </a:extLst>
          </p:cNvPr>
          <p:cNvCxnSpPr>
            <a:cxnSpLocks/>
          </p:cNvCxnSpPr>
          <p:nvPr userDrawn="1"/>
        </p:nvCxnSpPr>
        <p:spPr>
          <a:xfrm>
            <a:off x="8879093" y="3005959"/>
            <a:ext cx="670277" cy="0"/>
          </a:xfrm>
          <a:prstGeom prst="line">
            <a:avLst/>
          </a:prstGeom>
          <a:ln w="1905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9EBE20E2-3656-FF41-B780-29DA9B419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683" y="621726"/>
            <a:ext cx="1806003" cy="1806003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233CFF9-BE39-9949-AC7D-7D979A7C706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91A6470-4256-214A-A1AF-4BC1134C39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8" y="2498701"/>
            <a:ext cx="4107653" cy="15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23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838200" y="4243210"/>
            <a:ext cx="3336395" cy="10458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05376" y="1743075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4905376" y="2052424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4905376" y="3371850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4905376" y="3681199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4905376" y="5048250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4905376" y="5357599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5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D4223C-56F4-F241-BBD6-3A6DBA2FE57E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054BCE8-7B41-7442-8798-7DD9DAFCE5D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467E9597-39EE-FF47-997F-FEA8F89583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57500"/>
            <a:ext cx="3336395" cy="12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355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322755" y="2819398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322755" y="3128747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8715376" y="2819398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8715376" y="3128747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5322755" y="5129106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5322755" y="5438455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715376" y="5129106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715376" y="5438455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5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6210723" y="1785808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6" name="Text Placeholder 12"/>
          <p:cNvSpPr>
            <a:spLocks noGrp="1" noChangeAspect="1"/>
          </p:cNvSpPr>
          <p:nvPr>
            <p:ph type="body" sz="quarter" idx="88" hasCustomPrompt="1"/>
          </p:nvPr>
        </p:nvSpPr>
        <p:spPr>
          <a:xfrm>
            <a:off x="6210723" y="4124033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7" name="Text Placeholder 12"/>
          <p:cNvSpPr>
            <a:spLocks noGrp="1" noChangeAspect="1"/>
          </p:cNvSpPr>
          <p:nvPr>
            <p:ph type="body" sz="quarter" idx="89" hasCustomPrompt="1"/>
          </p:nvPr>
        </p:nvSpPr>
        <p:spPr>
          <a:xfrm>
            <a:off x="9603344" y="4124033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90" hasCustomPrompt="1"/>
          </p:nvPr>
        </p:nvSpPr>
        <p:spPr>
          <a:xfrm>
            <a:off x="9603344" y="1794787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17874A-64C6-2D4A-ACE0-7B5CC041E15F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E576726E-5009-234A-9053-2A47A8B65AE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38199" y="4237934"/>
            <a:ext cx="3730359" cy="10458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9499D5-06AD-6845-BBF8-425537927B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B437B6BD-1C83-F94C-9B5A-6D30611DF9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2636851"/>
            <a:ext cx="3730359" cy="13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256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4116037"/>
            <a:ext cx="12192000" cy="27419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lIns="45718" tIns="45718" rIns="45718" bIns="45718" anchor="ctr"/>
          <a:lstStyle/>
          <a:p>
            <a:pPr algn="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6305201" y="2162732"/>
            <a:ext cx="3336395" cy="11286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82" hasCustomPrompt="1"/>
          </p:nvPr>
        </p:nvSpPr>
        <p:spPr>
          <a:xfrm>
            <a:off x="839789" y="521874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83" hasCustomPrompt="1"/>
          </p:nvPr>
        </p:nvSpPr>
        <p:spPr>
          <a:xfrm>
            <a:off x="839788" y="550764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84" hasCustomPrompt="1"/>
          </p:nvPr>
        </p:nvSpPr>
        <p:spPr>
          <a:xfrm>
            <a:off x="3506789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85" hasCustomPrompt="1"/>
          </p:nvPr>
        </p:nvSpPr>
        <p:spPr>
          <a:xfrm>
            <a:off x="3506788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86" hasCustomPrompt="1"/>
          </p:nvPr>
        </p:nvSpPr>
        <p:spPr>
          <a:xfrm>
            <a:off x="6175375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87" hasCustomPrompt="1"/>
          </p:nvPr>
        </p:nvSpPr>
        <p:spPr>
          <a:xfrm>
            <a:off x="6175374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88" hasCustomPrompt="1"/>
          </p:nvPr>
        </p:nvSpPr>
        <p:spPr>
          <a:xfrm>
            <a:off x="8839196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89" hasCustomPrompt="1"/>
          </p:nvPr>
        </p:nvSpPr>
        <p:spPr>
          <a:xfrm>
            <a:off x="8839195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736729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9" name="Text Placeholder 12"/>
          <p:cNvSpPr>
            <a:spLocks noGrp="1" noChangeAspect="1"/>
          </p:cNvSpPr>
          <p:nvPr>
            <p:ph type="body" sz="quarter" idx="90" hasCustomPrompt="1"/>
          </p:nvPr>
        </p:nvSpPr>
        <p:spPr>
          <a:xfrm>
            <a:off x="4403729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91" hasCustomPrompt="1"/>
          </p:nvPr>
        </p:nvSpPr>
        <p:spPr>
          <a:xfrm>
            <a:off x="7066910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92" hasCustomPrompt="1"/>
          </p:nvPr>
        </p:nvSpPr>
        <p:spPr>
          <a:xfrm>
            <a:off x="9736136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8A2D80-D6CD-EF43-A48F-D0DB6326444D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0F11818-2789-034B-A060-FB2CF2A6D1B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DF762B1D-A477-364C-8DB7-471888A179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29" y="2044078"/>
            <a:ext cx="3730359" cy="13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5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71550" y="1771650"/>
            <a:ext cx="4086225" cy="2114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4514850"/>
            <a:ext cx="12192000" cy="234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837104" y="2259656"/>
            <a:ext cx="5516695" cy="365995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837104" y="2628900"/>
            <a:ext cx="5516695" cy="952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78276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78276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46" hasCustomPrompt="1"/>
          </p:nvPr>
        </p:nvSpPr>
        <p:spPr>
          <a:xfrm>
            <a:off x="570706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47" hasCustomPrompt="1"/>
          </p:nvPr>
        </p:nvSpPr>
        <p:spPr>
          <a:xfrm>
            <a:off x="570706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48" hasCustomPrompt="1"/>
          </p:nvPr>
        </p:nvSpPr>
        <p:spPr>
          <a:xfrm>
            <a:off x="957421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957421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53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77404" y="523206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4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4790117" y="523206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5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8665204" y="522571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41983"/>
            <a:ext cx="4322439" cy="3176291"/>
          </a:xfrm>
          <a:prstGeom prst="rect">
            <a:avLst/>
          </a:prstGeom>
        </p:spPr>
      </p:pic>
      <p:sp>
        <p:nvSpPr>
          <p:cNvPr id="22" name="Text Placeholder 25"/>
          <p:cNvSpPr>
            <a:spLocks noGrp="1"/>
          </p:cNvSpPr>
          <p:nvPr>
            <p:ph type="body" sz="quarter" idx="76" hasCustomPrompt="1"/>
          </p:nvPr>
        </p:nvSpPr>
        <p:spPr>
          <a:xfrm>
            <a:off x="1852450" y="2536571"/>
            <a:ext cx="2293937" cy="58470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accent2"/>
                </a:solidFill>
              </a:defRPr>
            </a:lvl1pPr>
          </a:lstStyle>
          <a:p>
            <a:r>
              <a:rPr lang="pt-PT" err="1"/>
              <a:t>Fill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screen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70A68804-3A1C-3F46-8C9D-4302ED0CD99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1260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699220"/>
            <a:ext cx="12192000" cy="21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763223" y="2010935"/>
            <a:ext cx="2186149" cy="4046965"/>
          </a:xfrm>
          <a:prstGeom prst="roundRect">
            <a:avLst>
              <a:gd name="adj" fmla="val 10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3571127" y="1897499"/>
            <a:ext cx="7975716" cy="365995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3571127" y="2269189"/>
            <a:ext cx="7975716" cy="8645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27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3835498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8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5519042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9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7202586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8886130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1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569673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571127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5254671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6938215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621759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10305302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71128" y="4937398"/>
            <a:ext cx="7974048" cy="8645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pic>
        <p:nvPicPr>
          <p:cNvPr id="25" name="Picture 32" descr="Picture 32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0B4876"/>
              </a:clrFrom>
              <a:clrTo>
                <a:srgbClr val="0B48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897499"/>
            <a:ext cx="2323376" cy="425828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1200054" y="3747144"/>
            <a:ext cx="1294867" cy="58470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accent2"/>
                </a:solidFill>
              </a:defRPr>
            </a:lvl1pPr>
          </a:lstStyle>
          <a:p>
            <a:r>
              <a:rPr lang="pt-PT" err="1"/>
              <a:t>Fill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screen</a:t>
            </a:r>
            <a:endParaRPr lang="pt-PT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6C43231-FC58-6F4A-BB8A-F5E13DE21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4A4ADB0-7088-A941-BC7F-28EEAC4D3B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72F176-F9C8-134E-A765-852F1DD2B072}"/>
              </a:ext>
            </a:extLst>
          </p:cNvPr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8A09D437-1112-E243-8B9C-BE8C48414FE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9081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B&amp;Mockups Slid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1113894" y="191630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4" name="Picture Placeholder 12"/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9194479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5" name="Picture Placeholder 12"/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3807962" y="1920482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6" name="Picture Placeholder 12"/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500410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382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3751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3751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224716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6224716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91878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91878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CF00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838200" y="4618679"/>
            <a:ext cx="2387391" cy="10867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89" hasCustomPrompt="1"/>
          </p:nvPr>
        </p:nvSpPr>
        <p:spPr>
          <a:xfrm>
            <a:off x="3537514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90" hasCustomPrompt="1"/>
          </p:nvPr>
        </p:nvSpPr>
        <p:spPr>
          <a:xfrm>
            <a:off x="6224716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91" hasCustomPrompt="1"/>
          </p:nvPr>
        </p:nvSpPr>
        <p:spPr>
          <a:xfrm>
            <a:off x="8918784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5F939-03D9-6246-8E50-853F60364C71}"/>
              </a:ext>
            </a:extLst>
          </p:cNvPr>
          <p:cNvGrpSpPr/>
          <p:nvPr userDrawn="1"/>
        </p:nvGrpSpPr>
        <p:grpSpPr>
          <a:xfrm>
            <a:off x="7458753" y="399663"/>
            <a:ext cx="3232649" cy="130628"/>
            <a:chOff x="7341229" y="845446"/>
            <a:chExt cx="3232649" cy="13062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BE1FD-D9F9-0F4D-95E8-CEFBACED1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9C1789-1481-D044-9CB9-5391C377C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BDE2-EAA3-A741-9F0A-78EBBF9393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0044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A61946-164B-9240-A29D-8C8EBD01AB74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132204F3-3C1A-964A-929D-1F9657FBC0A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263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B&amp;Mockups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C19939B2-10A6-454C-835C-7A571CC4EF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399" y="1762320"/>
            <a:ext cx="2160000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382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33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433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217786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6217786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en-AU" noProof="0"/>
              <a:t>Name Surname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91878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91878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CF00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838200" y="4618679"/>
            <a:ext cx="2387391" cy="10867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89" hasCustomPrompt="1"/>
          </p:nvPr>
        </p:nvSpPr>
        <p:spPr>
          <a:xfrm>
            <a:off x="3531728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90" hasCustomPrompt="1"/>
          </p:nvPr>
        </p:nvSpPr>
        <p:spPr>
          <a:xfrm>
            <a:off x="6225256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91" hasCustomPrompt="1"/>
          </p:nvPr>
        </p:nvSpPr>
        <p:spPr>
          <a:xfrm>
            <a:off x="8918783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5F939-03D9-6246-8E50-853F60364C71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BE1FD-D9F9-0F4D-95E8-CEFBACED1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D49800-099B-F94B-98C4-95C5066B6D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9C1789-1481-D044-9CB9-5391C377C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BDE2-EAA3-A741-9F0A-78EBBF9393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4AABFF-1610-3E47-86A8-A873CB8BE787}"/>
              </a:ext>
            </a:extLst>
          </p:cNvPr>
          <p:cNvGrpSpPr/>
          <p:nvPr userDrawn="1"/>
        </p:nvGrpSpPr>
        <p:grpSpPr>
          <a:xfrm>
            <a:off x="2020061" y="6100748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BC0A63E-AFA4-114C-BEEB-22CB73708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6A41CA-D02E-4F48-A867-30837ECB37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F901D34-8863-484F-922E-75DCEAC655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2B413B-C21D-AE40-BE08-E188B8DF65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9067A-7015-0242-B2CB-1334482FA986}"/>
              </a:ext>
            </a:extLst>
          </p:cNvPr>
          <p:cNvCxnSpPr>
            <a:cxnSpLocks/>
          </p:cNvCxnSpPr>
          <p:nvPr userDrawn="1"/>
        </p:nvCxnSpPr>
        <p:spPr>
          <a:xfrm>
            <a:off x="1738631" y="4552563"/>
            <a:ext cx="586528" cy="0"/>
          </a:xfrm>
          <a:prstGeom prst="line">
            <a:avLst/>
          </a:prstGeom>
          <a:ln w="2222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FC2F15-3E7A-9F48-867D-2D3515C417BC}"/>
              </a:ext>
            </a:extLst>
          </p:cNvPr>
          <p:cNvCxnSpPr>
            <a:cxnSpLocks/>
          </p:cNvCxnSpPr>
          <p:nvPr userDrawn="1"/>
        </p:nvCxnSpPr>
        <p:spPr>
          <a:xfrm>
            <a:off x="4432159" y="4552563"/>
            <a:ext cx="586528" cy="0"/>
          </a:xfrm>
          <a:prstGeom prst="line">
            <a:avLst/>
          </a:prstGeom>
          <a:ln w="2222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B514B0-C9B2-FA4D-9C3A-A5A3E4804DFB}"/>
              </a:ext>
            </a:extLst>
          </p:cNvPr>
          <p:cNvCxnSpPr>
            <a:cxnSpLocks/>
          </p:cNvCxnSpPr>
          <p:nvPr userDrawn="1"/>
        </p:nvCxnSpPr>
        <p:spPr>
          <a:xfrm>
            <a:off x="7125687" y="4552563"/>
            <a:ext cx="586528" cy="0"/>
          </a:xfrm>
          <a:prstGeom prst="line">
            <a:avLst/>
          </a:prstGeom>
          <a:ln w="22225" cap="rnd">
            <a:solidFill>
              <a:srgbClr val="B2E8F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10205B-4BC0-694C-95C7-7804A886E317}"/>
              </a:ext>
            </a:extLst>
          </p:cNvPr>
          <p:cNvCxnSpPr>
            <a:cxnSpLocks/>
          </p:cNvCxnSpPr>
          <p:nvPr userDrawn="1"/>
        </p:nvCxnSpPr>
        <p:spPr>
          <a:xfrm>
            <a:off x="9819214" y="4552563"/>
            <a:ext cx="586528" cy="0"/>
          </a:xfrm>
          <a:prstGeom prst="line">
            <a:avLst/>
          </a:prstGeom>
          <a:ln w="22225" cap="rnd">
            <a:solidFill>
              <a:srgbClr val="FFC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FD9BB7-1F0C-A248-9DAC-FCE765918A67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F1211CBD-D6D0-0046-AFB8-A1002C8D7D1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67" name="Picture Placeholder 12">
            <a:extLst>
              <a:ext uri="{FF2B5EF4-FFF2-40B4-BE49-F238E27FC236}">
                <a16:creationId xmlns:a16="http://schemas.microsoft.com/office/drawing/2014/main" id="{728E553A-28DD-4E41-AF2A-2B9AD6F27E61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1113894" y="191630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9EB2F31B-A4A9-724D-9052-940477DDA18E}"/>
              </a:ext>
            </a:extLst>
          </p:cNvPr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9194479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9" name="Picture Placeholder 12">
            <a:extLst>
              <a:ext uri="{FF2B5EF4-FFF2-40B4-BE49-F238E27FC236}">
                <a16:creationId xmlns:a16="http://schemas.microsoft.com/office/drawing/2014/main" id="{82EEB76A-800D-0747-BDA2-EBB5DC977711}"/>
              </a:ext>
            </a:extLst>
          </p:cNvPr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3807962" y="1920482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70" name="Picture Placeholder 12">
            <a:extLst>
              <a:ext uri="{FF2B5EF4-FFF2-40B4-BE49-F238E27FC236}">
                <a16:creationId xmlns:a16="http://schemas.microsoft.com/office/drawing/2014/main" id="{8FA589A9-FF86-F24A-B2F3-91B832528A4F}"/>
              </a:ext>
            </a:extLst>
          </p:cNvPr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500410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AA2A0C4-DC83-E04F-9798-43E6CFA3F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5348" y="1762320"/>
            <a:ext cx="2160000" cy="216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0627945-BC9E-F24E-8FC9-CC924F5DB6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6296" y="1762320"/>
            <a:ext cx="2160000" cy="216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89DEA79-47B4-1644-8F20-3A7D5EA11A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0307" y="176232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25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148133"/>
            <a:ext cx="6199909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422048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V="1">
            <a:off x="838200" y="4128375"/>
            <a:ext cx="81725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6199908" cy="906908"/>
          </a:xfrm>
        </p:spPr>
        <p:txBody>
          <a:bodyPr>
            <a:noAutofit/>
          </a:bodyPr>
          <a:lstStyle>
            <a:lvl1pPr marL="0" indent="0" algn="l">
              <a:buNone/>
              <a:defRPr sz="7200" b="1" i="0" spc="-150">
                <a:ln w="25400">
                  <a:noFill/>
                </a:ln>
                <a:solidFill>
                  <a:srgbClr val="004494"/>
                </a:solidFill>
                <a:effectLst/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endParaRPr lang="pt-P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CD41EA-944C-8640-BF91-5F1A6767DA4F}"/>
              </a:ext>
            </a:extLst>
          </p:cNvPr>
          <p:cNvGrpSpPr/>
          <p:nvPr userDrawn="1"/>
        </p:nvGrpSpPr>
        <p:grpSpPr>
          <a:xfrm>
            <a:off x="8223510" y="1867772"/>
            <a:ext cx="552150" cy="549383"/>
            <a:chOff x="8922778" y="5202611"/>
            <a:chExt cx="555176" cy="55239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BC22F3-189F-DB47-A314-3E5CCF777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1E3AA2-B44B-6D45-9546-5840BDF6EB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5E7D70-ED22-094F-9B62-D2D6B7978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560AA9-4444-194D-92F9-06D1A09F10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F801A2-7C8C-5E4E-903B-C042720D4A32}"/>
              </a:ext>
            </a:extLst>
          </p:cNvPr>
          <p:cNvGrpSpPr/>
          <p:nvPr userDrawn="1"/>
        </p:nvGrpSpPr>
        <p:grpSpPr>
          <a:xfrm>
            <a:off x="6392735" y="1052513"/>
            <a:ext cx="2801112" cy="182880"/>
            <a:chOff x="799286" y="621792"/>
            <a:chExt cx="2801112" cy="1828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732721-F09E-2D4F-9DB8-D49373918D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E32337-2444-0C4C-9C54-6B7123DB93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AD7CB4-6D58-D649-925D-C58FE557D5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40B60F-E089-944C-842D-2BE4A64DB661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514C1-0B71-8748-8907-FC5E4B8BD9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FC3E9F-F602-EE40-935D-B844738622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376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11453-69DA-BB42-9125-5E513E94D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9A1ACD08-813D-A941-81C2-5157150A5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87879" y="439292"/>
            <a:ext cx="5011936" cy="5541900"/>
          </a:xfrm>
          <a:prstGeom prst="rect">
            <a:avLst/>
          </a:prstGeom>
        </p:spPr>
      </p:pic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55AC6CE-B811-F54F-95FC-E9A43093F49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1664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B4718-961F-1E42-B7DE-1913FC8C7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C1C63-3EA5-BA4A-8E57-48376DA6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397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t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A67F151-4B32-2641-8A44-A26E881A08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48789" y="3749152"/>
            <a:ext cx="14001008" cy="31361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9788" y="1341439"/>
            <a:ext cx="9052785" cy="698376"/>
          </a:xfrm>
        </p:spPr>
        <p:txBody>
          <a:bodyPr>
            <a:noAutofit/>
          </a:bodyPr>
          <a:lstStyle>
            <a:lvl1pPr marL="0" indent="0" algn="l">
              <a:buNone/>
              <a:defRPr sz="50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2256286"/>
            <a:ext cx="6869306" cy="8728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9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!</a:t>
            </a:r>
          </a:p>
          <a:p>
            <a:pPr lvl="0"/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0797D2-7686-8C42-9EB2-5FC4579F636C}"/>
              </a:ext>
            </a:extLst>
          </p:cNvPr>
          <p:cNvGrpSpPr/>
          <p:nvPr userDrawn="1"/>
        </p:nvGrpSpPr>
        <p:grpSpPr>
          <a:xfrm>
            <a:off x="10780626" y="685866"/>
            <a:ext cx="551873" cy="743011"/>
            <a:chOff x="10711445" y="2989771"/>
            <a:chExt cx="379310" cy="5106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3BA96C-0CFA-794B-8BD6-A9DE35375C3C}"/>
                </a:ext>
              </a:extLst>
            </p:cNvPr>
            <p:cNvSpPr/>
            <p:nvPr userDrawn="1"/>
          </p:nvSpPr>
          <p:spPr>
            <a:xfrm>
              <a:off x="10711445" y="3176649"/>
              <a:ext cx="323804" cy="323804"/>
            </a:xfrm>
            <a:prstGeom prst="ellipse">
              <a:avLst/>
            </a:prstGeom>
            <a:solidFill>
              <a:srgbClr val="FF0179">
                <a:alpha val="20247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A20EBE-217A-2A49-98A7-912461205B43}"/>
                </a:ext>
              </a:extLst>
            </p:cNvPr>
            <p:cNvSpPr/>
            <p:nvPr userDrawn="1"/>
          </p:nvSpPr>
          <p:spPr>
            <a:xfrm>
              <a:off x="10968424" y="2989771"/>
              <a:ext cx="122331" cy="122331"/>
            </a:xfrm>
            <a:prstGeom prst="ellipse">
              <a:avLst/>
            </a:prstGeom>
            <a:solidFill>
              <a:srgbClr val="00B3EF">
                <a:alpha val="50000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005D8F-B251-454E-B619-0879D7784645}"/>
              </a:ext>
            </a:extLst>
          </p:cNvPr>
          <p:cNvGrpSpPr/>
          <p:nvPr userDrawn="1"/>
        </p:nvGrpSpPr>
        <p:grpSpPr>
          <a:xfrm>
            <a:off x="6235088" y="3727605"/>
            <a:ext cx="362048" cy="337185"/>
            <a:chOff x="5300866" y="3789499"/>
            <a:chExt cx="399290" cy="3718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E28A15-1DB1-D943-AC11-14147B44C412}"/>
                </a:ext>
              </a:extLst>
            </p:cNvPr>
            <p:cNvSpPr/>
            <p:nvPr userDrawn="1"/>
          </p:nvSpPr>
          <p:spPr>
            <a:xfrm>
              <a:off x="5331266" y="3789499"/>
              <a:ext cx="368890" cy="368890"/>
            </a:xfrm>
            <a:prstGeom prst="ellipse">
              <a:avLst/>
            </a:prstGeom>
            <a:solidFill>
              <a:schemeClr val="accent3">
                <a:alpha val="20247"/>
              </a:scheme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F2E871-D979-B942-BC99-7FA53EAC7A6B}"/>
                </a:ext>
              </a:extLst>
            </p:cNvPr>
            <p:cNvSpPr/>
            <p:nvPr userDrawn="1"/>
          </p:nvSpPr>
          <p:spPr>
            <a:xfrm>
              <a:off x="5300866" y="4030740"/>
              <a:ext cx="130628" cy="130628"/>
            </a:xfrm>
            <a:prstGeom prst="ellipse">
              <a:avLst/>
            </a:prstGeom>
            <a:solidFill>
              <a:schemeClr val="bg1"/>
            </a:solidFill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767CF9-96FA-C043-B382-154A9206C367}"/>
              </a:ext>
            </a:extLst>
          </p:cNvPr>
          <p:cNvCxnSpPr>
            <a:cxnSpLocks/>
          </p:cNvCxnSpPr>
          <p:nvPr userDrawn="1"/>
        </p:nvCxnSpPr>
        <p:spPr>
          <a:xfrm>
            <a:off x="2633669" y="3286496"/>
            <a:ext cx="1865101" cy="0"/>
          </a:xfrm>
          <a:prstGeom prst="line">
            <a:avLst/>
          </a:prstGeom>
          <a:ln w="1587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25A4B-9974-AB49-9DF2-CF23A701D17E}"/>
              </a:ext>
            </a:extLst>
          </p:cNvPr>
          <p:cNvCxnSpPr>
            <a:cxnSpLocks/>
          </p:cNvCxnSpPr>
          <p:nvPr userDrawn="1"/>
        </p:nvCxnSpPr>
        <p:spPr>
          <a:xfrm>
            <a:off x="4653148" y="3286496"/>
            <a:ext cx="475014" cy="0"/>
          </a:xfrm>
          <a:prstGeom prst="line">
            <a:avLst/>
          </a:prstGeom>
          <a:ln w="15875" cap="rnd">
            <a:solidFill>
              <a:srgbClr val="FF0179">
                <a:alpha val="51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7BBE88-61A5-0248-B703-8090F17D461B}"/>
              </a:ext>
            </a:extLst>
          </p:cNvPr>
          <p:cNvCxnSpPr>
            <a:cxnSpLocks/>
          </p:cNvCxnSpPr>
          <p:nvPr userDrawn="1"/>
        </p:nvCxnSpPr>
        <p:spPr>
          <a:xfrm>
            <a:off x="1266121" y="3417124"/>
            <a:ext cx="1020812" cy="0"/>
          </a:xfrm>
          <a:prstGeom prst="line">
            <a:avLst/>
          </a:prstGeom>
          <a:ln w="15875" cap="rnd">
            <a:solidFill>
              <a:srgbClr val="004494">
                <a:alpha val="7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A5754B-0B57-FE4D-9005-0B86CE75CEA5}"/>
              </a:ext>
            </a:extLst>
          </p:cNvPr>
          <p:cNvCxnSpPr>
            <a:cxnSpLocks/>
          </p:cNvCxnSpPr>
          <p:nvPr userDrawn="1"/>
        </p:nvCxnSpPr>
        <p:spPr>
          <a:xfrm>
            <a:off x="2421585" y="3417124"/>
            <a:ext cx="271252" cy="0"/>
          </a:xfrm>
          <a:prstGeom prst="line">
            <a:avLst/>
          </a:prstGeom>
          <a:ln w="1587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586E843-740C-2945-86BD-D19CFC22EE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264" y="629056"/>
            <a:ext cx="2262745" cy="3207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FA2C0B-1559-D549-B394-0710490EFB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606" y="2491290"/>
            <a:ext cx="1244409" cy="3184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BC6DBBF-BB0C-BA4B-A3DA-DB94D991C0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73" y="917828"/>
            <a:ext cx="702289" cy="702289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A7C6CD5-ACB5-1840-B440-0075FD2DC48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8268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tac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CB368612-CB14-1945-9A29-1EB5A66A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13217" y="3377558"/>
            <a:ext cx="15645441" cy="350446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956170" y="4348738"/>
            <a:ext cx="1449408" cy="32400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955748" y="1795016"/>
            <a:ext cx="4692332" cy="31374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55748" y="3070145"/>
            <a:ext cx="1392852" cy="32400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4" name="Picture Placeholder 12"/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956170" y="4684377"/>
            <a:ext cx="1160088" cy="116008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892928" y="3149815"/>
            <a:ext cx="4938413" cy="309434"/>
          </a:xfrm>
        </p:spPr>
        <p:txBody>
          <a:bodyPr>
            <a:noAutofit/>
          </a:bodyPr>
          <a:lstStyle>
            <a:lvl1pPr marL="0" indent="0">
              <a:buNone/>
              <a:defRPr sz="1600" u="sng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pt-PT" err="1"/>
              <a:t>Add</a:t>
            </a:r>
            <a:r>
              <a:rPr lang="pt-PT"/>
              <a:t> a link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2340628" y="4682617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1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2340628" y="4917379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Position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2340628" y="5326235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E-mail </a:t>
            </a:r>
            <a:r>
              <a:rPr lang="pt-PT" err="1"/>
              <a:t>adress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2340628" y="5580338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Phone</a:t>
            </a:r>
            <a:r>
              <a:rPr lang="pt-PT"/>
              <a:t> </a:t>
            </a:r>
            <a:r>
              <a:rPr lang="pt-PT" err="1"/>
              <a:t>number</a:t>
            </a:r>
            <a:endParaRPr lang="pt-PT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87854" y="1400559"/>
            <a:ext cx="5043487" cy="501867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topic’s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D32B3F8-9FE2-374B-A6AF-2A8C18DA2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73093">
            <a:off x="7087491" y="1975229"/>
            <a:ext cx="4010742" cy="29389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192038-45A1-C04D-9CDC-6EB943CB8610}"/>
              </a:ext>
            </a:extLst>
          </p:cNvPr>
          <p:cNvGrpSpPr/>
          <p:nvPr userDrawn="1"/>
        </p:nvGrpSpPr>
        <p:grpSpPr>
          <a:xfrm>
            <a:off x="10917469" y="320175"/>
            <a:ext cx="854646" cy="862985"/>
            <a:chOff x="11400525" y="325972"/>
            <a:chExt cx="854646" cy="86298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417ACFB-F3D6-AE4F-9946-CAA40B354615}"/>
                </a:ext>
              </a:extLst>
            </p:cNvPr>
            <p:cNvSpPr/>
            <p:nvPr userDrawn="1"/>
          </p:nvSpPr>
          <p:spPr>
            <a:xfrm>
              <a:off x="11454063" y="325972"/>
              <a:ext cx="801108" cy="801108"/>
            </a:xfrm>
            <a:prstGeom prst="ellipse">
              <a:avLst/>
            </a:prstGeom>
            <a:solidFill>
              <a:srgbClr val="00B3EF">
                <a:alpha val="15430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1ECB5B5-13A2-0E4B-8616-5C63500EF275}"/>
                </a:ext>
              </a:extLst>
            </p:cNvPr>
            <p:cNvSpPr/>
            <p:nvPr userDrawn="1"/>
          </p:nvSpPr>
          <p:spPr>
            <a:xfrm>
              <a:off x="11400525" y="911519"/>
              <a:ext cx="277438" cy="277438"/>
            </a:xfrm>
            <a:prstGeom prst="ellipse">
              <a:avLst/>
            </a:prstGeom>
            <a:solidFill>
              <a:schemeClr val="bg1"/>
            </a:solidFill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D8DCE1C-C85E-0D48-8963-87CF7D61D9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346" y="2506719"/>
            <a:ext cx="1376919" cy="1951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AF1281-3C32-AC47-9E5D-B59B8731856F}"/>
              </a:ext>
            </a:extLst>
          </p:cNvPr>
          <p:cNvGrpSpPr/>
          <p:nvPr userDrawn="1"/>
        </p:nvGrpSpPr>
        <p:grpSpPr>
          <a:xfrm>
            <a:off x="7331628" y="992092"/>
            <a:ext cx="538561" cy="578701"/>
            <a:chOff x="6903635" y="834787"/>
            <a:chExt cx="855977" cy="919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D50C7A-4D9C-1243-B8CF-9396A232F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3635" y="834787"/>
              <a:ext cx="855977" cy="85597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C8A2ACA-9E43-B846-B35F-501E7C6AEBD0}"/>
                </a:ext>
              </a:extLst>
            </p:cNvPr>
            <p:cNvSpPr/>
            <p:nvPr userDrawn="1"/>
          </p:nvSpPr>
          <p:spPr>
            <a:xfrm>
              <a:off x="6903635" y="1127080"/>
              <a:ext cx="627482" cy="627482"/>
            </a:xfrm>
            <a:prstGeom prst="ellipse">
              <a:avLst/>
            </a:prstGeom>
            <a:solidFill>
              <a:schemeClr val="accent3">
                <a:alpha val="10921"/>
              </a:scheme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02C7751-0E4A-1543-B66D-1FA2323FAFE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867E0B-C961-E140-9B11-0759BBC66E3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02318" y="2846845"/>
            <a:ext cx="4929023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pt-PT" err="1"/>
              <a:t>Click</a:t>
            </a:r>
            <a:r>
              <a:rPr lang="pt-PT" baseline="0"/>
              <a:t> </a:t>
            </a:r>
            <a:r>
              <a:rPr lang="pt-PT" baseline="0" err="1"/>
              <a:t>the</a:t>
            </a:r>
            <a:r>
              <a:rPr lang="pt-PT" baseline="0"/>
              <a:t> link:</a:t>
            </a:r>
            <a:endParaRPr lang="pt-PT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961F8CE1-73DA-5846-94B9-DD23D7CE26CF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92927" y="4123301"/>
            <a:ext cx="5043487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en-GB"/>
              <a:t>Drop us a line: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E081BA9-B884-3747-9882-78228B73B73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87854" y="889724"/>
            <a:ext cx="5043487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en-GB"/>
              <a:t>Find out more about</a:t>
            </a:r>
          </a:p>
        </p:txBody>
      </p:sp>
    </p:spTree>
    <p:extLst>
      <p:ext uri="{BB962C8B-B14F-4D97-AF65-F5344CB8AC3E}">
        <p14:creationId xmlns:p14="http://schemas.microsoft.com/office/powerpoint/2010/main" val="25782789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60D45D1B-37E4-6B41-B67D-1D0ED41E3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BDFAC8E-17D1-A64A-A7A4-74D337AD55D1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95206" y="2815200"/>
            <a:ext cx="4680000" cy="12276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3DCBE1D-9EA5-A14A-A21A-3F6FD4545C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7103" y="802751"/>
            <a:ext cx="7460281" cy="74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8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GB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21579351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E0EA1D1B-F5E2-46D3-A6E1-F97EF791D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0" y="0"/>
            <a:ext cx="8687915" cy="695350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2D8DA50-E13D-465D-8BEE-70F834E75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52299"/>
            <a:ext cx="6827521" cy="116284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s-ES" sz="2400" kern="1200" dirty="0">
                <a:solidFill>
                  <a:srgbClr val="50505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71D5AB6B-81C7-4BE2-9222-349DEED2B4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999" y="1667441"/>
            <a:ext cx="11539538" cy="44226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s-ES" altLang="es-ES" sz="1800" kern="1200" dirty="0" smtClean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>
              <a:defRPr lang="es-ES" altLang="es-ES" sz="1600" kern="1200" dirty="0" smtClean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>
              <a:defRPr lang="es-ES" altLang="es-ES" sz="1600" kern="1200" dirty="0" smtClean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>
              <a:defRPr lang="es-ES" altLang="es-ES" sz="1600" kern="1200" dirty="0" smtClean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>
              <a:defRPr lang="es-ES" altLang="es-ES" sz="1600" kern="1200" dirty="0" smtClean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Add text</a:t>
            </a: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CF47B0E5-89CD-4E47-8C8E-146F286B9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844" y="309903"/>
            <a:ext cx="1932013" cy="4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598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5" name="Text Placeholder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8113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B98344-5CE8-2A45-8A55-4BB05D015B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4CA6175-3BE9-8D41-8FF5-DDCF432C7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04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617C37-A84E-3E49-AE50-182C68785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3EA35BD-890C-9845-8567-08CA2E11D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F4D19E0-6446-F245-BD40-4C0D411FBF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317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281F65-7E72-9540-B882-12AC5886B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6E33849-132A-8047-99C3-AE856FEDE9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5431B9-4B4B-A642-BDCE-C0A70ECA4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4B85B6-7232-0842-8BEC-0EEF5895468A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B77867F-89F0-4D4C-AF9F-380999388D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926E60B-DFB9-B141-988A-4E33555C95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290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571925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313E872-7EFF-874D-81B5-948782150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3626" y="3126836"/>
            <a:ext cx="6061999" cy="1831960"/>
          </a:xfrm>
        </p:spPr>
        <p:txBody>
          <a:bodyPr/>
          <a:lstStyle>
            <a:lvl1pPr marL="0" indent="0">
              <a:buNone/>
              <a:defRPr b="1" i="0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Lorem ipsum</a:t>
            </a:r>
          </a:p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dolor</a:t>
            </a:r>
            <a:endParaRPr lang="en-US" sz="3600">
              <a:ea typeface="Verdana" panose="020B060403050404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BDB53A-5CD4-DF48-98EC-CE6213C35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159" y="5195520"/>
            <a:ext cx="6030473" cy="235449"/>
          </a:xfrm>
        </p:spPr>
        <p:txBody>
          <a:bodyPr>
            <a:noAutofit/>
          </a:bodyPr>
          <a:lstStyle>
            <a:lvl1pPr marL="6350" indent="-6350">
              <a:buNone/>
              <a:tabLst/>
              <a:defRPr sz="18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>
                <a:ea typeface="Verdana" panose="020B0604030504040204" pitchFamily="34" charset="0"/>
              </a:rPr>
              <a:t>Lorem ipsum dolor 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6F0B5-CDA8-F94E-A3B1-72853D99EA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5153" y="5521262"/>
            <a:ext cx="6030473" cy="257175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x-none" sz="1400" b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x-none"/>
              <a:t>LOREM IPSUM DOLOR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64EB9-6415-B447-A6C9-F6D15DB73E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626" y="2746136"/>
            <a:ext cx="6061994" cy="367094"/>
          </a:xfrm>
        </p:spPr>
        <p:txBody>
          <a:bodyPr anchor="ctr">
            <a:normAutofit/>
          </a:bodyPr>
          <a:lstStyle>
            <a:lvl1pPr marL="0" indent="0">
              <a:buNone/>
              <a:defRPr kumimoji="0" lang="x-none" sz="1700" b="1" i="0" u="none" strike="noStrike" kern="1200" cap="none" spc="30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en-GB"/>
              <a:t>Day Month Year</a:t>
            </a:r>
            <a:endParaRPr lang="x-none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C1FA2E8-C86D-074A-BD79-0D5066234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1400403"/>
            <a:ext cx="3632612" cy="95402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D061E71-CFE2-EE4E-AD45-7A76A3B27B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1595928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A45297-8512-9E44-A19D-1B35A5988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131" y="-38602"/>
            <a:ext cx="12324261" cy="6935204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26239F1-B47A-6047-8B57-2343C7BAC9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82" y="2823729"/>
            <a:ext cx="3306036" cy="12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556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0CE61-8B97-F547-B271-D67E00C59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81CC7-F603-A442-A626-F51D77542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14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63345-ED8D-F049-83BC-2603E5C7F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3749"/>
            <a:ext cx="12311998" cy="6925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C9D17-A38F-0C4F-BEEF-4B1488DCF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422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B4718-961F-1E42-B7DE-1913FC8C7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11998" cy="6928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C1C63-3EA5-BA4A-8E57-48376DA6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950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A45297-8512-9E44-A19D-1B35A5988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261" y="0"/>
            <a:ext cx="12324261" cy="6935204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26239F1-B47A-6047-8B57-2343C7BAC9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82" y="2823729"/>
            <a:ext cx="3306036" cy="12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325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2585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917955" y="1877131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917955" y="2229944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0179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4F8AD43-1D97-2D4B-8435-269D83CA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047990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1C7CDE0-0167-CA4F-803F-C587C7518C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7955" y="3032536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830FCA3-1F6C-1642-9C6C-D5417097EF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7955" y="3385349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5BE12C7-4650-5147-8FA1-4769610C5C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4302631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B330CC-A685-F245-AD0E-6D7E96038B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7955" y="4287177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C675EE6-6C15-D049-B106-14B16EA511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17955" y="4639990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9DB9901-8AAE-C84B-9E81-E0B4B7D3BC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19261" y="1892585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3E85210D-4524-314F-AC02-D03AC0DFC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9016" y="1877131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805FED5-8BAD-3D45-9607-B3E0EAF494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9016" y="2229944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DA6B73C-9333-7A4E-A926-575188453F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19261" y="3047990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05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C25A1B9-FB28-0D48-9678-B914B4E7B41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99016" y="3032536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D55B404-5FF1-3140-91A5-A5970AB6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9016" y="3385349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65D7780-CE7B-E743-B4A8-79DE825A10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19261" y="4302631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06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EA33AE4-9570-9340-B066-F407951B64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9016" y="4287177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5881ED1-A7EB-1C41-B8B5-60831889BA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9016" y="4639990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0D800DEC-CB8B-F746-AD5F-F5B21FF880B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5883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61AC5B17-808D-A246-A7C7-5DCBE2AC0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92844">
            <a:off x="6298277" y="-2843474"/>
            <a:ext cx="12544948" cy="1254494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BD8E85-8686-A34C-AB66-AC0B09C4AA7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43700" y="-2622145"/>
            <a:ext cx="11722100" cy="12064738"/>
          </a:xfrm>
          <a:prstGeom prst="ellipse">
            <a:avLst/>
          </a:prstGeom>
          <a:noFill/>
        </p:spPr>
        <p:txBody>
          <a:bodyPr/>
          <a:lstStyle/>
          <a:p>
            <a:endParaRPr lang="x-none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43466" y="1680731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454731" y="1848082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54116" y="2119892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C27F5905-EBE7-4C4F-B54E-17391BA9F7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3466" y="2500863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0DFF1A6B-D64A-3E45-B37B-BC0776BC60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731" y="2668214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860F898-90A5-FC4F-AC8B-3A7EE4DCBB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116" y="2940024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FB7070B-DBE8-6D44-8F91-D8D9E68BB7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466" y="3339849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91A3E682-6E6F-CF42-BE39-BE4A6B516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54731" y="3507200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779F6B6-D2B9-0645-8004-7A05E3C683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116" y="3779010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64E63050-1B51-794A-A34B-0FCD6F7819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3466" y="4169408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77F1241B-E031-DC4F-98E5-9A3B60CD87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54731" y="4336759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5F1F7E48-6680-B44D-A2CD-592675F1C1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116" y="4608569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C88FCD2-ABB6-2C4F-B94D-CF1A251850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466" y="4998966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082711FE-0BEC-A046-8729-DC8E814457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54731" y="5166317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034BCDE-5890-1346-B4DA-EE220604B9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4116" y="5438127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1EF8B2D-1527-2C41-8E8F-B86258E69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6397775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6BF8F0-FB48-2347-BB10-F122BAE76DB7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B0A9B23-404D-4544-B34B-2E6EE506E2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104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D50BE3-CB3B-114F-BBFB-2D58D1EF7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966"/>
            <a:ext cx="7115794" cy="60937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440426" y="1808163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3423" y="1808163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440426" y="2376199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3423" y="2376199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440426" y="2944235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10913423" y="2944235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440426" y="3512271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10913423" y="3512271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440426" y="4080307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0913423" y="4080307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440426" y="4648343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0913423" y="4648343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440426" y="2137267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>
            <a:off x="6440426" y="2714908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>
            <a:off x="6440426" y="3273339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>
            <a:off x="6440426" y="3858896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>
            <a:off x="6440426" y="4409411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>
            <a:off x="6440426" y="4977447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1535934" y="0"/>
            <a:ext cx="0" cy="105251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E26F29D7-473D-A240-9733-9A2BEB8FA13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60288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ex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F1B8611-581C-B942-979A-18BEBB48C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51369" y="2979490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51369" y="3276268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C7F67-A6BE-3E4B-A2BC-4CD6F586148C}"/>
              </a:ext>
            </a:extLst>
          </p:cNvPr>
          <p:cNvCxnSpPr>
            <a:cxnSpLocks/>
          </p:cNvCxnSpPr>
          <p:nvPr userDrawn="1"/>
        </p:nvCxnSpPr>
        <p:spPr>
          <a:xfrm>
            <a:off x="2180197" y="286087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2643AD49-5EEF-3A4D-AEAC-B796B710AC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9370" y="2979490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5193F85F-898C-7445-9BF0-03F00FDA9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9370" y="3276268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E83D3C7-E000-FD40-97E8-65354EFCF15F}"/>
              </a:ext>
            </a:extLst>
          </p:cNvPr>
          <p:cNvCxnSpPr>
            <a:cxnSpLocks/>
          </p:cNvCxnSpPr>
          <p:nvPr userDrawn="1"/>
        </p:nvCxnSpPr>
        <p:spPr>
          <a:xfrm>
            <a:off x="9628198" y="286087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0F425DDE-61A2-744C-9164-01B90E6EE6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5369" y="2977641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EB889C2-E50F-8540-9BD2-950495D16D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5369" y="3274419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11DE1CA-0F1E-7D4A-989B-96E559196EC2}"/>
              </a:ext>
            </a:extLst>
          </p:cNvPr>
          <p:cNvCxnSpPr>
            <a:cxnSpLocks/>
          </p:cNvCxnSpPr>
          <p:nvPr userDrawn="1"/>
        </p:nvCxnSpPr>
        <p:spPr>
          <a:xfrm>
            <a:off x="5904197" y="2859024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537B408A-B406-9945-BC40-3B35D16AC2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24516" y="5309225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14C8C460-76C1-7C46-91AD-3EAE85547D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24516" y="5606003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365E610-247F-B648-B102-A76C701D9C11}"/>
              </a:ext>
            </a:extLst>
          </p:cNvPr>
          <p:cNvCxnSpPr>
            <a:cxnSpLocks/>
          </p:cNvCxnSpPr>
          <p:nvPr userDrawn="1"/>
        </p:nvCxnSpPr>
        <p:spPr>
          <a:xfrm>
            <a:off x="4053344" y="5190608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Placeholder 6">
            <a:extLst>
              <a:ext uri="{FF2B5EF4-FFF2-40B4-BE49-F238E27FC236}">
                <a16:creationId xmlns:a16="http://schemas.microsoft.com/office/drawing/2014/main" id="{A12665D2-F76D-7B46-9B50-5EF6B0E4C3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6222" y="5309225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07" name="Text Placeholder 6">
            <a:extLst>
              <a:ext uri="{FF2B5EF4-FFF2-40B4-BE49-F238E27FC236}">
                <a16:creationId xmlns:a16="http://schemas.microsoft.com/office/drawing/2014/main" id="{1D37FC84-D34C-7347-BEDC-48FBC317AE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6222" y="5606003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06215B7-FB0F-6C4F-A844-2A84E6075139}"/>
              </a:ext>
            </a:extLst>
          </p:cNvPr>
          <p:cNvCxnSpPr>
            <a:cxnSpLocks/>
          </p:cNvCxnSpPr>
          <p:nvPr userDrawn="1"/>
        </p:nvCxnSpPr>
        <p:spPr>
          <a:xfrm>
            <a:off x="7755050" y="5190608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4988EF23-2031-5D4F-8ACA-32382EBAD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0142" y="1483691"/>
            <a:ext cx="1234800" cy="1234800"/>
          </a:xfrm>
          <a:prstGeom prst="rect">
            <a:avLst/>
          </a:prstGeom>
        </p:spPr>
      </p:pic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7EB0A6-1256-7D40-A575-948D8BD5E4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943722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E688518-6E83-F24D-85E7-6C6C524EC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7009" y="1483691"/>
            <a:ext cx="1234800" cy="1234800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0A7AF83-FA41-F049-A369-A0CD136B53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60589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2830B8B-9AA2-FE49-A7A0-7ADEC7F5F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10809" y="1483691"/>
            <a:ext cx="1234800" cy="1234800"/>
          </a:xfrm>
          <a:prstGeom prst="rect">
            <a:avLst/>
          </a:prstGeom>
        </p:spPr>
      </p:pic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E8266644-6B2B-3E47-B310-75825976B88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94389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A229A2A3-4852-3F4C-B345-7154401FC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9742" y="3845891"/>
            <a:ext cx="1234800" cy="1234800"/>
          </a:xfrm>
          <a:prstGeom prst="rect">
            <a:avLst/>
          </a:prstGeom>
        </p:spPr>
      </p:pic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DE05E035-A599-C948-A9CC-6F637BD24F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23322" y="41625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C79FAA71-4D91-2445-95B6-6CBA15FCF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1209" y="3845891"/>
            <a:ext cx="1234800" cy="1234800"/>
          </a:xfrm>
          <a:prstGeom prst="rect">
            <a:avLst/>
          </a:prstGeom>
        </p:spPr>
      </p:pic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DD7069EE-64E8-A74A-BD49-9307D31C678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514789" y="41625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89127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&amp;Sub/chapt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654B70F-3650-824C-9A53-613A66EC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4A5A661-8C22-6C4F-8119-F1F438B476A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804EFA1-380D-114C-995B-1B10C2132A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41530AC0-C23E-CC46-B2BF-66E935346F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97550" y="1801534"/>
            <a:ext cx="1270161" cy="852336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169877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&amp;Sub/chapter Slide 1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14F82-33FA-DF47-9BB7-B3D9F1390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8B2332C-BFB3-B147-8178-BC1AE9BDC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9FCAD98-2FB4-E148-9EFD-A41B82BA0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215" y="1801534"/>
            <a:ext cx="1266828" cy="873533"/>
          </a:xfrm>
          <a:effectLst>
            <a:outerShdw dist="50800" dir="1333144" algn="tl" rotWithShape="0">
              <a:srgbClr val="3C87C1">
                <a:alpha val="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22225">
                  <a:solidFill>
                    <a:schemeClr val="bg1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rgbClr val="FFFFFF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A20025C-07B3-A744-89B2-85386AF2C29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931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26.xml"/><Relationship Id="rId47" Type="http://schemas.openxmlformats.org/officeDocument/2006/relationships/slideLayout" Target="../slideLayouts/slideLayout131.xml"/><Relationship Id="rId63" Type="http://schemas.openxmlformats.org/officeDocument/2006/relationships/slideLayout" Target="../slideLayouts/slideLayout147.xml"/><Relationship Id="rId68" Type="http://schemas.openxmlformats.org/officeDocument/2006/relationships/slideLayout" Target="../slideLayouts/slideLayout152.xml"/><Relationship Id="rId84" Type="http://schemas.openxmlformats.org/officeDocument/2006/relationships/slideLayout" Target="../slideLayouts/slideLayout168.xml"/><Relationship Id="rId89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37.xml"/><Relationship Id="rId58" Type="http://schemas.openxmlformats.org/officeDocument/2006/relationships/slideLayout" Target="../slideLayouts/slideLayout142.xml"/><Relationship Id="rId74" Type="http://schemas.openxmlformats.org/officeDocument/2006/relationships/slideLayout" Target="../slideLayouts/slideLayout158.xml"/><Relationship Id="rId79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89.xml"/><Relationship Id="rId90" Type="http://schemas.openxmlformats.org/officeDocument/2006/relationships/slideLayout" Target="../slideLayouts/slideLayout174.xml"/><Relationship Id="rId95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64" Type="http://schemas.openxmlformats.org/officeDocument/2006/relationships/slideLayout" Target="../slideLayouts/slideLayout148.xml"/><Relationship Id="rId69" Type="http://schemas.openxmlformats.org/officeDocument/2006/relationships/slideLayout" Target="../slideLayouts/slideLayout153.xml"/><Relationship Id="rId80" Type="http://schemas.openxmlformats.org/officeDocument/2006/relationships/slideLayout" Target="../slideLayouts/slideLayout164.xml"/><Relationship Id="rId85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46" Type="http://schemas.openxmlformats.org/officeDocument/2006/relationships/slideLayout" Target="../slideLayouts/slideLayout130.xml"/><Relationship Id="rId59" Type="http://schemas.openxmlformats.org/officeDocument/2006/relationships/slideLayout" Target="../slideLayouts/slideLayout143.xml"/><Relationship Id="rId67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25.xml"/><Relationship Id="rId54" Type="http://schemas.openxmlformats.org/officeDocument/2006/relationships/slideLayout" Target="../slideLayouts/slideLayout138.xml"/><Relationship Id="rId62" Type="http://schemas.openxmlformats.org/officeDocument/2006/relationships/slideLayout" Target="../slideLayouts/slideLayout146.xml"/><Relationship Id="rId70" Type="http://schemas.openxmlformats.org/officeDocument/2006/relationships/slideLayout" Target="../slideLayouts/slideLayout154.xml"/><Relationship Id="rId75" Type="http://schemas.openxmlformats.org/officeDocument/2006/relationships/slideLayout" Target="../slideLayouts/slideLayout159.xml"/><Relationship Id="rId83" Type="http://schemas.openxmlformats.org/officeDocument/2006/relationships/slideLayout" Target="../slideLayouts/slideLayout167.xml"/><Relationship Id="rId88" Type="http://schemas.openxmlformats.org/officeDocument/2006/relationships/slideLayout" Target="../slideLayouts/slideLayout172.xml"/><Relationship Id="rId91" Type="http://schemas.openxmlformats.org/officeDocument/2006/relationships/slideLayout" Target="../slideLayouts/slideLayout175.xml"/><Relationship Id="rId96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49" Type="http://schemas.openxmlformats.org/officeDocument/2006/relationships/slideLayout" Target="../slideLayouts/slideLayout133.xml"/><Relationship Id="rId57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28.xml"/><Relationship Id="rId52" Type="http://schemas.openxmlformats.org/officeDocument/2006/relationships/slideLayout" Target="../slideLayouts/slideLayout136.xml"/><Relationship Id="rId60" Type="http://schemas.openxmlformats.org/officeDocument/2006/relationships/slideLayout" Target="../slideLayouts/slideLayout144.xml"/><Relationship Id="rId65" Type="http://schemas.openxmlformats.org/officeDocument/2006/relationships/slideLayout" Target="../slideLayouts/slideLayout149.xml"/><Relationship Id="rId73" Type="http://schemas.openxmlformats.org/officeDocument/2006/relationships/slideLayout" Target="../slideLayouts/slideLayout157.xml"/><Relationship Id="rId78" Type="http://schemas.openxmlformats.org/officeDocument/2006/relationships/slideLayout" Target="../slideLayouts/slideLayout162.xml"/><Relationship Id="rId81" Type="http://schemas.openxmlformats.org/officeDocument/2006/relationships/slideLayout" Target="../slideLayouts/slideLayout165.xml"/><Relationship Id="rId86" Type="http://schemas.openxmlformats.org/officeDocument/2006/relationships/slideLayout" Target="../slideLayouts/slideLayout170.xml"/><Relationship Id="rId94" Type="http://schemas.openxmlformats.org/officeDocument/2006/relationships/slideLayout" Target="../slideLayouts/slideLayout178.xml"/><Relationship Id="rId99" Type="http://schemas.openxmlformats.org/officeDocument/2006/relationships/slideLayout" Target="../slideLayouts/slideLayout183.xml"/><Relationship Id="rId101" Type="http://schemas.openxmlformats.org/officeDocument/2006/relationships/theme" Target="../theme/theme2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23.xml"/><Relationship Id="rId34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9.xml"/><Relationship Id="rId76" Type="http://schemas.openxmlformats.org/officeDocument/2006/relationships/slideLayout" Target="../slideLayouts/slideLayout160.xml"/><Relationship Id="rId97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91.xml"/><Relationship Id="rId71" Type="http://schemas.openxmlformats.org/officeDocument/2006/relationships/slideLayout" Target="../slideLayouts/slideLayout155.xml"/><Relationship Id="rId9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66" Type="http://schemas.openxmlformats.org/officeDocument/2006/relationships/slideLayout" Target="../slideLayouts/slideLayout150.xml"/><Relationship Id="rId87" Type="http://schemas.openxmlformats.org/officeDocument/2006/relationships/slideLayout" Target="../slideLayouts/slideLayout171.xml"/><Relationship Id="rId61" Type="http://schemas.openxmlformats.org/officeDocument/2006/relationships/slideLayout" Target="../slideLayouts/slideLayout145.xml"/><Relationship Id="rId82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40.xml"/><Relationship Id="rId77" Type="http://schemas.openxmlformats.org/officeDocument/2006/relationships/slideLayout" Target="../slideLayouts/slideLayout161.xml"/><Relationship Id="rId100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72" Type="http://schemas.openxmlformats.org/officeDocument/2006/relationships/slideLayout" Target="../slideLayouts/slideLayout156.xml"/><Relationship Id="rId93" Type="http://schemas.openxmlformats.org/officeDocument/2006/relationships/slideLayout" Target="../slideLayouts/slideLayout177.xml"/><Relationship Id="rId9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8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28.xml"/><Relationship Id="rId42" Type="http://schemas.openxmlformats.org/officeDocument/2006/relationships/slideLayout" Target="../slideLayouts/slideLayout249.xml"/><Relationship Id="rId47" Type="http://schemas.openxmlformats.org/officeDocument/2006/relationships/slideLayout" Target="../slideLayouts/slideLayout254.xml"/><Relationship Id="rId63" Type="http://schemas.openxmlformats.org/officeDocument/2006/relationships/slideLayout" Target="../slideLayouts/slideLayout270.xml"/><Relationship Id="rId68" Type="http://schemas.openxmlformats.org/officeDocument/2006/relationships/slideLayout" Target="../slideLayouts/slideLayout275.xml"/><Relationship Id="rId84" Type="http://schemas.openxmlformats.org/officeDocument/2006/relationships/slideLayout" Target="../slideLayouts/slideLayout291.xml"/><Relationship Id="rId89" Type="http://schemas.openxmlformats.org/officeDocument/2006/relationships/slideLayout" Target="../slideLayouts/slideLayout296.xml"/><Relationship Id="rId1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39.xml"/><Relationship Id="rId37" Type="http://schemas.openxmlformats.org/officeDocument/2006/relationships/slideLayout" Target="../slideLayouts/slideLayout244.xml"/><Relationship Id="rId53" Type="http://schemas.openxmlformats.org/officeDocument/2006/relationships/slideLayout" Target="../slideLayouts/slideLayout260.xml"/><Relationship Id="rId58" Type="http://schemas.openxmlformats.org/officeDocument/2006/relationships/slideLayout" Target="../slideLayouts/slideLayout265.xml"/><Relationship Id="rId74" Type="http://schemas.openxmlformats.org/officeDocument/2006/relationships/slideLayout" Target="../slideLayouts/slideLayout281.xml"/><Relationship Id="rId79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12.xml"/><Relationship Id="rId90" Type="http://schemas.openxmlformats.org/officeDocument/2006/relationships/slideLayout" Target="../slideLayouts/slideLayout297.xml"/><Relationship Id="rId95" Type="http://schemas.openxmlformats.org/officeDocument/2006/relationships/slideLayout" Target="../slideLayouts/slideLayout302.xml"/><Relationship Id="rId22" Type="http://schemas.openxmlformats.org/officeDocument/2006/relationships/slideLayout" Target="../slideLayouts/slideLayout229.xml"/><Relationship Id="rId27" Type="http://schemas.openxmlformats.org/officeDocument/2006/relationships/slideLayout" Target="../slideLayouts/slideLayout234.xml"/><Relationship Id="rId43" Type="http://schemas.openxmlformats.org/officeDocument/2006/relationships/slideLayout" Target="../slideLayouts/slideLayout250.xml"/><Relationship Id="rId48" Type="http://schemas.openxmlformats.org/officeDocument/2006/relationships/slideLayout" Target="../slideLayouts/slideLayout255.xml"/><Relationship Id="rId64" Type="http://schemas.openxmlformats.org/officeDocument/2006/relationships/slideLayout" Target="../slideLayouts/slideLayout271.xml"/><Relationship Id="rId69" Type="http://schemas.openxmlformats.org/officeDocument/2006/relationships/slideLayout" Target="../slideLayouts/slideLayout276.xml"/><Relationship Id="rId80" Type="http://schemas.openxmlformats.org/officeDocument/2006/relationships/slideLayout" Target="../slideLayouts/slideLayout287.xml"/><Relationship Id="rId85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slideLayout" Target="../slideLayouts/slideLayout232.xml"/><Relationship Id="rId33" Type="http://schemas.openxmlformats.org/officeDocument/2006/relationships/slideLayout" Target="../slideLayouts/slideLayout240.xml"/><Relationship Id="rId38" Type="http://schemas.openxmlformats.org/officeDocument/2006/relationships/slideLayout" Target="../slideLayouts/slideLayout245.xml"/><Relationship Id="rId46" Type="http://schemas.openxmlformats.org/officeDocument/2006/relationships/slideLayout" Target="../slideLayouts/slideLayout253.xml"/><Relationship Id="rId59" Type="http://schemas.openxmlformats.org/officeDocument/2006/relationships/slideLayout" Target="../slideLayouts/slideLayout266.xml"/><Relationship Id="rId67" Type="http://schemas.openxmlformats.org/officeDocument/2006/relationships/slideLayout" Target="../slideLayouts/slideLayout274.xml"/><Relationship Id="rId20" Type="http://schemas.openxmlformats.org/officeDocument/2006/relationships/slideLayout" Target="../slideLayouts/slideLayout227.xml"/><Relationship Id="rId41" Type="http://schemas.openxmlformats.org/officeDocument/2006/relationships/slideLayout" Target="../slideLayouts/slideLayout248.xml"/><Relationship Id="rId54" Type="http://schemas.openxmlformats.org/officeDocument/2006/relationships/slideLayout" Target="../slideLayouts/slideLayout261.xml"/><Relationship Id="rId62" Type="http://schemas.openxmlformats.org/officeDocument/2006/relationships/slideLayout" Target="../slideLayouts/slideLayout269.xml"/><Relationship Id="rId70" Type="http://schemas.openxmlformats.org/officeDocument/2006/relationships/slideLayout" Target="../slideLayouts/slideLayout277.xml"/><Relationship Id="rId75" Type="http://schemas.openxmlformats.org/officeDocument/2006/relationships/slideLayout" Target="../slideLayouts/slideLayout282.xml"/><Relationship Id="rId83" Type="http://schemas.openxmlformats.org/officeDocument/2006/relationships/slideLayout" Target="../slideLayouts/slideLayout290.xml"/><Relationship Id="rId88" Type="http://schemas.openxmlformats.org/officeDocument/2006/relationships/slideLayout" Target="../slideLayouts/slideLayout295.xml"/><Relationship Id="rId91" Type="http://schemas.openxmlformats.org/officeDocument/2006/relationships/slideLayout" Target="../slideLayouts/slideLayout298.xml"/><Relationship Id="rId96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35.xml"/><Relationship Id="rId36" Type="http://schemas.openxmlformats.org/officeDocument/2006/relationships/slideLayout" Target="../slideLayouts/slideLayout243.xml"/><Relationship Id="rId49" Type="http://schemas.openxmlformats.org/officeDocument/2006/relationships/slideLayout" Target="../slideLayouts/slideLayout256.xml"/><Relationship Id="rId57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17.xml"/><Relationship Id="rId31" Type="http://schemas.openxmlformats.org/officeDocument/2006/relationships/slideLayout" Target="../slideLayouts/slideLayout238.xml"/><Relationship Id="rId44" Type="http://schemas.openxmlformats.org/officeDocument/2006/relationships/slideLayout" Target="../slideLayouts/slideLayout251.xml"/><Relationship Id="rId52" Type="http://schemas.openxmlformats.org/officeDocument/2006/relationships/slideLayout" Target="../slideLayouts/slideLayout259.xml"/><Relationship Id="rId60" Type="http://schemas.openxmlformats.org/officeDocument/2006/relationships/slideLayout" Target="../slideLayouts/slideLayout267.xml"/><Relationship Id="rId65" Type="http://schemas.openxmlformats.org/officeDocument/2006/relationships/slideLayout" Target="../slideLayouts/slideLayout272.xml"/><Relationship Id="rId73" Type="http://schemas.openxmlformats.org/officeDocument/2006/relationships/slideLayout" Target="../slideLayouts/slideLayout280.xml"/><Relationship Id="rId78" Type="http://schemas.openxmlformats.org/officeDocument/2006/relationships/slideLayout" Target="../slideLayouts/slideLayout285.xml"/><Relationship Id="rId81" Type="http://schemas.openxmlformats.org/officeDocument/2006/relationships/slideLayout" Target="../slideLayouts/slideLayout288.xml"/><Relationship Id="rId86" Type="http://schemas.openxmlformats.org/officeDocument/2006/relationships/slideLayout" Target="../slideLayouts/slideLayout293.xml"/><Relationship Id="rId94" Type="http://schemas.openxmlformats.org/officeDocument/2006/relationships/slideLayout" Target="../slideLayouts/slideLayout301.xml"/><Relationship Id="rId99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39" Type="http://schemas.openxmlformats.org/officeDocument/2006/relationships/slideLayout" Target="../slideLayouts/slideLayout246.xml"/><Relationship Id="rId34" Type="http://schemas.openxmlformats.org/officeDocument/2006/relationships/slideLayout" Target="../slideLayouts/slideLayout241.xml"/><Relationship Id="rId50" Type="http://schemas.openxmlformats.org/officeDocument/2006/relationships/slideLayout" Target="../slideLayouts/slideLayout257.xml"/><Relationship Id="rId55" Type="http://schemas.openxmlformats.org/officeDocument/2006/relationships/slideLayout" Target="../slideLayouts/slideLayout262.xml"/><Relationship Id="rId76" Type="http://schemas.openxmlformats.org/officeDocument/2006/relationships/slideLayout" Target="../slideLayouts/slideLayout283.xml"/><Relationship Id="rId97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214.xml"/><Relationship Id="rId71" Type="http://schemas.openxmlformats.org/officeDocument/2006/relationships/slideLayout" Target="../slideLayouts/slideLayout278.xml"/><Relationship Id="rId92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09.xml"/><Relationship Id="rId29" Type="http://schemas.openxmlformats.org/officeDocument/2006/relationships/slideLayout" Target="../slideLayouts/slideLayout236.xml"/><Relationship Id="rId24" Type="http://schemas.openxmlformats.org/officeDocument/2006/relationships/slideLayout" Target="../slideLayouts/slideLayout231.xml"/><Relationship Id="rId40" Type="http://schemas.openxmlformats.org/officeDocument/2006/relationships/slideLayout" Target="../slideLayouts/slideLayout247.xml"/><Relationship Id="rId45" Type="http://schemas.openxmlformats.org/officeDocument/2006/relationships/slideLayout" Target="../slideLayouts/slideLayout252.xml"/><Relationship Id="rId66" Type="http://schemas.openxmlformats.org/officeDocument/2006/relationships/slideLayout" Target="../slideLayouts/slideLayout273.xml"/><Relationship Id="rId87" Type="http://schemas.openxmlformats.org/officeDocument/2006/relationships/slideLayout" Target="../slideLayouts/slideLayout294.xml"/><Relationship Id="rId61" Type="http://schemas.openxmlformats.org/officeDocument/2006/relationships/slideLayout" Target="../slideLayouts/slideLayout268.xml"/><Relationship Id="rId82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37.xml"/><Relationship Id="rId35" Type="http://schemas.openxmlformats.org/officeDocument/2006/relationships/slideLayout" Target="../slideLayouts/slideLayout242.xml"/><Relationship Id="rId56" Type="http://schemas.openxmlformats.org/officeDocument/2006/relationships/slideLayout" Target="../slideLayouts/slideLayout263.xml"/><Relationship Id="rId77" Type="http://schemas.openxmlformats.org/officeDocument/2006/relationships/slideLayout" Target="../slideLayouts/slideLayout284.xml"/><Relationship Id="rId100" Type="http://schemas.openxmlformats.org/officeDocument/2006/relationships/theme" Target="../theme/theme4.xml"/><Relationship Id="rId8" Type="http://schemas.openxmlformats.org/officeDocument/2006/relationships/slideLayout" Target="../slideLayouts/slideLayout215.xml"/><Relationship Id="rId51" Type="http://schemas.openxmlformats.org/officeDocument/2006/relationships/slideLayout" Target="../slideLayouts/slideLayout258.xml"/><Relationship Id="rId72" Type="http://schemas.openxmlformats.org/officeDocument/2006/relationships/slideLayout" Target="../slideLayouts/slideLayout279.xml"/><Relationship Id="rId93" Type="http://schemas.openxmlformats.org/officeDocument/2006/relationships/slideLayout" Target="../slideLayouts/slideLayout300.xml"/><Relationship Id="rId98" Type="http://schemas.openxmlformats.org/officeDocument/2006/relationships/slideLayout" Target="../slideLayouts/slideLayout3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7401" y="6224481"/>
            <a:ext cx="637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4"/>
                </a:solidFill>
                <a:latin typeface="EC Square Sans Pro" panose="020B0506040000020004" pitchFamily="34" charset="0"/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838200" y="687704"/>
            <a:ext cx="10515600" cy="3564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270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  <p:sldLayoutId id="2147483728" r:id="rId57"/>
    <p:sldLayoutId id="2147483729" r:id="rId58"/>
    <p:sldLayoutId id="2147483730" r:id="rId59"/>
    <p:sldLayoutId id="2147483731" r:id="rId60"/>
    <p:sldLayoutId id="2147483732" r:id="rId61"/>
    <p:sldLayoutId id="2147483733" r:id="rId62"/>
    <p:sldLayoutId id="2147483734" r:id="rId63"/>
    <p:sldLayoutId id="2147483735" r:id="rId64"/>
    <p:sldLayoutId id="2147483736" r:id="rId65"/>
    <p:sldLayoutId id="2147483737" r:id="rId66"/>
    <p:sldLayoutId id="2147483738" r:id="rId67"/>
    <p:sldLayoutId id="2147483739" r:id="rId68"/>
    <p:sldLayoutId id="2147483740" r:id="rId69"/>
    <p:sldLayoutId id="2147483741" r:id="rId70"/>
    <p:sldLayoutId id="2147483742" r:id="rId71"/>
    <p:sldLayoutId id="2147483743" r:id="rId72"/>
    <p:sldLayoutId id="2147483744" r:id="rId73"/>
    <p:sldLayoutId id="2147483745" r:id="rId74"/>
    <p:sldLayoutId id="2147483746" r:id="rId75"/>
    <p:sldLayoutId id="2147483747" r:id="rId76"/>
    <p:sldLayoutId id="2147483748" r:id="rId77"/>
    <p:sldLayoutId id="2147483749" r:id="rId78"/>
    <p:sldLayoutId id="2147483750" r:id="rId79"/>
    <p:sldLayoutId id="2147483751" r:id="rId80"/>
    <p:sldLayoutId id="2147483752" r:id="rId81"/>
    <p:sldLayoutId id="2147483753" r:id="rId82"/>
    <p:sldLayoutId id="2147483754" r:id="rId83"/>
    <p:sldLayoutId id="2147483755" r:id="rId8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5"/>
          </a:solidFill>
          <a:latin typeface="EC Square Sans Pro" panose="020B0506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845">
          <p15:clr>
            <a:srgbClr val="F26B43"/>
          </p15:clr>
        </p15:guide>
        <p15:guide id="7" pos="4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7401" y="6224481"/>
            <a:ext cx="637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4"/>
                </a:solidFill>
                <a:latin typeface="EC Square Sans Pro" panose="020B0506040000020004" pitchFamily="34" charset="0"/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838200" y="687704"/>
            <a:ext cx="10515600" cy="3564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870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  <p:sldLayoutId id="2147483788" r:id="rId32"/>
    <p:sldLayoutId id="2147483789" r:id="rId33"/>
    <p:sldLayoutId id="2147483790" r:id="rId34"/>
    <p:sldLayoutId id="2147483791" r:id="rId35"/>
    <p:sldLayoutId id="2147483792" r:id="rId36"/>
    <p:sldLayoutId id="2147483793" r:id="rId37"/>
    <p:sldLayoutId id="2147483794" r:id="rId38"/>
    <p:sldLayoutId id="2147483795" r:id="rId39"/>
    <p:sldLayoutId id="2147483796" r:id="rId40"/>
    <p:sldLayoutId id="2147483797" r:id="rId41"/>
    <p:sldLayoutId id="2147483798" r:id="rId42"/>
    <p:sldLayoutId id="2147483799" r:id="rId43"/>
    <p:sldLayoutId id="2147483800" r:id="rId44"/>
    <p:sldLayoutId id="2147483801" r:id="rId45"/>
    <p:sldLayoutId id="2147483802" r:id="rId46"/>
    <p:sldLayoutId id="2147483803" r:id="rId47"/>
    <p:sldLayoutId id="2147483804" r:id="rId48"/>
    <p:sldLayoutId id="2147483805" r:id="rId49"/>
    <p:sldLayoutId id="2147483806" r:id="rId50"/>
    <p:sldLayoutId id="2147483807" r:id="rId51"/>
    <p:sldLayoutId id="2147483808" r:id="rId52"/>
    <p:sldLayoutId id="2147483809" r:id="rId53"/>
    <p:sldLayoutId id="2147483810" r:id="rId54"/>
    <p:sldLayoutId id="2147483811" r:id="rId55"/>
    <p:sldLayoutId id="2147483812" r:id="rId56"/>
    <p:sldLayoutId id="2147483813" r:id="rId57"/>
    <p:sldLayoutId id="2147483814" r:id="rId58"/>
    <p:sldLayoutId id="2147483815" r:id="rId59"/>
    <p:sldLayoutId id="2147483816" r:id="rId60"/>
    <p:sldLayoutId id="2147483817" r:id="rId61"/>
    <p:sldLayoutId id="2147483818" r:id="rId62"/>
    <p:sldLayoutId id="2147483819" r:id="rId63"/>
    <p:sldLayoutId id="2147483820" r:id="rId64"/>
    <p:sldLayoutId id="2147483821" r:id="rId65"/>
    <p:sldLayoutId id="2147483822" r:id="rId66"/>
    <p:sldLayoutId id="2147483823" r:id="rId67"/>
    <p:sldLayoutId id="2147483824" r:id="rId68"/>
    <p:sldLayoutId id="2147483825" r:id="rId69"/>
    <p:sldLayoutId id="2147483826" r:id="rId70"/>
    <p:sldLayoutId id="2147483827" r:id="rId71"/>
    <p:sldLayoutId id="2147483828" r:id="rId72"/>
    <p:sldLayoutId id="2147483829" r:id="rId73"/>
    <p:sldLayoutId id="2147483830" r:id="rId74"/>
    <p:sldLayoutId id="2147483831" r:id="rId75"/>
    <p:sldLayoutId id="2147483832" r:id="rId76"/>
    <p:sldLayoutId id="2147483833" r:id="rId77"/>
    <p:sldLayoutId id="2147483834" r:id="rId78"/>
    <p:sldLayoutId id="2147483835" r:id="rId79"/>
    <p:sldLayoutId id="2147483836" r:id="rId80"/>
    <p:sldLayoutId id="2147483837" r:id="rId81"/>
    <p:sldLayoutId id="2147483838" r:id="rId82"/>
    <p:sldLayoutId id="2147483839" r:id="rId83"/>
    <p:sldLayoutId id="2147483840" r:id="rId84"/>
    <p:sldLayoutId id="2147483841" r:id="rId85"/>
    <p:sldLayoutId id="2147483842" r:id="rId86"/>
    <p:sldLayoutId id="2147483843" r:id="rId87"/>
    <p:sldLayoutId id="2147483844" r:id="rId88"/>
    <p:sldLayoutId id="2147483845" r:id="rId89"/>
    <p:sldLayoutId id="2147483846" r:id="rId90"/>
    <p:sldLayoutId id="2147483847" r:id="rId91"/>
    <p:sldLayoutId id="2147483848" r:id="rId92"/>
    <p:sldLayoutId id="2147483849" r:id="rId93"/>
    <p:sldLayoutId id="2147483850" r:id="rId94"/>
    <p:sldLayoutId id="2147483851" r:id="rId95"/>
    <p:sldLayoutId id="2147483852" r:id="rId96"/>
    <p:sldLayoutId id="2147483853" r:id="rId97"/>
    <p:sldLayoutId id="2147483854" r:id="rId98"/>
    <p:sldLayoutId id="2147483855" r:id="rId99"/>
    <p:sldLayoutId id="2147483856" r:id="rId10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5"/>
          </a:solidFill>
          <a:latin typeface="EC Square Sans Pro" panose="020B0506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845">
          <p15:clr>
            <a:srgbClr val="F26B43"/>
          </p15:clr>
        </p15:guide>
        <p15:guide id="7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7402" y="6224482"/>
            <a:ext cx="63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4"/>
                </a:solidFill>
                <a:latin typeface="EC Square Sans Pro" panose="020B0506040000020004" pitchFamily="34" charset="0"/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838200" y="687704"/>
            <a:ext cx="10515600" cy="3564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040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5"/>
          </a:solidFill>
          <a:latin typeface="EC Square Sans Pro" panose="020B05060400000200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845">
          <p15:clr>
            <a:srgbClr val="F26B43"/>
          </p15:clr>
        </p15:guide>
        <p15:guide id="7" pos="4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7401" y="6224481"/>
            <a:ext cx="637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4"/>
                </a:solidFill>
                <a:latin typeface="EC Square Sans Pro" panose="020B0506040000020004" pitchFamily="34" charset="0"/>
              </a:defRPr>
            </a:lvl1pPr>
          </a:lstStyle>
          <a:p>
            <a:fld id="{9E561190-0011-472E-9FCA-1D7032DB7E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838200" y="687704"/>
            <a:ext cx="10515600" cy="3564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35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  <p:sldLayoutId id="2147483908" r:id="rId25"/>
    <p:sldLayoutId id="2147483909" r:id="rId26"/>
    <p:sldLayoutId id="2147483910" r:id="rId27"/>
    <p:sldLayoutId id="2147483911" r:id="rId28"/>
    <p:sldLayoutId id="2147483912" r:id="rId29"/>
    <p:sldLayoutId id="2147483913" r:id="rId30"/>
    <p:sldLayoutId id="2147483914" r:id="rId31"/>
    <p:sldLayoutId id="2147483915" r:id="rId32"/>
    <p:sldLayoutId id="2147483916" r:id="rId33"/>
    <p:sldLayoutId id="2147483917" r:id="rId34"/>
    <p:sldLayoutId id="2147483918" r:id="rId35"/>
    <p:sldLayoutId id="2147483919" r:id="rId36"/>
    <p:sldLayoutId id="2147483920" r:id="rId37"/>
    <p:sldLayoutId id="2147483921" r:id="rId38"/>
    <p:sldLayoutId id="2147483922" r:id="rId39"/>
    <p:sldLayoutId id="2147483923" r:id="rId40"/>
    <p:sldLayoutId id="2147483924" r:id="rId41"/>
    <p:sldLayoutId id="2147483925" r:id="rId42"/>
    <p:sldLayoutId id="2147483926" r:id="rId43"/>
    <p:sldLayoutId id="2147483927" r:id="rId44"/>
    <p:sldLayoutId id="2147483928" r:id="rId45"/>
    <p:sldLayoutId id="2147483929" r:id="rId46"/>
    <p:sldLayoutId id="2147483930" r:id="rId47"/>
    <p:sldLayoutId id="2147483931" r:id="rId48"/>
    <p:sldLayoutId id="2147483932" r:id="rId49"/>
    <p:sldLayoutId id="2147483933" r:id="rId50"/>
    <p:sldLayoutId id="2147483934" r:id="rId51"/>
    <p:sldLayoutId id="2147483935" r:id="rId52"/>
    <p:sldLayoutId id="2147483936" r:id="rId53"/>
    <p:sldLayoutId id="2147483937" r:id="rId54"/>
    <p:sldLayoutId id="2147483938" r:id="rId55"/>
    <p:sldLayoutId id="2147483939" r:id="rId56"/>
    <p:sldLayoutId id="2147483940" r:id="rId57"/>
    <p:sldLayoutId id="2147483941" r:id="rId58"/>
    <p:sldLayoutId id="2147483942" r:id="rId59"/>
    <p:sldLayoutId id="2147483943" r:id="rId60"/>
    <p:sldLayoutId id="2147483944" r:id="rId61"/>
    <p:sldLayoutId id="2147483945" r:id="rId62"/>
    <p:sldLayoutId id="2147483946" r:id="rId63"/>
    <p:sldLayoutId id="2147483947" r:id="rId64"/>
    <p:sldLayoutId id="2147483948" r:id="rId65"/>
    <p:sldLayoutId id="2147483949" r:id="rId66"/>
    <p:sldLayoutId id="2147483950" r:id="rId67"/>
    <p:sldLayoutId id="2147483951" r:id="rId68"/>
    <p:sldLayoutId id="2147483952" r:id="rId69"/>
    <p:sldLayoutId id="2147483953" r:id="rId70"/>
    <p:sldLayoutId id="2147483954" r:id="rId71"/>
    <p:sldLayoutId id="2147483955" r:id="rId72"/>
    <p:sldLayoutId id="2147483956" r:id="rId73"/>
    <p:sldLayoutId id="2147483957" r:id="rId74"/>
    <p:sldLayoutId id="2147483958" r:id="rId75"/>
    <p:sldLayoutId id="2147483959" r:id="rId76"/>
    <p:sldLayoutId id="2147483960" r:id="rId77"/>
    <p:sldLayoutId id="2147483961" r:id="rId78"/>
    <p:sldLayoutId id="2147483962" r:id="rId79"/>
    <p:sldLayoutId id="2147483963" r:id="rId80"/>
    <p:sldLayoutId id="2147483964" r:id="rId81"/>
    <p:sldLayoutId id="2147483965" r:id="rId82"/>
    <p:sldLayoutId id="2147483966" r:id="rId83"/>
    <p:sldLayoutId id="2147483967" r:id="rId84"/>
    <p:sldLayoutId id="2147483968" r:id="rId85"/>
    <p:sldLayoutId id="2147483969" r:id="rId86"/>
    <p:sldLayoutId id="2147483970" r:id="rId87"/>
    <p:sldLayoutId id="2147483971" r:id="rId88"/>
    <p:sldLayoutId id="2147483972" r:id="rId89"/>
    <p:sldLayoutId id="2147483973" r:id="rId90"/>
    <p:sldLayoutId id="2147483974" r:id="rId91"/>
    <p:sldLayoutId id="2147483975" r:id="rId92"/>
    <p:sldLayoutId id="2147483976" r:id="rId93"/>
    <p:sldLayoutId id="2147483977" r:id="rId94"/>
    <p:sldLayoutId id="2147483978" r:id="rId95"/>
    <p:sldLayoutId id="2147483979" r:id="rId96"/>
    <p:sldLayoutId id="2147483981" r:id="rId97"/>
    <p:sldLayoutId id="2147483982" r:id="rId98"/>
    <p:sldLayoutId id="2147483983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5"/>
          </a:solidFill>
          <a:latin typeface="EC Square Sans Pro" panose="020B0506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845">
          <p15:clr>
            <a:srgbClr val="F26B43"/>
          </p15:clr>
        </p15:guide>
        <p15:guide id="7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EED873-8931-C154-5622-E1B03A9687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9755" y="3607143"/>
            <a:ext cx="7385605" cy="602194"/>
          </a:xfrm>
        </p:spPr>
        <p:txBody>
          <a:bodyPr/>
          <a:lstStyle/>
          <a:p>
            <a:r>
              <a:rPr lang="fr-BE" dirty="0"/>
              <a:t>Trust Chain Template</a:t>
            </a:r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B8626-B1E0-AFF1-F369-B62033EB3F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55413" y="6224588"/>
            <a:ext cx="636587" cy="365125"/>
          </a:xfrm>
        </p:spPr>
        <p:txBody>
          <a:bodyPr/>
          <a:lstStyle/>
          <a:p>
            <a:fld id="{9E561190-0011-472E-9FCA-1D7032DB7E1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CF3325-B166-CD4A-6A7F-CD2D17D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 the actors and map out the relationships between the different actors.</a:t>
            </a:r>
            <a:br>
              <a:rPr lang="en-US" dirty="0"/>
            </a:br>
            <a:endParaRPr lang="en-IE" b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ABC4E-6CF3-389E-20E9-9C74114553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E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BFA30AD-E100-F60C-6A19-64788893C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559617"/>
              </p:ext>
            </p:extLst>
          </p:nvPr>
        </p:nvGraphicFramePr>
        <p:xfrm>
          <a:off x="838199" y="1976966"/>
          <a:ext cx="10334516" cy="30793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3629">
                  <a:extLst>
                    <a:ext uri="{9D8B030D-6E8A-4147-A177-3AD203B41FA5}">
                      <a16:colId xmlns:a16="http://schemas.microsoft.com/office/drawing/2014/main" val="2693341710"/>
                    </a:ext>
                  </a:extLst>
                </a:gridCol>
                <a:gridCol w="2583629">
                  <a:extLst>
                    <a:ext uri="{9D8B030D-6E8A-4147-A177-3AD203B41FA5}">
                      <a16:colId xmlns:a16="http://schemas.microsoft.com/office/drawing/2014/main" val="547223303"/>
                    </a:ext>
                  </a:extLst>
                </a:gridCol>
                <a:gridCol w="2583629">
                  <a:extLst>
                    <a:ext uri="{9D8B030D-6E8A-4147-A177-3AD203B41FA5}">
                      <a16:colId xmlns:a16="http://schemas.microsoft.com/office/drawing/2014/main" val="2283842320"/>
                    </a:ext>
                  </a:extLst>
                </a:gridCol>
                <a:gridCol w="2583629">
                  <a:extLst>
                    <a:ext uri="{9D8B030D-6E8A-4147-A177-3AD203B41FA5}">
                      <a16:colId xmlns:a16="http://schemas.microsoft.com/office/drawing/2014/main" val="368137277"/>
                    </a:ext>
                  </a:extLst>
                </a:gridCol>
              </a:tblGrid>
              <a:tr h="378311"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Actor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Role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Accredited to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Accredited by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378032"/>
                  </a:ext>
                </a:extLst>
              </a:tr>
              <a:tr h="378311">
                <a:tc>
                  <a:txBody>
                    <a:bodyPr/>
                    <a:lstStyle/>
                    <a:p>
                      <a:r>
                        <a:rPr lang="en-IE" sz="1100" b="1" i="1" dirty="0">
                          <a:latin typeface="EC Square Sans Cond Pro" panose="020B0506040000020004" pitchFamily="34" charset="0"/>
                        </a:rPr>
                        <a:t>&lt;Name of the actor&gt;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b="1" i="1" dirty="0">
                          <a:latin typeface="EC Square Sans Cond Pro" panose="020B0506040000020004" pitchFamily="34" charset="0"/>
                        </a:rPr>
                        <a:t>&lt;role&gt;: One of: Root TAO, Sub-TAO, Trusted Issuer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b="1" i="1" dirty="0">
                          <a:latin typeface="EC Square Sans Cond Pro" panose="020B0506040000020004" pitchFamily="34" charset="0"/>
                        </a:rPr>
                        <a:t>Accreditation or credential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b="1" i="1" dirty="0">
                          <a:latin typeface="EC Square Sans Cond Pro" panose="020B0506040000020004" pitchFamily="34" charset="0"/>
                        </a:rPr>
                        <a:t>Name of the actor who issues the accreditation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289553"/>
                  </a:ext>
                </a:extLst>
              </a:tr>
              <a:tr h="378311"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Root TAO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100" b="1" dirty="0">
                          <a:latin typeface="EC Square Sans Cond Pro" panose="020B0506040000020004" pitchFamily="34" charset="0"/>
                        </a:rPr>
                        <a:t>Accredit</a:t>
                      </a: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 sub-TAO </a:t>
                      </a:r>
                      <a:r>
                        <a:rPr lang="en-IE" sz="1100" b="1" dirty="0">
                          <a:latin typeface="EC Square Sans Cond Pro" panose="020B0506040000020004" pitchFamily="34" charset="0"/>
                        </a:rPr>
                        <a:t>to accredit </a:t>
                      </a: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Trusted Issuers to issue: […]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35126"/>
                  </a:ext>
                </a:extLst>
              </a:tr>
              <a:tr h="448205"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Sub-TAO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100" b="1" dirty="0">
                          <a:latin typeface="EC Square Sans Cond Pro" panose="020B0506040000020004" pitchFamily="34" charset="0"/>
                        </a:rPr>
                        <a:t>Accredit</a:t>
                      </a: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 Trusted Issuers </a:t>
                      </a:r>
                      <a:r>
                        <a:rPr lang="en-IE" sz="1100" b="1" dirty="0">
                          <a:latin typeface="EC Square Sans Cond Pro" panose="020B0506040000020004" pitchFamily="34" charset="0"/>
                        </a:rPr>
                        <a:t>to issue</a:t>
                      </a: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: </a:t>
                      </a:r>
                      <a:r>
                        <a:rPr lang="en-IE" sz="1100" i="1" dirty="0">
                          <a:latin typeface="EC Square Sans Cond Pro" panose="020B0506040000020004" pitchFamily="34" charset="0"/>
                        </a:rPr>
                        <a:t>(Domain Specific credential/s) </a:t>
                      </a: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78253"/>
                  </a:ext>
                </a:extLst>
              </a:tr>
              <a:tr h="378311"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Trusted Issuer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100" b="1" dirty="0">
                          <a:latin typeface="EC Square Sans Cond Pro" panose="020B0506040000020004" pitchFamily="34" charset="0"/>
                        </a:rPr>
                        <a:t>Issue: </a:t>
                      </a:r>
                      <a:r>
                        <a:rPr lang="en-IE" sz="1100" i="1" dirty="0">
                          <a:latin typeface="EC Square Sans Cond Pro" panose="020B0506040000020004" pitchFamily="34" charset="0"/>
                        </a:rPr>
                        <a:t>(Domain Specific credential/s)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339241"/>
                  </a:ext>
                </a:extLst>
              </a:tr>
              <a:tr h="378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Trusted Issuer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100" b="1" dirty="0">
                          <a:latin typeface="EC Square Sans Cond Pro" panose="020B0506040000020004" pitchFamily="34" charset="0"/>
                        </a:rPr>
                        <a:t>Issue: </a:t>
                      </a:r>
                      <a:r>
                        <a:rPr lang="en-IE" sz="1100" i="1" dirty="0">
                          <a:latin typeface="EC Square Sans Cond Pro" panose="020B0506040000020004" pitchFamily="34" charset="0"/>
                        </a:rPr>
                        <a:t>(Domain Specific credential/s)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  <a:endParaRPr lang="en-IE" sz="1100" i="1" dirty="0">
                        <a:latin typeface="EC Square Sans Cond Pro" panose="020B05060400000200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IE" sz="1100" b="1" dirty="0">
                        <a:latin typeface="EC Square Sans Cond Pro" panose="020B0506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100" dirty="0">
                          <a:latin typeface="EC Square Sans Cond Pro" panose="020B0506040000020004" pitchFamily="34" charset="0"/>
                        </a:rPr>
                        <a:t>[…]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172378"/>
                  </a:ext>
                </a:extLst>
              </a:tr>
              <a:tr h="378311">
                <a:tc>
                  <a:txBody>
                    <a:bodyPr/>
                    <a:lstStyle/>
                    <a:p>
                      <a:endParaRPr lang="en-IE" sz="1100" dirty="0">
                        <a:latin typeface="EC Square Sans Cond Pro" panose="020B0506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1100" dirty="0">
                        <a:latin typeface="EC Square Sans Cond Pro" panose="020B0506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1100" dirty="0">
                        <a:latin typeface="EC Square Sans Cond Pro" panose="020B0506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1100" dirty="0">
                        <a:latin typeface="EC Square Sans Cond Pro" panose="020B0506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665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3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Create your trust chain illustrating the actors, their roles and their relationships.</a:t>
            </a:r>
            <a:br>
              <a:rPr lang="en-US" sz="3200" dirty="0"/>
            </a:br>
            <a:endParaRPr lang="en-US" dirty="0"/>
          </a:p>
        </p:txBody>
      </p:sp>
      <p:sp>
        <p:nvSpPr>
          <p:cNvPr id="2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61190-0011-472E-9FCA-1D7032DB7E1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39F51E-0FB2-A93A-F1E8-E51EE62856EE}"/>
              </a:ext>
            </a:extLst>
          </p:cNvPr>
          <p:cNvSpPr/>
          <p:nvPr/>
        </p:nvSpPr>
        <p:spPr>
          <a:xfrm>
            <a:off x="5398779" y="2539325"/>
            <a:ext cx="1490595" cy="366554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Root TAO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&lt;Name of Root TAO&gt;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0DA0E7-C368-0EC1-3569-AA0B0CB8054A}"/>
              </a:ext>
            </a:extLst>
          </p:cNvPr>
          <p:cNvSpPr/>
          <p:nvPr/>
        </p:nvSpPr>
        <p:spPr>
          <a:xfrm>
            <a:off x="3747091" y="3720914"/>
            <a:ext cx="1211011" cy="418848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Sub TAO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&lt;Name of Sub TAO&gt;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4E9F09-0B71-23F9-FB75-2B9FD50A01CF}"/>
              </a:ext>
            </a:extLst>
          </p:cNvPr>
          <p:cNvSpPr txBox="1"/>
          <p:nvPr/>
        </p:nvSpPr>
        <p:spPr>
          <a:xfrm>
            <a:off x="4036726" y="3200358"/>
            <a:ext cx="1411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Accredits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 to accredit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fo</a:t>
            </a:r>
            <a:r>
              <a:rPr lang="en-US" sz="900" dirty="0">
                <a:solidFill>
                  <a:schemeClr val="accent1"/>
                </a:solidFill>
                <a:latin typeface="EC Square Sans Pro" panose="020B0506040000020004" pitchFamily="34" charset="0"/>
              </a:rPr>
              <a:t>r </a:t>
            </a:r>
            <a:r>
              <a:rPr lang="en-US" sz="900" b="1" dirty="0">
                <a:solidFill>
                  <a:schemeClr val="accent3"/>
                </a:solidFill>
                <a:latin typeface="EC Square Sans Pro" panose="020B0506040000020004" pitchFamily="34" charset="0"/>
              </a:rPr>
              <a:t>&lt;accreditation type&gt;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52D9D6-351D-F72F-A130-583605E86AF5}"/>
              </a:ext>
            </a:extLst>
          </p:cNvPr>
          <p:cNvSpPr/>
          <p:nvPr/>
        </p:nvSpPr>
        <p:spPr>
          <a:xfrm>
            <a:off x="3845567" y="4973999"/>
            <a:ext cx="971199" cy="358977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Trusted Issuer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&lt;Name of TI&gt;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44B3EC-14AF-D6BA-A294-AD257923D9B9}"/>
              </a:ext>
            </a:extLst>
          </p:cNvPr>
          <p:cNvCxnSpPr>
            <a:cxnSpLocks/>
            <a:stCxn id="188" idx="2"/>
            <a:endCxn id="33" idx="0"/>
          </p:cNvCxnSpPr>
          <p:nvPr/>
        </p:nvCxnSpPr>
        <p:spPr>
          <a:xfrm flipH="1">
            <a:off x="6144077" y="2336634"/>
            <a:ext cx="4439" cy="2026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FDC95D-BBD9-A389-9EEA-AE34B9C93FCE}"/>
              </a:ext>
            </a:extLst>
          </p:cNvPr>
          <p:cNvCxnSpPr>
            <a:cxnSpLocks/>
            <a:stCxn id="33" idx="2"/>
            <a:endCxn id="19" idx="0"/>
          </p:cNvCxnSpPr>
          <p:nvPr/>
        </p:nvCxnSpPr>
        <p:spPr>
          <a:xfrm flipH="1">
            <a:off x="4352597" y="2905879"/>
            <a:ext cx="1791480" cy="81503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F0DB94A-7997-EF16-AB15-653D6F791A20}"/>
              </a:ext>
            </a:extLst>
          </p:cNvPr>
          <p:cNvCxnSpPr>
            <a:cxnSpLocks/>
            <a:stCxn id="19" idx="2"/>
            <a:endCxn id="24" idx="0"/>
          </p:cNvCxnSpPr>
          <p:nvPr/>
        </p:nvCxnSpPr>
        <p:spPr>
          <a:xfrm flipH="1">
            <a:off x="4331167" y="4139762"/>
            <a:ext cx="21430" cy="83423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F1266652-8816-A776-08FD-4D04117018C5}"/>
              </a:ext>
            </a:extLst>
          </p:cNvPr>
          <p:cNvSpPr/>
          <p:nvPr/>
        </p:nvSpPr>
        <p:spPr>
          <a:xfrm>
            <a:off x="3845568" y="5826874"/>
            <a:ext cx="971199" cy="35897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&lt;credential type&gt;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143BB55-098A-CEF2-8C70-45E182F98CCB}"/>
              </a:ext>
            </a:extLst>
          </p:cNvPr>
          <p:cNvCxnSpPr>
            <a:cxnSpLocks/>
            <a:stCxn id="24" idx="2"/>
            <a:endCxn id="50" idx="0"/>
          </p:cNvCxnSpPr>
          <p:nvPr/>
        </p:nvCxnSpPr>
        <p:spPr>
          <a:xfrm>
            <a:off x="4331167" y="5332976"/>
            <a:ext cx="1" cy="49389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ine 73">
            <a:extLst>
              <a:ext uri="{FF2B5EF4-FFF2-40B4-BE49-F238E27FC236}">
                <a16:creationId xmlns:a16="http://schemas.microsoft.com/office/drawing/2014/main" id="{7183518F-DF45-4527-88CD-8E06E15B3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4500" y="3075665"/>
            <a:ext cx="8964828" cy="0"/>
          </a:xfrm>
          <a:prstGeom prst="line">
            <a:avLst/>
          </a:prstGeom>
          <a:noFill/>
          <a:ln w="38100">
            <a:solidFill>
              <a:schemeClr val="accent3"/>
            </a:solidFill>
            <a:prstDash val="solid"/>
            <a:round/>
            <a:headEnd type="none"/>
            <a:tailEnd type="none"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3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ne 73">
            <a:extLst>
              <a:ext uri="{FF2B5EF4-FFF2-40B4-BE49-F238E27FC236}">
                <a16:creationId xmlns:a16="http://schemas.microsoft.com/office/drawing/2014/main" id="{E52933EE-F189-4E17-A078-5FA174463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3330" y="1792291"/>
            <a:ext cx="8964828" cy="0"/>
          </a:xfrm>
          <a:prstGeom prst="line">
            <a:avLst/>
          </a:prstGeom>
          <a:noFill/>
          <a:ln w="38100">
            <a:solidFill>
              <a:schemeClr val="accent3"/>
            </a:solidFill>
            <a:prstDash val="solid"/>
            <a:round/>
            <a:headEnd type="none"/>
            <a:tailEnd type="none"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3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50346-1370-4FAD-98C1-E63C9680485A}"/>
              </a:ext>
            </a:extLst>
          </p:cNvPr>
          <p:cNvSpPr txBox="1"/>
          <p:nvPr/>
        </p:nvSpPr>
        <p:spPr>
          <a:xfrm>
            <a:off x="838200" y="1701883"/>
            <a:ext cx="1530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>
                <a:solidFill>
                  <a:schemeClr val="accent3"/>
                </a:solidFill>
                <a:latin typeface="EC Square Sans Pro"/>
                <a:cs typeface="Calibri"/>
              </a:rPr>
              <a:t>Level 1</a:t>
            </a:r>
          </a:p>
          <a:p>
            <a:r>
              <a:rPr lang="en-IE" sz="1000">
                <a:solidFill>
                  <a:schemeClr val="accent3"/>
                </a:solidFill>
                <a:latin typeface="EC Square Sans Pro"/>
                <a:cs typeface="Calibri"/>
              </a:rPr>
              <a:t>Setting up the trust chain</a:t>
            </a:r>
          </a:p>
        </p:txBody>
      </p:sp>
      <p:sp>
        <p:nvSpPr>
          <p:cNvPr id="47" name="Line 73">
            <a:extLst>
              <a:ext uri="{FF2B5EF4-FFF2-40B4-BE49-F238E27FC236}">
                <a16:creationId xmlns:a16="http://schemas.microsoft.com/office/drawing/2014/main" id="{7FA7AA56-4558-41A1-A8E0-44C84C035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3330" y="4289271"/>
            <a:ext cx="8964828" cy="0"/>
          </a:xfrm>
          <a:prstGeom prst="line">
            <a:avLst/>
          </a:prstGeom>
          <a:noFill/>
          <a:ln w="38100">
            <a:solidFill>
              <a:schemeClr val="accent3"/>
            </a:solidFill>
            <a:prstDash val="solid"/>
            <a:round/>
            <a:headEnd type="none"/>
            <a:tailEnd type="none"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3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2CF712-D054-4000-B883-F894DC4DA4D5}"/>
              </a:ext>
            </a:extLst>
          </p:cNvPr>
          <p:cNvSpPr txBox="1"/>
          <p:nvPr/>
        </p:nvSpPr>
        <p:spPr>
          <a:xfrm>
            <a:off x="838200" y="2971545"/>
            <a:ext cx="141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>
                <a:solidFill>
                  <a:schemeClr val="accent3"/>
                </a:solidFill>
                <a:latin typeface="EC Square Sans Pro"/>
                <a:cs typeface="Calibri"/>
              </a:rPr>
              <a:t>Level 2*</a:t>
            </a:r>
          </a:p>
          <a:p>
            <a:r>
              <a:rPr lang="en-IE" sz="1000" dirty="0">
                <a:solidFill>
                  <a:schemeClr val="accent3"/>
                </a:solidFill>
                <a:latin typeface="EC Square Sans Pro"/>
                <a:cs typeface="Calibri"/>
              </a:rPr>
              <a:t>Set-up of sub-TAOs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D0093B-568C-43B0-BF86-651E623682AF}"/>
              </a:ext>
            </a:extLst>
          </p:cNvPr>
          <p:cNvSpPr txBox="1"/>
          <p:nvPr/>
        </p:nvSpPr>
        <p:spPr>
          <a:xfrm>
            <a:off x="871308" y="4200648"/>
            <a:ext cx="1530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>
                <a:solidFill>
                  <a:schemeClr val="accent3"/>
                </a:solidFill>
                <a:latin typeface="EC Square Sans Pro"/>
                <a:cs typeface="Calibri"/>
              </a:rPr>
              <a:t>Level 3*</a:t>
            </a:r>
          </a:p>
          <a:p>
            <a:r>
              <a:rPr lang="en-IE" sz="1000" dirty="0">
                <a:solidFill>
                  <a:schemeClr val="accent3"/>
                </a:solidFill>
                <a:latin typeface="EC Square Sans Pro"/>
                <a:cs typeface="Calibri"/>
              </a:rPr>
              <a:t>Set-up of Issuers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3C3AFAD-61B6-4FC8-A75D-5EA915102256}"/>
              </a:ext>
            </a:extLst>
          </p:cNvPr>
          <p:cNvSpPr/>
          <p:nvPr/>
        </p:nvSpPr>
        <p:spPr>
          <a:xfrm>
            <a:off x="5662916" y="1977657"/>
            <a:ext cx="971199" cy="358977"/>
          </a:xfrm>
          <a:prstGeom prst="rect">
            <a:avLst/>
          </a:prstGeom>
          <a:noFill/>
          <a:ln w="222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EC Square Sans Pro" panose="020B0506040000020004" pitchFamily="34" charset="0"/>
              </a:rPr>
              <a:t>EBSI Service Desk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755AC91-F481-40B6-9DBC-B0646FC96BAF}"/>
              </a:ext>
            </a:extLst>
          </p:cNvPr>
          <p:cNvSpPr txBox="1"/>
          <p:nvPr/>
        </p:nvSpPr>
        <p:spPr>
          <a:xfrm>
            <a:off x="7082971" y="2505217"/>
            <a:ext cx="22745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accent1"/>
                </a:solidFill>
                <a:latin typeface="EC Square Sans Pro" panose="020B0506040000020004" pitchFamily="34" charset="0"/>
              </a:rPr>
              <a:t>Set up trust chain for </a:t>
            </a:r>
            <a:r>
              <a:rPr lang="en-US" sz="1000" b="1" dirty="0">
                <a:solidFill>
                  <a:schemeClr val="accent3"/>
                </a:solidFill>
                <a:latin typeface="EC Square Sans Pro" panose="020B0506040000020004" pitchFamily="34" charset="0"/>
              </a:rPr>
              <a:t>&lt;domain/alliance/…&gt;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3414AC-80E8-24F6-0FD1-697A567EE1F5}"/>
              </a:ext>
            </a:extLst>
          </p:cNvPr>
          <p:cNvSpPr txBox="1"/>
          <p:nvPr/>
        </p:nvSpPr>
        <p:spPr>
          <a:xfrm>
            <a:off x="27019" y="6540030"/>
            <a:ext cx="2261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>
                <a:solidFill>
                  <a:schemeClr val="accent3"/>
                </a:solidFill>
                <a:latin typeface="EC Square Sans Pro"/>
                <a:cs typeface="Calibri"/>
              </a:rPr>
              <a:t>* Add or remove levels as needed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18FC77-0461-9440-8B8F-2C0DC39B7BBE}"/>
              </a:ext>
            </a:extLst>
          </p:cNvPr>
          <p:cNvSpPr/>
          <p:nvPr/>
        </p:nvSpPr>
        <p:spPr>
          <a:xfrm>
            <a:off x="7282393" y="3661591"/>
            <a:ext cx="1211011" cy="418848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Sub TAO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&lt;Name of Sub TAO&gt;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AC3272-EFCA-F774-F57F-A3C4320AD9E8}"/>
              </a:ext>
            </a:extLst>
          </p:cNvPr>
          <p:cNvCxnSpPr>
            <a:cxnSpLocks/>
            <a:stCxn id="33" idx="2"/>
            <a:endCxn id="25" idx="0"/>
          </p:cNvCxnSpPr>
          <p:nvPr/>
        </p:nvCxnSpPr>
        <p:spPr>
          <a:xfrm>
            <a:off x="6144077" y="2905879"/>
            <a:ext cx="1743822" cy="75571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ECFF195-5039-4F37-A452-11EC2C34946A}"/>
              </a:ext>
            </a:extLst>
          </p:cNvPr>
          <p:cNvSpPr txBox="1"/>
          <p:nvPr/>
        </p:nvSpPr>
        <p:spPr>
          <a:xfrm>
            <a:off x="5732477" y="3292259"/>
            <a:ext cx="1411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Accredits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 to accredit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fo</a:t>
            </a:r>
            <a:r>
              <a:rPr lang="en-US" sz="900" dirty="0">
                <a:solidFill>
                  <a:schemeClr val="accent1"/>
                </a:solidFill>
                <a:latin typeface="EC Square Sans Pro" panose="020B0506040000020004" pitchFamily="34" charset="0"/>
              </a:rPr>
              <a:t>r </a:t>
            </a:r>
            <a:r>
              <a:rPr lang="en-US" sz="900" b="1" dirty="0">
                <a:solidFill>
                  <a:schemeClr val="accent3"/>
                </a:solidFill>
                <a:latin typeface="EC Square Sans Pro" panose="020B0506040000020004" pitchFamily="34" charset="0"/>
              </a:rPr>
              <a:t>&lt;accreditation type&gt;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  <a:cs typeface="Calibr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844A96-A7C0-33B1-173F-4A5FBEE04EC2}"/>
              </a:ext>
            </a:extLst>
          </p:cNvPr>
          <p:cNvSpPr txBox="1"/>
          <p:nvPr/>
        </p:nvSpPr>
        <p:spPr>
          <a:xfrm>
            <a:off x="3103832" y="4477823"/>
            <a:ext cx="1411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Accredits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 to issue </a:t>
            </a:r>
            <a:r>
              <a:rPr lang="en-US" sz="900" b="1" dirty="0">
                <a:solidFill>
                  <a:schemeClr val="accent3"/>
                </a:solidFill>
                <a:latin typeface="EC Square Sans Pro" panose="020B0506040000020004" pitchFamily="34" charset="0"/>
              </a:rPr>
              <a:t>&lt;credential type&gt;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  <a:cs typeface="Calibri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336BD52-9E6D-4AE8-BBB6-A1FC17E3CE02}"/>
              </a:ext>
            </a:extLst>
          </p:cNvPr>
          <p:cNvSpPr/>
          <p:nvPr/>
        </p:nvSpPr>
        <p:spPr>
          <a:xfrm>
            <a:off x="7364862" y="4929173"/>
            <a:ext cx="971199" cy="358977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Trusted Issuer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C8C"/>
                </a:solidFill>
                <a:effectLst/>
                <a:uLnTx/>
                <a:uFillTx/>
                <a:latin typeface="EC Square Sans Pro" panose="020B0506040000020004" pitchFamily="34" charset="0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&lt;Name of TI&gt;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0622C95-B8B6-7710-A2FC-9781F464D5CC}"/>
              </a:ext>
            </a:extLst>
          </p:cNvPr>
          <p:cNvCxnSpPr>
            <a:cxnSpLocks/>
            <a:endCxn id="128" idx="0"/>
          </p:cNvCxnSpPr>
          <p:nvPr/>
        </p:nvCxnSpPr>
        <p:spPr>
          <a:xfrm flipH="1">
            <a:off x="7850462" y="4094936"/>
            <a:ext cx="21430" cy="83423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22539CC-3AE8-FE0E-B418-7670606ED0B0}"/>
              </a:ext>
            </a:extLst>
          </p:cNvPr>
          <p:cNvSpPr/>
          <p:nvPr/>
        </p:nvSpPr>
        <p:spPr>
          <a:xfrm>
            <a:off x="7364863" y="5782048"/>
            <a:ext cx="971199" cy="35897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&lt;credential type&gt;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BE1BD3EF-38C1-9CC7-A86A-48F48E342038}"/>
              </a:ext>
            </a:extLst>
          </p:cNvPr>
          <p:cNvCxnSpPr>
            <a:cxnSpLocks/>
            <a:stCxn id="128" idx="2"/>
            <a:endCxn id="130" idx="0"/>
          </p:cNvCxnSpPr>
          <p:nvPr/>
        </p:nvCxnSpPr>
        <p:spPr>
          <a:xfrm>
            <a:off x="7850462" y="5288150"/>
            <a:ext cx="1" cy="49389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B4F6E708-EF2F-8C91-E83B-A90C8E40DF30}"/>
              </a:ext>
            </a:extLst>
          </p:cNvPr>
          <p:cNvSpPr txBox="1"/>
          <p:nvPr/>
        </p:nvSpPr>
        <p:spPr>
          <a:xfrm>
            <a:off x="7882631" y="4405627"/>
            <a:ext cx="11186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Accredits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 to issue </a:t>
            </a:r>
            <a:r>
              <a:rPr lang="en-US" sz="900" b="1" dirty="0">
                <a:solidFill>
                  <a:schemeClr val="accent3"/>
                </a:solidFill>
                <a:latin typeface="EC Square Sans Pro" panose="020B0506040000020004" pitchFamily="34" charset="0"/>
              </a:rPr>
              <a:t>&lt;credential type&gt;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EC Square Sans Pro" panose="020B05060400000200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5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EF Master Template">
  <a:themeElements>
    <a:clrScheme name="ff0179">
      <a:dk1>
        <a:srgbClr val="000000"/>
      </a:dk1>
      <a:lt1>
        <a:srgbClr val="FFFFFF"/>
      </a:lt1>
      <a:dk2>
        <a:srgbClr val="003365"/>
      </a:dk2>
      <a:lt2>
        <a:srgbClr val="FFCB00"/>
      </a:lt2>
      <a:accent1>
        <a:srgbClr val="004493"/>
      </a:accent1>
      <a:accent2>
        <a:srgbClr val="00B3EF"/>
      </a:accent2>
      <a:accent3>
        <a:srgbClr val="FF0179"/>
      </a:accent3>
      <a:accent4>
        <a:srgbClr val="FFCF00"/>
      </a:accent4>
      <a:accent5>
        <a:srgbClr val="99C9BD"/>
      </a:accent5>
      <a:accent6>
        <a:srgbClr val="003764"/>
      </a:accent6>
      <a:hlink>
        <a:srgbClr val="B2E8FA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1" cap="flat">
          <a:noFill/>
          <a:prstDash val="solid"/>
          <a:miter/>
        </a:ln>
      </a:spPr>
      <a:bodyPr rtlCol="0" anchor="ctr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EF Master Template">
  <a:themeElements>
    <a:clrScheme name="ff0179">
      <a:dk1>
        <a:srgbClr val="000000"/>
      </a:dk1>
      <a:lt1>
        <a:srgbClr val="FFFFFF"/>
      </a:lt1>
      <a:dk2>
        <a:srgbClr val="003365"/>
      </a:dk2>
      <a:lt2>
        <a:srgbClr val="FFCB00"/>
      </a:lt2>
      <a:accent1>
        <a:srgbClr val="004493"/>
      </a:accent1>
      <a:accent2>
        <a:srgbClr val="00B3EF"/>
      </a:accent2>
      <a:accent3>
        <a:srgbClr val="FF0179"/>
      </a:accent3>
      <a:accent4>
        <a:srgbClr val="FFCF00"/>
      </a:accent4>
      <a:accent5>
        <a:srgbClr val="99C9BD"/>
      </a:accent5>
      <a:accent6>
        <a:srgbClr val="003764"/>
      </a:accent6>
      <a:hlink>
        <a:srgbClr val="B2E8FA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1" cap="flat">
          <a:noFill/>
          <a:prstDash val="solid"/>
          <a:miter/>
        </a:ln>
      </a:spPr>
      <a:bodyPr rtlCol="0" anchor="ctr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CEF Master Template">
  <a:themeElements>
    <a:clrScheme name="ff0179">
      <a:dk1>
        <a:srgbClr val="000000"/>
      </a:dk1>
      <a:lt1>
        <a:srgbClr val="FFFFFF"/>
      </a:lt1>
      <a:dk2>
        <a:srgbClr val="003365"/>
      </a:dk2>
      <a:lt2>
        <a:srgbClr val="FFCB00"/>
      </a:lt2>
      <a:accent1>
        <a:srgbClr val="004493"/>
      </a:accent1>
      <a:accent2>
        <a:srgbClr val="00B3EF"/>
      </a:accent2>
      <a:accent3>
        <a:srgbClr val="FF0179"/>
      </a:accent3>
      <a:accent4>
        <a:srgbClr val="FFCF00"/>
      </a:accent4>
      <a:accent5>
        <a:srgbClr val="99C9BD"/>
      </a:accent5>
      <a:accent6>
        <a:srgbClr val="003764"/>
      </a:accent6>
      <a:hlink>
        <a:srgbClr val="B2E8FA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1" cap="flat">
          <a:noFill/>
          <a:prstDash val="solid"/>
          <a:miter/>
        </a:ln>
      </a:spPr>
      <a:bodyPr rtlCol="0" anchor="ctr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EF Master Template">
  <a:themeElements>
    <a:clrScheme name="ff0179">
      <a:dk1>
        <a:srgbClr val="000000"/>
      </a:dk1>
      <a:lt1>
        <a:srgbClr val="FFFFFF"/>
      </a:lt1>
      <a:dk2>
        <a:srgbClr val="003365"/>
      </a:dk2>
      <a:lt2>
        <a:srgbClr val="FFCB00"/>
      </a:lt2>
      <a:accent1>
        <a:srgbClr val="004493"/>
      </a:accent1>
      <a:accent2>
        <a:srgbClr val="00B3EF"/>
      </a:accent2>
      <a:accent3>
        <a:srgbClr val="FF0179"/>
      </a:accent3>
      <a:accent4>
        <a:srgbClr val="FFCF00"/>
      </a:accent4>
      <a:accent5>
        <a:srgbClr val="99C9BD"/>
      </a:accent5>
      <a:accent6>
        <a:srgbClr val="003764"/>
      </a:accent6>
      <a:hlink>
        <a:srgbClr val="B2E8FA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1" cap="flat">
          <a:noFill/>
          <a:prstDash val="solid"/>
          <a:miter/>
        </a:ln>
      </a:spPr>
      <a:bodyPr rtlCol="0" anchor="ctr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E4EC354ADFB40AC5D4FC129E379BA" ma:contentTypeVersion="11" ma:contentTypeDescription="Create a new document." ma:contentTypeScope="" ma:versionID="ef8466172787f6a9346903b3c1478daf">
  <xsd:schema xmlns:xsd="http://www.w3.org/2001/XMLSchema" xmlns:xs="http://www.w3.org/2001/XMLSchema" xmlns:p="http://schemas.microsoft.com/office/2006/metadata/properties" xmlns:ns2="541a8a8b-b856-4d35-a5c7-7f2c0ec3d499" xmlns:ns3="e0757b53-df10-4b98-9811-094c4c3e23a8" targetNamespace="http://schemas.microsoft.com/office/2006/metadata/properties" ma:root="true" ma:fieldsID="2ea2c6595c132fc24ee337c8b13d4185" ns2:_="" ns3:_="">
    <xsd:import namespace="541a8a8b-b856-4d35-a5c7-7f2c0ec3d499"/>
    <xsd:import namespace="e0757b53-df10-4b98-9811-094c4c3e23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1a8a8b-b856-4d35-a5c7-7f2c0ec3d4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757b53-df10-4b98-9811-094c4c3e23a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5881EA-CAF0-4C61-83AA-6F888A142A72}">
  <ds:schemaRefs>
    <ds:schemaRef ds:uri="541a8a8b-b856-4d35-a5c7-7f2c0ec3d499"/>
    <ds:schemaRef ds:uri="e0757b53-df10-4b98-9811-094c4c3e23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F402F0E-40FE-4F20-800F-2BB88E117C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180EF0-7C9F-4F95-9C78-776570C4F706}">
  <ds:schemaRefs>
    <ds:schemaRef ds:uri="http://schemas.microsoft.com/office/2006/documentManagement/types"/>
    <ds:schemaRef ds:uri="http://schemas.microsoft.com/office/infopath/2007/PartnerControls"/>
    <ds:schemaRef ds:uri="541a8a8b-b856-4d35-a5c7-7f2c0ec3d499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e0757b53-df10-4b98-9811-094c4c3e23a8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048dc87-43f0-4100-9acb-ae1971c79395}" enabled="0" method="" siteId="{3048dc87-43f0-4100-9acb-ae1971c793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7194</TotalTime>
  <Words>251</Words>
  <Application>Microsoft Office PowerPoint</Application>
  <PresentationFormat>Panorámica</PresentationFormat>
  <Paragraphs>52</Paragraphs>
  <Slides>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EC Square Sans Cond Pro</vt:lpstr>
      <vt:lpstr>EC Square Sans Pro</vt:lpstr>
      <vt:lpstr>EC Square Sans Pro Extra Black</vt:lpstr>
      <vt:lpstr>EC Square Sans Pro Medium</vt:lpstr>
      <vt:lpstr>Proxima Nova</vt:lpstr>
      <vt:lpstr>Verdana</vt:lpstr>
      <vt:lpstr>CEF Master Template</vt:lpstr>
      <vt:lpstr>1_CEF Master Template</vt:lpstr>
      <vt:lpstr>8_CEF Master Template</vt:lpstr>
      <vt:lpstr>2_CEF Master Template</vt:lpstr>
      <vt:lpstr>Presentación de PowerPoint</vt:lpstr>
      <vt:lpstr>Identify the actors and map out the relationships between the different actors. </vt:lpstr>
      <vt:lpstr>Create your trust chain illustrating the actors, their roles and their relationships. 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LEMM Maxine (DIGIT)</dc:creator>
  <cp:lastModifiedBy>Albert Fernandez Garcia</cp:lastModifiedBy>
  <cp:revision>23</cp:revision>
  <dcterms:created xsi:type="dcterms:W3CDTF">2023-03-09T10:08:08Z</dcterms:created>
  <dcterms:modified xsi:type="dcterms:W3CDTF">2023-11-14T09:41:40Z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2023-03-09T10:08:10Z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312506ee-656b-4bae-8ce1-7b6923da9da6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0x010100900E6B8D3E77B340B07271609D10E2C6</vt:lpwstr>
  </property>
  <property fmtid="{D5CDD505-2E9C-101B-9397-08002B2CF9AE}" pid="10" name="MediaServiceImageTags">
    <vt:lpwstr/>
  </property>
</Properties>
</file>