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502" r:id="rId5"/>
    <p:sldMasterId id="2147484603" r:id="rId6"/>
  </p:sldMasterIdLst>
  <p:notesMasterIdLst>
    <p:notesMasterId r:id="rId27"/>
  </p:notesMasterIdLst>
  <p:sldIdLst>
    <p:sldId id="2147376373" r:id="rId7"/>
    <p:sldId id="2147376587" r:id="rId8"/>
    <p:sldId id="2147376651" r:id="rId9"/>
    <p:sldId id="2147376631" r:id="rId10"/>
    <p:sldId id="2147376615" r:id="rId11"/>
    <p:sldId id="2147376632" r:id="rId12"/>
    <p:sldId id="2147376633" r:id="rId13"/>
    <p:sldId id="2147376634" r:id="rId14"/>
    <p:sldId id="2147376636" r:id="rId15"/>
    <p:sldId id="2147376635" r:id="rId16"/>
    <p:sldId id="2147376637" r:id="rId17"/>
    <p:sldId id="2147376638" r:id="rId18"/>
    <p:sldId id="2147376639" r:id="rId19"/>
    <p:sldId id="2147376640" r:id="rId20"/>
    <p:sldId id="2147376641" r:id="rId21"/>
    <p:sldId id="2147376642" r:id="rId22"/>
    <p:sldId id="2147376643" r:id="rId23"/>
    <p:sldId id="2147376644" r:id="rId24"/>
    <p:sldId id="2147376645" r:id="rId25"/>
    <p:sldId id="2147376646" r:id="rId26"/>
  </p:sldIdLst>
  <p:sldSz cx="12192000" cy="6858000"/>
  <p:notesSz cx="6858000" cy="9144000"/>
  <p:defaultTex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E11801-286F-568A-CB84-F8445272C5C1}" name="Regina dela Eva" initials="RE" userId="S::regina.dela.eva_everis.com#ext#@eceuropaeu.onmicrosoft.com::dcb35dda-5de1-41b7-8638-aca82c993c2d" providerId="AD"/>
  <p188:author id="{C464EB16-6AAA-DED6-23AA-4D1283218420}" name="SMUTCHAK Oleksandra (DIGIT-EXT)" initials="S(" userId="S::oleksandra.smutchak@ext.ec.europa.eu::d67fadb8-47d9-4055-aacf-788f052dc7d1" providerId="AD"/>
  <p188:author id="{BAEAD02A-FAAC-919D-D408-24B0E06E4211}" name="Du Seuil Daniël" initials="DD" userId="S::daniel.duseuil_digipolis.gent#ext#@eceuropaeu.onmicrosoft.com::a5f6882d-56e5-41db-82f2-f18ff6537e79" providerId="AD"/>
  <p188:author id="{6971732F-42DD-935D-4261-C8789FCC37BB}" name="FEREMANS Vincent (DIGIT-EXT)" initials="F(" userId="S::vincent.feremans@ext.ec.europa.eu::b061255d-99a6-44f6-9c32-cd16daf03dc6" providerId="AD"/>
  <p188:author id="{ACA5B74E-335B-A01D-3C98-2358743AA430}" name="AMBROGI Kevin (DIGIT-EXT)" initials="A(" userId="S::kevin.ambrogi@ext.ec.europa.eu::04a869c7-88e9-40be-a633-6ccadf8a1734" providerId="AD"/>
  <p188:author id="{8F40C651-4124-2216-6596-8EB47D8C979C}" name="Corentin Christophe Sastre" initials="CCS" userId="S::cosastre@emeal.nttdata.com::7c4a85be-68a5-4cab-92c6-ddc846e4298b" providerId="AD"/>
  <p188:author id="{C3350756-054B-E64E-CE1D-B1530AD6FFA7}" name="HORVAT Alen (DIGIT-EXT)" initials="H(" userId="S::alen.horvat@ext.ec.europa.eu::05f9c6b4-8c3e-4bdf-ae0e-2479f9ac5f6a" providerId="AD"/>
  <p188:author id="{C5A95D57-902A-A556-4961-927415FD8B02}" name="Christophe BAHIM" initials="CB" userId="Christophe BAHIM" providerId="None"/>
  <p188:author id="{63BC1B5D-1D29-1540-19D7-D6AF36BDA24D}" name="LEMM Maxine (DIGIT)" initials="L(" userId="S::maxine.lemm@ec.europa.eu::e8e5c5e0-b090-4870-9439-cd11cf05b4bc" providerId="AD"/>
  <p188:author id="{20F47365-6F09-4C1B-9FE7-0B01AA6A2FBD}" name="STEENBEEK Gregory (CNECT)" initials="S(" userId="S::gregory.steenbeek@ec.europa.eu::626cd5b5-ee84-4acc-b438-74eb6bea5789" providerId="AD"/>
  <p188:author id="{A34C6BA1-A20A-88BB-272B-3E1A323B56A6}" name="Vincent FEREMANS" initials="VF" userId="S::Vincent.FEREMANS@ext.ec.europa.eu::b061255d-99a6-44f6-9c32-cd16daf03dc6" providerId="AD"/>
  <p188:author id="{90936DB2-7A83-E9E2-E52A-680740F7C712}" name="Lluís Alfons Ariño Martín" initials="LAAM" userId="S::43712586-m@epp.urv.cat::f222a18f-c696-4374-92c1-387691ab555a" providerId="AD"/>
  <p188:author id="{111F39E9-B0E7-B475-FDC7-71790572AF6C}" name=" " initials="" userId="S::lluisalfons.arino@urv.cat::0d9ea4a0-1bc6-4e2d-afde-e02791886460" providerId="AD"/>
  <p188:author id="{DBBB74EE-D4FE-F58A-AF64-06F58435D9DF}" name="Vincent Feremans (BE)" initials="V(" userId="S::vincent.feremans_pwc.com#ext#@eceuropaeu.onmicrosoft.com::046d416a-f242-421d-afd2-a6fd974c0fa2" providerId="AD"/>
  <p188:author id="{98766BEF-BAFB-3E91-AB0E-7F0F53BB5A4E}" name="BAHIM Christophe (DIGIT-EXT)" initials="BC(E" userId="BAHIM Christophe (DIGIT-EX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ORVAT Alen (DIGIT-EXT)" initials="H(" lastIdx="10" clrIdx="6">
    <p:extLst>
      <p:ext uri="{19B8F6BF-5375-455C-9EA6-DF929625EA0E}">
        <p15:presenceInfo xmlns:p15="http://schemas.microsoft.com/office/powerpoint/2012/main" userId="S::alen.horvat@ext.ec.europa.eu::05f9c6b4-8c3e-4bdf-ae0e-2479f9ac5f6a" providerId="AD"/>
      </p:ext>
    </p:extLst>
  </p:cmAuthor>
  <p:cmAuthor id="1" name="Regina dela Eva" initials="RdE" lastIdx="40" clrIdx="0">
    <p:extLst>
      <p:ext uri="{19B8F6BF-5375-455C-9EA6-DF929625EA0E}">
        <p15:presenceInfo xmlns:p15="http://schemas.microsoft.com/office/powerpoint/2012/main" userId="S-1-5-21-2915997116-4131603029-1789207793-553777" providerId="AD"/>
      </p:ext>
    </p:extLst>
  </p:cmAuthor>
  <p:cmAuthor id="2" name="AMBROGI Kevin (DIGIT-EXT)" initials="A(" lastIdx="8" clrIdx="1">
    <p:extLst>
      <p:ext uri="{19B8F6BF-5375-455C-9EA6-DF929625EA0E}">
        <p15:presenceInfo xmlns:p15="http://schemas.microsoft.com/office/powerpoint/2012/main" userId="S::kevin.ambrogi@ext.ec.europa.eu::04a869c7-88e9-40be-a633-6ccadf8a1734" providerId="AD"/>
      </p:ext>
    </p:extLst>
  </p:cmAuthor>
  <p:cmAuthor id="3" name="CZARNY Robert (DIGIT)" initials="CR(" lastIdx="8" clrIdx="2">
    <p:extLst>
      <p:ext uri="{19B8F6BF-5375-455C-9EA6-DF929625EA0E}">
        <p15:presenceInfo xmlns:p15="http://schemas.microsoft.com/office/powerpoint/2012/main" userId="S-1-5-21-1606980848-2025429265-839522115-761300" providerId="AD"/>
      </p:ext>
    </p:extLst>
  </p:cmAuthor>
  <p:cmAuthor id="4" name="NITA Iulian Florin (DIGIT-EXT)" initials="N(" lastIdx="6" clrIdx="3">
    <p:extLst>
      <p:ext uri="{19B8F6BF-5375-455C-9EA6-DF929625EA0E}">
        <p15:presenceInfo xmlns:p15="http://schemas.microsoft.com/office/powerpoint/2012/main" userId="S::iulian-florin.nita@ext.ec.europa.eu::6a4d9721-30e4-441d-82a2-a338a7ed7a9b" providerId="AD"/>
      </p:ext>
    </p:extLst>
  </p:cmAuthor>
  <p:cmAuthor id="5" name="CZARNY Robert (DIGIT)" initials="C(" lastIdx="1" clrIdx="4">
    <p:extLst>
      <p:ext uri="{19B8F6BF-5375-455C-9EA6-DF929625EA0E}">
        <p15:presenceInfo xmlns:p15="http://schemas.microsoft.com/office/powerpoint/2012/main" userId="S::robert.czarny@ec.europa.eu::a37c864e-cbf9-43be-8cc4-1c5d6175b714" providerId="AD"/>
      </p:ext>
    </p:extLst>
  </p:cmAuthor>
  <p:cmAuthor id="6" name="Corentin Christophe Sastre" initials="CCS" lastIdx="2" clrIdx="5">
    <p:extLst>
      <p:ext uri="{19B8F6BF-5375-455C-9EA6-DF929625EA0E}">
        <p15:presenceInfo xmlns:p15="http://schemas.microsoft.com/office/powerpoint/2012/main" userId="S::cosastre@emeal.nttdata.com::7c4a85be-68a5-4cab-92c6-ddc846e429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7E9EE"/>
    <a:srgbClr val="00B3EF"/>
    <a:srgbClr val="FF1111"/>
    <a:srgbClr val="D9D9D9"/>
    <a:srgbClr val="FFCCE4"/>
    <a:srgbClr val="FFE5F1"/>
    <a:srgbClr val="004494"/>
    <a:srgbClr val="92D050"/>
    <a:srgbClr val="B6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élix Moreno" userId="0797abdd-5002-488c-b661-94092b12f13c" providerId="ADAL" clId="{771B150F-5526-4632-A76B-DBFDBFDBD559}"/>
    <pc:docChg chg="custSel modSld">
      <pc:chgData name="Félix Moreno" userId="0797abdd-5002-488c-b661-94092b12f13c" providerId="ADAL" clId="{771B150F-5526-4632-A76B-DBFDBFDBD559}" dt="2023-11-14T08:25:37.767" v="71" actId="20577"/>
      <pc:docMkLst>
        <pc:docMk/>
      </pc:docMkLst>
      <pc:sldChg chg="modSp mod">
        <pc:chgData name="Félix Moreno" userId="0797abdd-5002-488c-b661-94092b12f13c" providerId="ADAL" clId="{771B150F-5526-4632-A76B-DBFDBFDBD559}" dt="2023-11-14T08:18:18.726" v="44" actId="20577"/>
        <pc:sldMkLst>
          <pc:docMk/>
          <pc:sldMk cId="173313912" sldId="2147376373"/>
        </pc:sldMkLst>
        <pc:spChg chg="mod">
          <ac:chgData name="Félix Moreno" userId="0797abdd-5002-488c-b661-94092b12f13c" providerId="ADAL" clId="{771B150F-5526-4632-A76B-DBFDBFDBD559}" dt="2023-11-14T08:18:18.726" v="44" actId="20577"/>
          <ac:spMkLst>
            <pc:docMk/>
            <pc:sldMk cId="173313912" sldId="2147376373"/>
            <ac:spMk id="8" creationId="{3C0AC254-9D89-7D41-AE6B-D1CD8D1A769E}"/>
          </ac:spMkLst>
        </pc:spChg>
      </pc:sldChg>
      <pc:sldChg chg="modSp mod">
        <pc:chgData name="Félix Moreno" userId="0797abdd-5002-488c-b661-94092b12f13c" providerId="ADAL" clId="{771B150F-5526-4632-A76B-DBFDBFDBD559}" dt="2023-11-14T08:22:42.578" v="68" actId="33524"/>
        <pc:sldMkLst>
          <pc:docMk/>
          <pc:sldMk cId="2100838549" sldId="2147376638"/>
        </pc:sldMkLst>
        <pc:spChg chg="mod">
          <ac:chgData name="Félix Moreno" userId="0797abdd-5002-488c-b661-94092b12f13c" providerId="ADAL" clId="{771B150F-5526-4632-A76B-DBFDBFDBD559}" dt="2023-11-14T08:22:42.578" v="68" actId="33524"/>
          <ac:spMkLst>
            <pc:docMk/>
            <pc:sldMk cId="2100838549" sldId="2147376638"/>
            <ac:spMk id="4" creationId="{00000000-0000-0000-0000-000000000000}"/>
          </ac:spMkLst>
        </pc:spChg>
      </pc:sldChg>
      <pc:sldChg chg="modSp mod">
        <pc:chgData name="Félix Moreno" userId="0797abdd-5002-488c-b661-94092b12f13c" providerId="ADAL" clId="{771B150F-5526-4632-A76B-DBFDBFDBD559}" dt="2023-11-14T08:25:37.767" v="71" actId="20577"/>
        <pc:sldMkLst>
          <pc:docMk/>
          <pc:sldMk cId="3155644856" sldId="2147376641"/>
        </pc:sldMkLst>
        <pc:spChg chg="mod">
          <ac:chgData name="Félix Moreno" userId="0797abdd-5002-488c-b661-94092b12f13c" providerId="ADAL" clId="{771B150F-5526-4632-A76B-DBFDBFDBD559}" dt="2023-11-14T08:25:37.767" v="71" actId="20577"/>
          <ac:spMkLst>
            <pc:docMk/>
            <pc:sldMk cId="3155644856" sldId="2147376641"/>
            <ac:spMk id="26" creationId="{00000000-0000-0000-0000-000000000000}"/>
          </ac:spMkLst>
        </pc:spChg>
      </pc:sldChg>
      <pc:sldChg chg="modSp mod">
        <pc:chgData name="Félix Moreno" userId="0797abdd-5002-488c-b661-94092b12f13c" providerId="ADAL" clId="{771B150F-5526-4632-A76B-DBFDBFDBD559}" dt="2023-11-14T08:23:03.217" v="69" actId="33524"/>
        <pc:sldMkLst>
          <pc:docMk/>
          <pc:sldMk cId="2317921921" sldId="2147376644"/>
        </pc:sldMkLst>
        <pc:spChg chg="mod">
          <ac:chgData name="Félix Moreno" userId="0797abdd-5002-488c-b661-94092b12f13c" providerId="ADAL" clId="{771B150F-5526-4632-A76B-DBFDBFDBD559}" dt="2023-11-14T08:23:03.217" v="69" actId="33524"/>
          <ac:spMkLst>
            <pc:docMk/>
            <pc:sldMk cId="2317921921" sldId="2147376644"/>
            <ac:spMk id="4" creationId="{00000000-0000-0000-0000-000000000000}"/>
          </ac:spMkLst>
        </pc:spChg>
      </pc:sldChg>
      <pc:sldChg chg="modSp mod">
        <pc:chgData name="Félix Moreno" userId="0797abdd-5002-488c-b661-94092b12f13c" providerId="ADAL" clId="{771B150F-5526-4632-A76B-DBFDBFDBD559}" dt="2023-11-14T08:24:32.691" v="70" actId="20577"/>
        <pc:sldMkLst>
          <pc:docMk/>
          <pc:sldMk cId="388332686" sldId="2147376646"/>
        </pc:sldMkLst>
        <pc:spChg chg="mod">
          <ac:chgData name="Félix Moreno" userId="0797abdd-5002-488c-b661-94092b12f13c" providerId="ADAL" clId="{771B150F-5526-4632-A76B-DBFDBFDBD559}" dt="2023-11-14T08:24:32.691" v="70" actId="20577"/>
          <ac:spMkLst>
            <pc:docMk/>
            <pc:sldMk cId="388332686" sldId="2147376646"/>
            <ac:spMk id="4" creationId="{00000000-0000-0000-0000-000000000000}"/>
          </ac:spMkLst>
        </pc:spChg>
      </pc:sldChg>
      <pc:sldChg chg="modSp mod">
        <pc:chgData name="Félix Moreno" userId="0797abdd-5002-488c-b661-94092b12f13c" providerId="ADAL" clId="{771B150F-5526-4632-A76B-DBFDBFDBD559}" dt="2023-11-14T08:22:05.267" v="67" actId="20577"/>
        <pc:sldMkLst>
          <pc:docMk/>
          <pc:sldMk cId="463194744" sldId="2147376651"/>
        </pc:sldMkLst>
        <pc:spChg chg="mod">
          <ac:chgData name="Félix Moreno" userId="0797abdd-5002-488c-b661-94092b12f13c" providerId="ADAL" clId="{771B150F-5526-4632-A76B-DBFDBFDBD559}" dt="2023-11-14T08:22:05.267" v="67" actId="20577"/>
          <ac:spMkLst>
            <pc:docMk/>
            <pc:sldMk cId="463194744" sldId="2147376651"/>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15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140A8-7295-4E58-AACF-1D034F607506}" type="datetimeFigureOut">
              <a:rPr lang="en-150" smtClean="0"/>
              <a:t>09/11/2023</a:t>
            </a:fld>
            <a:endParaRPr lang="en-15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15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15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8342D-38A9-4000-B7C8-07B80129F225}" type="slidenum">
              <a:rPr lang="en-150" smtClean="0"/>
              <a:t>‹#›</a:t>
            </a:fld>
            <a:endParaRPr lang="en-150"/>
          </a:p>
        </p:txBody>
      </p:sp>
    </p:spTree>
    <p:extLst>
      <p:ext uri="{BB962C8B-B14F-4D97-AF65-F5344CB8AC3E}">
        <p14:creationId xmlns:p14="http://schemas.microsoft.com/office/powerpoint/2010/main" val="3864934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4CB8342D-38A9-4000-B7C8-07B80129F225}" type="slidenum">
              <a:rPr lang="en-150" smtClean="0"/>
              <a:t>2</a:t>
            </a:fld>
            <a:endParaRPr lang="en-150"/>
          </a:p>
        </p:txBody>
      </p:sp>
    </p:spTree>
    <p:extLst>
      <p:ext uri="{BB962C8B-B14F-4D97-AF65-F5344CB8AC3E}">
        <p14:creationId xmlns:p14="http://schemas.microsoft.com/office/powerpoint/2010/main" val="413044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C98B0-CF1C-4133-97B9-74724C034050}"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28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0.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20.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1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39.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42.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0.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59.svg"/></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6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 Id="rId6" Type="http://schemas.openxmlformats.org/officeDocument/2006/relationships/image" Target="../media/image66.png"/><Relationship Id="rId5" Type="http://schemas.openxmlformats.org/officeDocument/2006/relationships/image" Target="../media/image14.png"/><Relationship Id="rId4" Type="http://schemas.openxmlformats.org/officeDocument/2006/relationships/image" Target="../media/image65.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20.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svg"/><Relationship Id="rId7" Type="http://schemas.openxmlformats.org/officeDocument/2006/relationships/image" Target="../media/image80.emf"/><Relationship Id="rId2" Type="http://schemas.openxmlformats.org/officeDocument/2006/relationships/image" Target="../media/image75.png"/><Relationship Id="rId1" Type="http://schemas.openxmlformats.org/officeDocument/2006/relationships/slideMaster" Target="../slideMasters/slideMaster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Master" Target="../slideMasters/slideMaster2.xml"/><Relationship Id="rId6" Type="http://schemas.openxmlformats.org/officeDocument/2006/relationships/image" Target="../media/image80.emf"/><Relationship Id="rId5" Type="http://schemas.openxmlformats.org/officeDocument/2006/relationships/image" Target="../media/image82.emf"/><Relationship Id="rId4" Type="http://schemas.openxmlformats.org/officeDocument/2006/relationships/image" Target="../media/image81.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5" Type="http://schemas.openxmlformats.org/officeDocument/2006/relationships/image" Target="../media/image86.svg"/><Relationship Id="rId4" Type="http://schemas.openxmlformats.org/officeDocument/2006/relationships/image" Target="../media/image85.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2.xml"/><Relationship Id="rId4" Type="http://schemas.openxmlformats.org/officeDocument/2006/relationships/image" Target="../media/image89.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2.xml"/><Relationship Id="rId4" Type="http://schemas.openxmlformats.org/officeDocument/2006/relationships/image" Target="../media/image91.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2.xml"/><Relationship Id="rId4" Type="http://schemas.openxmlformats.org/officeDocument/2006/relationships/image" Target="../media/image94.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2.xml"/><Relationship Id="rId4" Type="http://schemas.openxmlformats.org/officeDocument/2006/relationships/image" Target="../media/image97.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26.png"/></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4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59.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62.sv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66.png"/><Relationship Id="rId5" Type="http://schemas.openxmlformats.org/officeDocument/2006/relationships/image" Target="../media/image14.png"/><Relationship Id="rId4" Type="http://schemas.openxmlformats.org/officeDocument/2006/relationships/image" Target="../media/image65.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Master" Target="../slideMasters/slideMaster1.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svg"/><Relationship Id="rId7" Type="http://schemas.openxmlformats.org/officeDocument/2006/relationships/image" Target="../media/image80.emf"/><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80.emf"/><Relationship Id="rId5" Type="http://schemas.openxmlformats.org/officeDocument/2006/relationships/image" Target="../media/image82.emf"/><Relationship Id="rId4" Type="http://schemas.openxmlformats.org/officeDocument/2006/relationships/image" Target="../media/image81.png"/></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Master" Target="../slideMasters/slideMaster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1.xml"/><Relationship Id="rId4" Type="http://schemas.openxmlformats.org/officeDocument/2006/relationships/image" Target="../media/image8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1.xml"/><Relationship Id="rId4" Type="http://schemas.openxmlformats.org/officeDocument/2006/relationships/image" Target="../media/image9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1.xml"/><Relationship Id="rId4" Type="http://schemas.openxmlformats.org/officeDocument/2006/relationships/image" Target="../media/image9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1.xml"/><Relationship Id="rId4" Type="http://schemas.openxmlformats.org/officeDocument/2006/relationships/image" Target="../media/image9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47.png"/><Relationship Id="rId4" Type="http://schemas.openxmlformats.org/officeDocument/2006/relationships/image" Target="../media/image4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noProof="0"/>
              <a:t>Title</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3764"/>
                </a:solidFill>
              </a:defRPr>
            </a:lvl1pPr>
          </a:lstStyle>
          <a:p>
            <a:pPr lvl="0"/>
            <a:r>
              <a:rPr lang="en-US" noProof="0"/>
              <a:t>Subtitle</a:t>
            </a:r>
          </a:p>
        </p:txBody>
      </p:sp>
      <p:sp>
        <p:nvSpPr>
          <p:cNvPr id="5" name="Text Placeholder 12"/>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cxnSp>
        <p:nvCxnSpPr>
          <p:cNvPr id="6" name="Straight Connector 5"/>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294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dex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7" name="Text Placeholder 6"/>
          <p:cNvSpPr>
            <a:spLocks noGrp="1"/>
          </p:cNvSpPr>
          <p:nvPr>
            <p:ph type="body" sz="quarter" idx="17" hasCustomPrompt="1"/>
          </p:nvPr>
        </p:nvSpPr>
        <p:spPr>
          <a:xfrm>
            <a:off x="838200" y="1892585"/>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01</a:t>
            </a:r>
          </a:p>
        </p:txBody>
      </p:sp>
      <p:sp>
        <p:nvSpPr>
          <p:cNvPr id="8" name="Text Placeholder 6"/>
          <p:cNvSpPr>
            <a:spLocks noGrp="1"/>
          </p:cNvSpPr>
          <p:nvPr>
            <p:ph type="body" sz="quarter" idx="18" hasCustomPrompt="1"/>
          </p:nvPr>
        </p:nvSpPr>
        <p:spPr>
          <a:xfrm>
            <a:off x="1917955" y="1877131"/>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9" name="Text Placeholder 6"/>
          <p:cNvSpPr>
            <a:spLocks noGrp="1"/>
          </p:cNvSpPr>
          <p:nvPr>
            <p:ph type="body" sz="quarter" idx="19" hasCustomPrompt="1"/>
          </p:nvPr>
        </p:nvSpPr>
        <p:spPr>
          <a:xfrm>
            <a:off x="1917955" y="2229944"/>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26" name="Title 25"/>
          <p:cNvSpPr>
            <a:spLocks noGrp="1"/>
          </p:cNvSpPr>
          <p:nvPr>
            <p:ph type="title" hasCustomPrompt="1"/>
          </p:nvPr>
        </p:nvSpPr>
        <p:spPr/>
        <p:txBody>
          <a:bodyPr/>
          <a:lstStyle>
            <a:lvl1pPr>
              <a:defRPr>
                <a:solidFill>
                  <a:srgbClr val="FF0179"/>
                </a:solidFill>
              </a:defRPr>
            </a:lvl1pPr>
          </a:lstStyle>
          <a:p>
            <a:r>
              <a:rPr lang="en-US"/>
              <a:t>Title</a:t>
            </a:r>
            <a:endParaRPr lang="pt-PT"/>
          </a:p>
        </p:txBody>
      </p:sp>
      <p:cxnSp>
        <p:nvCxnSpPr>
          <p:cNvPr id="23" name="Straight Connector 22"/>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6">
            <a:extLst>
              <a:ext uri="{FF2B5EF4-FFF2-40B4-BE49-F238E27FC236}">
                <a16:creationId xmlns:a16="http://schemas.microsoft.com/office/drawing/2014/main" id="{64F8AD43-1D97-2D4B-8435-269D83CA0A6C}"/>
              </a:ext>
            </a:extLst>
          </p:cNvPr>
          <p:cNvSpPr>
            <a:spLocks noGrp="1"/>
          </p:cNvSpPr>
          <p:nvPr>
            <p:ph type="body" sz="quarter" idx="20" hasCustomPrompt="1"/>
          </p:nvPr>
        </p:nvSpPr>
        <p:spPr>
          <a:xfrm>
            <a:off x="838200" y="3047990"/>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02</a:t>
            </a:r>
          </a:p>
        </p:txBody>
      </p:sp>
      <p:sp>
        <p:nvSpPr>
          <p:cNvPr id="27" name="Text Placeholder 6">
            <a:extLst>
              <a:ext uri="{FF2B5EF4-FFF2-40B4-BE49-F238E27FC236}">
                <a16:creationId xmlns:a16="http://schemas.microsoft.com/office/drawing/2014/main" id="{71C7CDE0-0167-CA4F-803F-C587C7518CEC}"/>
              </a:ext>
            </a:extLst>
          </p:cNvPr>
          <p:cNvSpPr>
            <a:spLocks noGrp="1"/>
          </p:cNvSpPr>
          <p:nvPr>
            <p:ph type="body" sz="quarter" idx="21" hasCustomPrompt="1"/>
          </p:nvPr>
        </p:nvSpPr>
        <p:spPr>
          <a:xfrm>
            <a:off x="1917955" y="3032536"/>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28" name="Text Placeholder 6">
            <a:extLst>
              <a:ext uri="{FF2B5EF4-FFF2-40B4-BE49-F238E27FC236}">
                <a16:creationId xmlns:a16="http://schemas.microsoft.com/office/drawing/2014/main" id="{C830FCA3-1F6C-1642-9C6C-D5417097EF6C}"/>
              </a:ext>
            </a:extLst>
          </p:cNvPr>
          <p:cNvSpPr>
            <a:spLocks noGrp="1"/>
          </p:cNvSpPr>
          <p:nvPr>
            <p:ph type="body" sz="quarter" idx="22" hasCustomPrompt="1"/>
          </p:nvPr>
        </p:nvSpPr>
        <p:spPr>
          <a:xfrm>
            <a:off x="1917955" y="3385349"/>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29" name="Text Placeholder 6">
            <a:extLst>
              <a:ext uri="{FF2B5EF4-FFF2-40B4-BE49-F238E27FC236}">
                <a16:creationId xmlns:a16="http://schemas.microsoft.com/office/drawing/2014/main" id="{65BE12C7-4650-5147-8FA1-4769610C5CDA}"/>
              </a:ext>
            </a:extLst>
          </p:cNvPr>
          <p:cNvSpPr>
            <a:spLocks noGrp="1"/>
          </p:cNvSpPr>
          <p:nvPr>
            <p:ph type="body" sz="quarter" idx="23" hasCustomPrompt="1"/>
          </p:nvPr>
        </p:nvSpPr>
        <p:spPr>
          <a:xfrm>
            <a:off x="838200" y="4302631"/>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03</a:t>
            </a:r>
          </a:p>
        </p:txBody>
      </p:sp>
      <p:sp>
        <p:nvSpPr>
          <p:cNvPr id="30" name="Text Placeholder 6">
            <a:extLst>
              <a:ext uri="{FF2B5EF4-FFF2-40B4-BE49-F238E27FC236}">
                <a16:creationId xmlns:a16="http://schemas.microsoft.com/office/drawing/2014/main" id="{F1B330CC-A685-F245-AD0E-6D7E96038B07}"/>
              </a:ext>
            </a:extLst>
          </p:cNvPr>
          <p:cNvSpPr>
            <a:spLocks noGrp="1"/>
          </p:cNvSpPr>
          <p:nvPr>
            <p:ph type="body" sz="quarter" idx="24" hasCustomPrompt="1"/>
          </p:nvPr>
        </p:nvSpPr>
        <p:spPr>
          <a:xfrm>
            <a:off x="1917955" y="4287177"/>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31" name="Text Placeholder 6">
            <a:extLst>
              <a:ext uri="{FF2B5EF4-FFF2-40B4-BE49-F238E27FC236}">
                <a16:creationId xmlns:a16="http://schemas.microsoft.com/office/drawing/2014/main" id="{6C675EE6-6C15-D049-B106-14B16EA51196}"/>
              </a:ext>
            </a:extLst>
          </p:cNvPr>
          <p:cNvSpPr>
            <a:spLocks noGrp="1"/>
          </p:cNvSpPr>
          <p:nvPr>
            <p:ph type="body" sz="quarter" idx="25" hasCustomPrompt="1"/>
          </p:nvPr>
        </p:nvSpPr>
        <p:spPr>
          <a:xfrm>
            <a:off x="1917955" y="4639990"/>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32" name="Text Placeholder 6">
            <a:extLst>
              <a:ext uri="{FF2B5EF4-FFF2-40B4-BE49-F238E27FC236}">
                <a16:creationId xmlns:a16="http://schemas.microsoft.com/office/drawing/2014/main" id="{09DB9901-8AAE-C84B-9E81-E0B4B7D3BCA6}"/>
              </a:ext>
            </a:extLst>
          </p:cNvPr>
          <p:cNvSpPr>
            <a:spLocks noGrp="1"/>
          </p:cNvSpPr>
          <p:nvPr>
            <p:ph type="body" sz="quarter" idx="26" hasCustomPrompt="1"/>
          </p:nvPr>
        </p:nvSpPr>
        <p:spPr>
          <a:xfrm>
            <a:off x="7019261" y="1892585"/>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04</a:t>
            </a:r>
          </a:p>
        </p:txBody>
      </p:sp>
      <p:sp>
        <p:nvSpPr>
          <p:cNvPr id="33" name="Text Placeholder 6">
            <a:extLst>
              <a:ext uri="{FF2B5EF4-FFF2-40B4-BE49-F238E27FC236}">
                <a16:creationId xmlns:a16="http://schemas.microsoft.com/office/drawing/2014/main" id="{3E85210D-4524-314F-AC02-D03AC0DFCC8F}"/>
              </a:ext>
            </a:extLst>
          </p:cNvPr>
          <p:cNvSpPr>
            <a:spLocks noGrp="1"/>
          </p:cNvSpPr>
          <p:nvPr>
            <p:ph type="body" sz="quarter" idx="27" hasCustomPrompt="1"/>
          </p:nvPr>
        </p:nvSpPr>
        <p:spPr>
          <a:xfrm>
            <a:off x="8099016" y="1877131"/>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34" name="Text Placeholder 6">
            <a:extLst>
              <a:ext uri="{FF2B5EF4-FFF2-40B4-BE49-F238E27FC236}">
                <a16:creationId xmlns:a16="http://schemas.microsoft.com/office/drawing/2014/main" id="{1805FED5-8BAD-3D45-9607-B3E0EAF49433}"/>
              </a:ext>
            </a:extLst>
          </p:cNvPr>
          <p:cNvSpPr>
            <a:spLocks noGrp="1"/>
          </p:cNvSpPr>
          <p:nvPr>
            <p:ph type="body" sz="quarter" idx="28" hasCustomPrompt="1"/>
          </p:nvPr>
        </p:nvSpPr>
        <p:spPr>
          <a:xfrm>
            <a:off x="8099016" y="2229944"/>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35" name="Text Placeholder 6">
            <a:extLst>
              <a:ext uri="{FF2B5EF4-FFF2-40B4-BE49-F238E27FC236}">
                <a16:creationId xmlns:a16="http://schemas.microsoft.com/office/drawing/2014/main" id="{2DA6B73C-9333-7A4E-A926-575188453FFF}"/>
              </a:ext>
            </a:extLst>
          </p:cNvPr>
          <p:cNvSpPr>
            <a:spLocks noGrp="1"/>
          </p:cNvSpPr>
          <p:nvPr>
            <p:ph type="body" sz="quarter" idx="29" hasCustomPrompt="1"/>
          </p:nvPr>
        </p:nvSpPr>
        <p:spPr>
          <a:xfrm>
            <a:off x="7019261" y="3047990"/>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05</a:t>
            </a:r>
          </a:p>
        </p:txBody>
      </p:sp>
      <p:sp>
        <p:nvSpPr>
          <p:cNvPr id="36" name="Text Placeholder 6">
            <a:extLst>
              <a:ext uri="{FF2B5EF4-FFF2-40B4-BE49-F238E27FC236}">
                <a16:creationId xmlns:a16="http://schemas.microsoft.com/office/drawing/2014/main" id="{9C25A1B9-FB28-0D48-9678-B914B4E7B410}"/>
              </a:ext>
            </a:extLst>
          </p:cNvPr>
          <p:cNvSpPr>
            <a:spLocks noGrp="1"/>
          </p:cNvSpPr>
          <p:nvPr>
            <p:ph type="body" sz="quarter" idx="30" hasCustomPrompt="1"/>
          </p:nvPr>
        </p:nvSpPr>
        <p:spPr>
          <a:xfrm>
            <a:off x="8099016" y="3032536"/>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37" name="Text Placeholder 6">
            <a:extLst>
              <a:ext uri="{FF2B5EF4-FFF2-40B4-BE49-F238E27FC236}">
                <a16:creationId xmlns:a16="http://schemas.microsoft.com/office/drawing/2014/main" id="{ED55B404-5FF1-3140-91A5-A5970AB6BBCB}"/>
              </a:ext>
            </a:extLst>
          </p:cNvPr>
          <p:cNvSpPr>
            <a:spLocks noGrp="1"/>
          </p:cNvSpPr>
          <p:nvPr>
            <p:ph type="body" sz="quarter" idx="31" hasCustomPrompt="1"/>
          </p:nvPr>
        </p:nvSpPr>
        <p:spPr>
          <a:xfrm>
            <a:off x="8099016" y="3385349"/>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38" name="Text Placeholder 6">
            <a:extLst>
              <a:ext uri="{FF2B5EF4-FFF2-40B4-BE49-F238E27FC236}">
                <a16:creationId xmlns:a16="http://schemas.microsoft.com/office/drawing/2014/main" id="{E65D7780-CE7B-E743-B4A8-79DE825A10E6}"/>
              </a:ext>
            </a:extLst>
          </p:cNvPr>
          <p:cNvSpPr>
            <a:spLocks noGrp="1"/>
          </p:cNvSpPr>
          <p:nvPr>
            <p:ph type="body" sz="quarter" idx="32" hasCustomPrompt="1"/>
          </p:nvPr>
        </p:nvSpPr>
        <p:spPr>
          <a:xfrm>
            <a:off x="7019261" y="4302631"/>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06</a:t>
            </a:r>
          </a:p>
        </p:txBody>
      </p:sp>
      <p:sp>
        <p:nvSpPr>
          <p:cNvPr id="39" name="Text Placeholder 6">
            <a:extLst>
              <a:ext uri="{FF2B5EF4-FFF2-40B4-BE49-F238E27FC236}">
                <a16:creationId xmlns:a16="http://schemas.microsoft.com/office/drawing/2014/main" id="{DEA33AE4-9570-9340-B066-F407951B6464}"/>
              </a:ext>
            </a:extLst>
          </p:cNvPr>
          <p:cNvSpPr>
            <a:spLocks noGrp="1"/>
          </p:cNvSpPr>
          <p:nvPr>
            <p:ph type="body" sz="quarter" idx="33" hasCustomPrompt="1"/>
          </p:nvPr>
        </p:nvSpPr>
        <p:spPr>
          <a:xfrm>
            <a:off x="8099016" y="4287177"/>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40" name="Text Placeholder 6">
            <a:extLst>
              <a:ext uri="{FF2B5EF4-FFF2-40B4-BE49-F238E27FC236}">
                <a16:creationId xmlns:a16="http://schemas.microsoft.com/office/drawing/2014/main" id="{D5881ED1-A7EB-1C41-B8B5-60831889BAB6}"/>
              </a:ext>
            </a:extLst>
          </p:cNvPr>
          <p:cNvSpPr>
            <a:spLocks noGrp="1"/>
          </p:cNvSpPr>
          <p:nvPr>
            <p:ph type="body" sz="quarter" idx="34" hasCustomPrompt="1"/>
          </p:nvPr>
        </p:nvSpPr>
        <p:spPr>
          <a:xfrm>
            <a:off x="8099016" y="4639990"/>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41" name="Text Placeholder 12">
            <a:extLst>
              <a:ext uri="{FF2B5EF4-FFF2-40B4-BE49-F238E27FC236}">
                <a16:creationId xmlns:a16="http://schemas.microsoft.com/office/drawing/2014/main" id="{0D800DEC-CB8B-F746-AD5F-F5B21FF880B7}"/>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9946230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1B8F-1533-C54E-AA52-E1B7E4925B16}"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9CF0A-C2A7-714A-9FE8-A737F5D641C0}" type="slidenum">
              <a:rPr lang="en-US" smtClean="0"/>
              <a:t>‹#›</a:t>
            </a:fld>
            <a:endParaRPr lang="en-US"/>
          </a:p>
        </p:txBody>
      </p:sp>
    </p:spTree>
    <p:extLst>
      <p:ext uri="{BB962C8B-B14F-4D97-AF65-F5344CB8AC3E}">
        <p14:creationId xmlns:p14="http://schemas.microsoft.com/office/powerpoint/2010/main" val="3876845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noProof="0"/>
              <a:t>Title</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3764"/>
                </a:solidFill>
              </a:defRPr>
            </a:lvl1pPr>
          </a:lstStyle>
          <a:p>
            <a:pPr lvl="0"/>
            <a:r>
              <a:rPr lang="en-US" noProof="0"/>
              <a:t>Subtitle</a:t>
            </a:r>
          </a:p>
        </p:txBody>
      </p:sp>
      <p:sp>
        <p:nvSpPr>
          <p:cNvPr id="5" name="Text Placeholder 12"/>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cxnSp>
        <p:nvCxnSpPr>
          <p:cNvPr id="6" name="Straight Connector 5"/>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4818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ov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934D429-90AF-E14F-AE23-FF92E0DC64FF}"/>
              </a:ext>
            </a:extLst>
          </p:cNvPr>
          <p:cNvSpPr>
            <a:spLocks noGrp="1"/>
          </p:cNvSpPr>
          <p:nvPr>
            <p:ph type="body" sz="quarter" idx="13" hasCustomPrompt="1"/>
          </p:nvPr>
        </p:nvSpPr>
        <p:spPr>
          <a:xfrm>
            <a:off x="1209755" y="3607143"/>
            <a:ext cx="4692321" cy="602194"/>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14" name="Text Placeholder 12">
            <a:extLst>
              <a:ext uri="{FF2B5EF4-FFF2-40B4-BE49-F238E27FC236}">
                <a16:creationId xmlns:a16="http://schemas.microsoft.com/office/drawing/2014/main" id="{67BA81F9-6075-5648-9F92-2088A0C4B4DD}"/>
              </a:ext>
            </a:extLst>
          </p:cNvPr>
          <p:cNvSpPr>
            <a:spLocks noGrp="1"/>
          </p:cNvSpPr>
          <p:nvPr>
            <p:ph type="body" sz="quarter" idx="14" hasCustomPrompt="1"/>
          </p:nvPr>
        </p:nvSpPr>
        <p:spPr>
          <a:xfrm>
            <a:off x="1209755" y="4453501"/>
            <a:ext cx="4670541" cy="23544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5" name="Straight Connector 14">
            <a:extLst>
              <a:ext uri="{FF2B5EF4-FFF2-40B4-BE49-F238E27FC236}">
                <a16:creationId xmlns:a16="http://schemas.microsoft.com/office/drawing/2014/main" id="{C351EC59-CC1D-9844-A403-DB025AC72716}"/>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66B98344-5CE8-2A45-8A55-4BB05D015B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4"/>
            <a:ext cx="3632612" cy="954020"/>
          </a:xfrm>
          <a:prstGeom prst="rect">
            <a:avLst/>
          </a:prstGeom>
        </p:spPr>
      </p:pic>
      <p:pic>
        <p:nvPicPr>
          <p:cNvPr id="9" name="Picture 8" descr="A black and white logo&#10;&#10;Description automatically generated with medium confidence">
            <a:extLst>
              <a:ext uri="{FF2B5EF4-FFF2-40B4-BE49-F238E27FC236}">
                <a16:creationId xmlns:a16="http://schemas.microsoft.com/office/drawing/2014/main" id="{74CA6175-3BE9-8D41-8FF5-DDCF432C7D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8" cy="758494"/>
          </a:xfrm>
          <a:prstGeom prst="rect">
            <a:avLst/>
          </a:prstGeom>
        </p:spPr>
      </p:pic>
    </p:spTree>
    <p:extLst>
      <p:ext uri="{BB962C8B-B14F-4D97-AF65-F5344CB8AC3E}">
        <p14:creationId xmlns:p14="http://schemas.microsoft.com/office/powerpoint/2010/main" val="38437101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Cover Slide 1">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17C37-A84E-3E49-AE50-182C687850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2"/>
          </a:xfrm>
          <a:prstGeom prst="rect">
            <a:avLst/>
          </a:prstGeom>
        </p:spPr>
      </p:pic>
      <p:sp>
        <p:nvSpPr>
          <p:cNvPr id="13" name="Text Placeholder 12">
            <a:extLst>
              <a:ext uri="{FF2B5EF4-FFF2-40B4-BE49-F238E27FC236}">
                <a16:creationId xmlns:a16="http://schemas.microsoft.com/office/drawing/2014/main" id="{B934D429-90AF-E14F-AE23-FF92E0DC64FF}"/>
              </a:ext>
            </a:extLst>
          </p:cNvPr>
          <p:cNvSpPr>
            <a:spLocks noGrp="1"/>
          </p:cNvSpPr>
          <p:nvPr>
            <p:ph type="body" sz="quarter" idx="13" hasCustomPrompt="1"/>
          </p:nvPr>
        </p:nvSpPr>
        <p:spPr>
          <a:xfrm>
            <a:off x="1209755" y="3607143"/>
            <a:ext cx="4692321" cy="602194"/>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14" name="Text Placeholder 12">
            <a:extLst>
              <a:ext uri="{FF2B5EF4-FFF2-40B4-BE49-F238E27FC236}">
                <a16:creationId xmlns:a16="http://schemas.microsoft.com/office/drawing/2014/main" id="{67BA81F9-6075-5648-9F92-2088A0C4B4DD}"/>
              </a:ext>
            </a:extLst>
          </p:cNvPr>
          <p:cNvSpPr>
            <a:spLocks noGrp="1"/>
          </p:cNvSpPr>
          <p:nvPr>
            <p:ph type="body" sz="quarter" idx="14" hasCustomPrompt="1"/>
          </p:nvPr>
        </p:nvSpPr>
        <p:spPr>
          <a:xfrm>
            <a:off x="1209755" y="4453501"/>
            <a:ext cx="4670541" cy="23544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5" name="Straight Connector 14">
            <a:extLst>
              <a:ext uri="{FF2B5EF4-FFF2-40B4-BE49-F238E27FC236}">
                <a16:creationId xmlns:a16="http://schemas.microsoft.com/office/drawing/2014/main" id="{C351EC59-CC1D-9844-A403-DB025AC72716}"/>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10;&#10;Description automatically generated">
            <a:extLst>
              <a:ext uri="{FF2B5EF4-FFF2-40B4-BE49-F238E27FC236}">
                <a16:creationId xmlns:a16="http://schemas.microsoft.com/office/drawing/2014/main" id="{43EA35BD-890C-9845-8567-08CA2E11D6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4"/>
            <a:ext cx="3632612" cy="954020"/>
          </a:xfrm>
          <a:prstGeom prst="rect">
            <a:avLst/>
          </a:prstGeom>
        </p:spPr>
      </p:pic>
      <p:pic>
        <p:nvPicPr>
          <p:cNvPr id="17" name="Picture 16" descr="A black and white logo&#10;&#10;Description automatically generated with medium confidence">
            <a:extLst>
              <a:ext uri="{FF2B5EF4-FFF2-40B4-BE49-F238E27FC236}">
                <a16:creationId xmlns:a16="http://schemas.microsoft.com/office/drawing/2014/main" id="{3F4D19E0-6446-F245-BD40-4C0D411FBF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8" cy="758494"/>
          </a:xfrm>
          <a:prstGeom prst="rect">
            <a:avLst/>
          </a:prstGeom>
        </p:spPr>
      </p:pic>
    </p:spTree>
    <p:extLst>
      <p:ext uri="{BB962C8B-B14F-4D97-AF65-F5344CB8AC3E}">
        <p14:creationId xmlns:p14="http://schemas.microsoft.com/office/powerpoint/2010/main" val="207868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End Cover Slide 3">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281F65-7E72-9540-B882-12AC5886B8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3"/>
          </a:xfrm>
          <a:prstGeom prst="rect">
            <a:avLst/>
          </a:prstGeom>
        </p:spPr>
      </p:pic>
      <p:sp>
        <p:nvSpPr>
          <p:cNvPr id="8" name="Text Placeholder 12">
            <a:extLst>
              <a:ext uri="{FF2B5EF4-FFF2-40B4-BE49-F238E27FC236}">
                <a16:creationId xmlns:a16="http://schemas.microsoft.com/office/drawing/2014/main" id="{46E33849-132A-8047-99C3-AE856FEDE97D}"/>
              </a:ext>
            </a:extLst>
          </p:cNvPr>
          <p:cNvSpPr>
            <a:spLocks noGrp="1"/>
          </p:cNvSpPr>
          <p:nvPr>
            <p:ph type="body" sz="quarter" idx="13" hasCustomPrompt="1"/>
          </p:nvPr>
        </p:nvSpPr>
        <p:spPr>
          <a:xfrm>
            <a:off x="1209755" y="3607143"/>
            <a:ext cx="4692321" cy="602194"/>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9" name="Text Placeholder 12">
            <a:extLst>
              <a:ext uri="{FF2B5EF4-FFF2-40B4-BE49-F238E27FC236}">
                <a16:creationId xmlns:a16="http://schemas.microsoft.com/office/drawing/2014/main" id="{E35431B9-4B4B-A642-BDCE-C0A70ECA4AA6}"/>
              </a:ext>
            </a:extLst>
          </p:cNvPr>
          <p:cNvSpPr>
            <a:spLocks noGrp="1"/>
          </p:cNvSpPr>
          <p:nvPr>
            <p:ph type="body" sz="quarter" idx="14" hasCustomPrompt="1"/>
          </p:nvPr>
        </p:nvSpPr>
        <p:spPr>
          <a:xfrm>
            <a:off x="1209755" y="4453501"/>
            <a:ext cx="4670541" cy="23544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0" name="Straight Connector 9">
            <a:extLst>
              <a:ext uri="{FF2B5EF4-FFF2-40B4-BE49-F238E27FC236}">
                <a16:creationId xmlns:a16="http://schemas.microsoft.com/office/drawing/2014/main" id="{184B85B6-7232-0842-8BEC-0EEF5895468A}"/>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10;&#10;Description automatically generated">
            <a:extLst>
              <a:ext uri="{FF2B5EF4-FFF2-40B4-BE49-F238E27FC236}">
                <a16:creationId xmlns:a16="http://schemas.microsoft.com/office/drawing/2014/main" id="{5B77867F-89F0-4D4C-AF9F-380999388D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4"/>
            <a:ext cx="3632612" cy="954020"/>
          </a:xfrm>
          <a:prstGeom prst="rect">
            <a:avLst/>
          </a:prstGeom>
        </p:spPr>
      </p:pic>
      <p:pic>
        <p:nvPicPr>
          <p:cNvPr id="17" name="Picture 16" descr="A black and white logo&#10;&#10;Description automatically generated with medium confidence">
            <a:extLst>
              <a:ext uri="{FF2B5EF4-FFF2-40B4-BE49-F238E27FC236}">
                <a16:creationId xmlns:a16="http://schemas.microsoft.com/office/drawing/2014/main" id="{E926E60B-DFB9-B141-988A-4E33555C958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8" cy="758494"/>
          </a:xfrm>
          <a:prstGeom prst="rect">
            <a:avLst/>
          </a:prstGeom>
        </p:spPr>
      </p:pic>
    </p:spTree>
    <p:extLst>
      <p:ext uri="{BB962C8B-B14F-4D97-AF65-F5344CB8AC3E}">
        <p14:creationId xmlns:p14="http://schemas.microsoft.com/office/powerpoint/2010/main" val="23185272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Cov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351EC59-CC1D-9844-A403-DB025AC72716}"/>
              </a:ext>
            </a:extLst>
          </p:cNvPr>
          <p:cNvCxnSpPr>
            <a:cxnSpLocks/>
          </p:cNvCxnSpPr>
          <p:nvPr userDrawn="1"/>
        </p:nvCxnSpPr>
        <p:spPr>
          <a:xfrm>
            <a:off x="685800" y="-16852"/>
            <a:ext cx="0" cy="5719252"/>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7313E872-7EFF-874D-81B5-9487821508BD}"/>
              </a:ext>
            </a:extLst>
          </p:cNvPr>
          <p:cNvSpPr>
            <a:spLocks noGrp="1"/>
          </p:cNvSpPr>
          <p:nvPr>
            <p:ph type="body" sz="quarter" idx="13" hasCustomPrompt="1"/>
          </p:nvPr>
        </p:nvSpPr>
        <p:spPr>
          <a:xfrm>
            <a:off x="1083626" y="3126836"/>
            <a:ext cx="6061999" cy="1831960"/>
          </a:xfrm>
        </p:spPr>
        <p:txBody>
          <a:bodyPr/>
          <a:lstStyle>
            <a:lvl1pPr marL="0" indent="0">
              <a:buNone/>
              <a:defRPr b="1" i="0">
                <a:solidFill>
                  <a:srgbClr val="FF0179"/>
                </a:solidFill>
                <a:latin typeface="EC Square Sans Pro" panose="020B0506040000020004" pitchFamily="34" charset="0"/>
              </a:defRPr>
            </a:lvl1pPr>
          </a:lstStyle>
          <a:p>
            <a:pPr>
              <a:spcBef>
                <a:spcPts val="0"/>
              </a:spcBef>
            </a:pPr>
            <a:r>
              <a:rPr lang="en-US" sz="7200">
                <a:ea typeface="Verdana" panose="020B0604030504040204" pitchFamily="34" charset="0"/>
              </a:rPr>
              <a:t>Lorem ipsum</a:t>
            </a:r>
          </a:p>
          <a:p>
            <a:pPr>
              <a:spcBef>
                <a:spcPts val="0"/>
              </a:spcBef>
            </a:pPr>
            <a:r>
              <a:rPr lang="en-US" sz="7200">
                <a:ea typeface="Verdana" panose="020B0604030504040204" pitchFamily="34" charset="0"/>
              </a:rPr>
              <a:t>dolor</a:t>
            </a:r>
            <a:endParaRPr lang="en-US" sz="3600">
              <a:ea typeface="Verdana" panose="020B0604030504040204" pitchFamily="34" charset="0"/>
            </a:endParaRPr>
          </a:p>
        </p:txBody>
      </p:sp>
      <p:sp>
        <p:nvSpPr>
          <p:cNvPr id="10" name="Text Placeholder 3">
            <a:extLst>
              <a:ext uri="{FF2B5EF4-FFF2-40B4-BE49-F238E27FC236}">
                <a16:creationId xmlns:a16="http://schemas.microsoft.com/office/drawing/2014/main" id="{F5BDB53A-5CD4-DF48-98EC-CE6213C35748}"/>
              </a:ext>
            </a:extLst>
          </p:cNvPr>
          <p:cNvSpPr>
            <a:spLocks noGrp="1"/>
          </p:cNvSpPr>
          <p:nvPr>
            <p:ph type="body" sz="quarter" idx="14" hasCustomPrompt="1"/>
          </p:nvPr>
        </p:nvSpPr>
        <p:spPr>
          <a:xfrm>
            <a:off x="1115159" y="5195520"/>
            <a:ext cx="6030473" cy="235449"/>
          </a:xfrm>
        </p:spPr>
        <p:txBody>
          <a:bodyPr>
            <a:noAutofit/>
          </a:bodyPr>
          <a:lstStyle>
            <a:lvl1pPr marL="6350" indent="-6350">
              <a:buNone/>
              <a:tabLst/>
              <a:defRPr sz="1800" b="0" i="0">
                <a:solidFill>
                  <a:schemeClr val="bg1"/>
                </a:solidFill>
                <a:latin typeface="EC Square Sans Pro" panose="020B0506040000020004" pitchFamily="34" charset="0"/>
              </a:defRPr>
            </a:lvl1pPr>
          </a:lstStyle>
          <a:p>
            <a:r>
              <a:rPr lang="en-US">
                <a:ea typeface="Verdana" panose="020B0604030504040204" pitchFamily="34" charset="0"/>
              </a:rPr>
              <a:t>Lorem ipsum dolor lorem ipsum</a:t>
            </a:r>
          </a:p>
        </p:txBody>
      </p:sp>
      <p:sp>
        <p:nvSpPr>
          <p:cNvPr id="3" name="Text Placeholder 2">
            <a:extLst>
              <a:ext uri="{FF2B5EF4-FFF2-40B4-BE49-F238E27FC236}">
                <a16:creationId xmlns:a16="http://schemas.microsoft.com/office/drawing/2014/main" id="{1906F0B5-CDA8-F94E-A3B1-72853D99EA6F}"/>
              </a:ext>
            </a:extLst>
          </p:cNvPr>
          <p:cNvSpPr>
            <a:spLocks noGrp="1"/>
          </p:cNvSpPr>
          <p:nvPr>
            <p:ph type="body" sz="quarter" idx="19" hasCustomPrompt="1"/>
          </p:nvPr>
        </p:nvSpPr>
        <p:spPr>
          <a:xfrm>
            <a:off x="1115153" y="5521262"/>
            <a:ext cx="6030473" cy="257175"/>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bg1"/>
                </a:solidFill>
                <a:latin typeface="EC Square Sans Pro" panose="020B0506040000020004" pitchFamily="34" charset="0"/>
                <a:ea typeface="Verdana" panose="020B0604030504040204" pitchFamily="34" charset="0"/>
                <a:cs typeface="+mn-cs"/>
              </a:defRPr>
            </a:lvl1pPr>
          </a:lstStyle>
          <a:p>
            <a:pPr lvl="0"/>
            <a:r>
              <a:rPr lang="x-none"/>
              <a:t>LOREM IPSUM DOLOR</a:t>
            </a:r>
          </a:p>
        </p:txBody>
      </p:sp>
      <p:sp>
        <p:nvSpPr>
          <p:cNvPr id="5" name="Text Placeholder 4">
            <a:extLst>
              <a:ext uri="{FF2B5EF4-FFF2-40B4-BE49-F238E27FC236}">
                <a16:creationId xmlns:a16="http://schemas.microsoft.com/office/drawing/2014/main" id="{E0864EB9-6415-B447-A6C9-F6D15DB73E0D}"/>
              </a:ext>
            </a:extLst>
          </p:cNvPr>
          <p:cNvSpPr>
            <a:spLocks noGrp="1"/>
          </p:cNvSpPr>
          <p:nvPr>
            <p:ph type="body" sz="quarter" idx="21" hasCustomPrompt="1"/>
          </p:nvPr>
        </p:nvSpPr>
        <p:spPr>
          <a:xfrm>
            <a:off x="1083626" y="2746136"/>
            <a:ext cx="6061994" cy="367094"/>
          </a:xfrm>
        </p:spPr>
        <p:txBody>
          <a:bodyPr anchor="ctr">
            <a:normAutofit/>
          </a:bodyPr>
          <a:lstStyle>
            <a:lvl1pPr marL="0" indent="0">
              <a:buNone/>
              <a:defRPr kumimoji="0" lang="x-none" sz="1700" b="1" i="0" u="none" strike="noStrike" kern="1200" cap="none" spc="300" normalizeH="0" baseline="0" dirty="0">
                <a:ln>
                  <a:noFill/>
                </a:ln>
                <a:solidFill>
                  <a:srgbClr val="FFFFFF"/>
                </a:solidFill>
                <a:effectLst/>
                <a:uLnTx/>
                <a:uFillTx/>
                <a:latin typeface="EC Square Sans Pro" panose="020B0506040000020004" pitchFamily="34" charset="0"/>
                <a:ea typeface="Verdana" panose="020B0604030504040204" pitchFamily="34" charset="0"/>
                <a:cs typeface="+mn-cs"/>
              </a:defRPr>
            </a:lvl1pPr>
          </a:lstStyle>
          <a:p>
            <a:pPr lvl="0"/>
            <a:r>
              <a:rPr lang="en-GB"/>
              <a:t>Day Month Year</a:t>
            </a:r>
            <a:endParaRPr lang="x-none"/>
          </a:p>
        </p:txBody>
      </p:sp>
      <p:pic>
        <p:nvPicPr>
          <p:cNvPr id="16" name="Picture 15" descr="A picture containing text&#10;&#10;Description automatically generated">
            <a:extLst>
              <a:ext uri="{FF2B5EF4-FFF2-40B4-BE49-F238E27FC236}">
                <a16:creationId xmlns:a16="http://schemas.microsoft.com/office/drawing/2014/main" id="{6C1FA2E8-C86D-074A-BD79-0D5066234D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1400403"/>
            <a:ext cx="3632612" cy="954020"/>
          </a:xfrm>
          <a:prstGeom prst="rect">
            <a:avLst/>
          </a:prstGeom>
        </p:spPr>
      </p:pic>
      <p:pic>
        <p:nvPicPr>
          <p:cNvPr id="18" name="Picture 17" descr="A black and white logo&#10;&#10;Description automatically generated with medium confidence">
            <a:extLst>
              <a:ext uri="{FF2B5EF4-FFF2-40B4-BE49-F238E27FC236}">
                <a16:creationId xmlns:a16="http://schemas.microsoft.com/office/drawing/2014/main" id="{3D061E71-CFE2-EE4E-AD45-7A76A3B27B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1595928"/>
            <a:ext cx="2144518" cy="758494"/>
          </a:xfrm>
          <a:prstGeom prst="rect">
            <a:avLst/>
          </a:prstGeom>
        </p:spPr>
      </p:pic>
    </p:spTree>
    <p:extLst>
      <p:ext uri="{BB962C8B-B14F-4D97-AF65-F5344CB8AC3E}">
        <p14:creationId xmlns:p14="http://schemas.microsoft.com/office/powerpoint/2010/main" val="3635371963"/>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Cover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0CE61-8B97-F547-B271-D67E00C59B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3"/>
          </a:xfrm>
          <a:prstGeom prst="rect">
            <a:avLst/>
          </a:prstGeom>
        </p:spPr>
      </p:pic>
      <p:pic>
        <p:nvPicPr>
          <p:cNvPr id="6" name="Picture 5">
            <a:extLst>
              <a:ext uri="{FF2B5EF4-FFF2-40B4-BE49-F238E27FC236}">
                <a16:creationId xmlns:a16="http://schemas.microsoft.com/office/drawing/2014/main" id="{1EE81CC7-F603-A442-A626-F51D77542A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1" y="2851550"/>
            <a:ext cx="3154075" cy="1154901"/>
          </a:xfrm>
          <a:prstGeom prst="rect">
            <a:avLst/>
          </a:prstGeom>
        </p:spPr>
      </p:pic>
    </p:spTree>
    <p:extLst>
      <p:ext uri="{BB962C8B-B14F-4D97-AF65-F5344CB8AC3E}">
        <p14:creationId xmlns:p14="http://schemas.microsoft.com/office/powerpoint/2010/main" val="3182828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Cover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63345-ED8D-F049-83BC-2603E5C7F8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9999" y="-33749"/>
            <a:ext cx="12311998" cy="6925498"/>
          </a:xfrm>
          <a:prstGeom prst="rect">
            <a:avLst/>
          </a:prstGeom>
        </p:spPr>
      </p:pic>
      <p:pic>
        <p:nvPicPr>
          <p:cNvPr id="6" name="Picture 5">
            <a:extLst>
              <a:ext uri="{FF2B5EF4-FFF2-40B4-BE49-F238E27FC236}">
                <a16:creationId xmlns:a16="http://schemas.microsoft.com/office/drawing/2014/main" id="{FACC9D17-A38F-0C4F-BEEF-4B1488DCFC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1" y="2851550"/>
            <a:ext cx="3154075" cy="1154901"/>
          </a:xfrm>
          <a:prstGeom prst="rect">
            <a:avLst/>
          </a:prstGeom>
        </p:spPr>
      </p:pic>
    </p:spTree>
    <p:extLst>
      <p:ext uri="{BB962C8B-B14F-4D97-AF65-F5344CB8AC3E}">
        <p14:creationId xmlns:p14="http://schemas.microsoft.com/office/powerpoint/2010/main" val="23548918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nd Cover Slid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B4718-961F-1E42-B7DE-1913FC8C7E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3"/>
          </a:xfrm>
          <a:prstGeom prst="rect">
            <a:avLst/>
          </a:prstGeom>
        </p:spPr>
      </p:pic>
      <p:pic>
        <p:nvPicPr>
          <p:cNvPr id="11" name="Picture 10">
            <a:extLst>
              <a:ext uri="{FF2B5EF4-FFF2-40B4-BE49-F238E27FC236}">
                <a16:creationId xmlns:a16="http://schemas.microsoft.com/office/drawing/2014/main" id="{1CBC1C63-3EA5-BA4A-8E57-48376DA68B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1" y="2851550"/>
            <a:ext cx="3154075" cy="1154901"/>
          </a:xfrm>
          <a:prstGeom prst="rect">
            <a:avLst/>
          </a:prstGeom>
        </p:spPr>
      </p:pic>
    </p:spTree>
    <p:extLst>
      <p:ext uri="{BB962C8B-B14F-4D97-AF65-F5344CB8AC3E}">
        <p14:creationId xmlns:p14="http://schemas.microsoft.com/office/powerpoint/2010/main" val="2607399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d Cover Slid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A45297-8512-9E44-A19D-1B35A59882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131" y="-38602"/>
            <a:ext cx="12324261" cy="6935204"/>
          </a:xfrm>
          <a:prstGeom prst="rect">
            <a:avLst/>
          </a:prstGeom>
        </p:spPr>
      </p:pic>
      <p:pic>
        <p:nvPicPr>
          <p:cNvPr id="12" name="Picture 11" descr="A black and white logo&#10;&#10;Description automatically generated with medium confidence">
            <a:extLst>
              <a:ext uri="{FF2B5EF4-FFF2-40B4-BE49-F238E27FC236}">
                <a16:creationId xmlns:a16="http://schemas.microsoft.com/office/drawing/2014/main" id="{D26239F1-B47A-6047-8B57-2343C7BAC9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42982" y="2823729"/>
            <a:ext cx="3306036" cy="1210543"/>
          </a:xfrm>
          <a:prstGeom prst="rect">
            <a:avLst/>
          </a:prstGeom>
        </p:spPr>
      </p:pic>
    </p:spTree>
    <p:extLst>
      <p:ext uri="{BB962C8B-B14F-4D97-AF65-F5344CB8AC3E}">
        <p14:creationId xmlns:p14="http://schemas.microsoft.com/office/powerpoint/2010/main" val="188102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ndex Slide 2">
    <p:bg>
      <p:bgPr>
        <a:solidFill>
          <a:schemeClr val="bg1"/>
        </a:solid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61AC5B17-808D-A246-A7C7-5DCBE2AC095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3192844">
            <a:off x="6298277" y="-2843474"/>
            <a:ext cx="12544948" cy="12544948"/>
          </a:xfrm>
          <a:prstGeom prst="rect">
            <a:avLst/>
          </a:prstGeom>
        </p:spPr>
      </p:pic>
      <p:sp>
        <p:nvSpPr>
          <p:cNvPr id="4" name="Picture Placeholder 3">
            <a:extLst>
              <a:ext uri="{FF2B5EF4-FFF2-40B4-BE49-F238E27FC236}">
                <a16:creationId xmlns:a16="http://schemas.microsoft.com/office/drawing/2014/main" id="{16BD8E85-8686-A34C-AB66-AC0B09C4AA73}"/>
              </a:ext>
            </a:extLst>
          </p:cNvPr>
          <p:cNvSpPr>
            <a:spLocks noGrp="1"/>
          </p:cNvSpPr>
          <p:nvPr>
            <p:ph type="pic" sz="quarter" idx="32"/>
          </p:nvPr>
        </p:nvSpPr>
        <p:spPr>
          <a:xfrm>
            <a:off x="6743700" y="-2622145"/>
            <a:ext cx="11722100" cy="12064738"/>
          </a:xfrm>
          <a:prstGeom prst="ellipse">
            <a:avLst/>
          </a:prstGeom>
          <a:noFill/>
        </p:spPr>
        <p:txBody>
          <a:bodyPr/>
          <a:lstStyle/>
          <a:p>
            <a:endParaRPr lang="x-none"/>
          </a:p>
        </p:txBody>
      </p:sp>
      <p:sp>
        <p:nvSpPr>
          <p:cNvPr id="14" name="Text Placeholder 6"/>
          <p:cNvSpPr>
            <a:spLocks noGrp="1"/>
          </p:cNvSpPr>
          <p:nvPr>
            <p:ph type="body" sz="quarter" idx="17" hasCustomPrompt="1"/>
          </p:nvPr>
        </p:nvSpPr>
        <p:spPr>
          <a:xfrm>
            <a:off x="843466" y="1680731"/>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15" name="Text Placeholder 6"/>
          <p:cNvSpPr>
            <a:spLocks noGrp="1"/>
          </p:cNvSpPr>
          <p:nvPr>
            <p:ph type="body" sz="quarter" idx="18" hasCustomPrompt="1"/>
          </p:nvPr>
        </p:nvSpPr>
        <p:spPr>
          <a:xfrm>
            <a:off x="1454731" y="1848082"/>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16" name="Text Placeholder 6"/>
          <p:cNvSpPr>
            <a:spLocks noGrp="1"/>
          </p:cNvSpPr>
          <p:nvPr>
            <p:ph type="body" sz="quarter" idx="19" hasCustomPrompt="1"/>
          </p:nvPr>
        </p:nvSpPr>
        <p:spPr>
          <a:xfrm>
            <a:off x="854116" y="2119892"/>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35" name="Text Placeholder 6">
            <a:extLst>
              <a:ext uri="{FF2B5EF4-FFF2-40B4-BE49-F238E27FC236}">
                <a16:creationId xmlns:a16="http://schemas.microsoft.com/office/drawing/2014/main" id="{C27F5905-EBE7-4C4F-B54E-17391BA9F70D}"/>
              </a:ext>
            </a:extLst>
          </p:cNvPr>
          <p:cNvSpPr>
            <a:spLocks noGrp="1"/>
          </p:cNvSpPr>
          <p:nvPr>
            <p:ph type="body" sz="quarter" idx="20" hasCustomPrompt="1"/>
          </p:nvPr>
        </p:nvSpPr>
        <p:spPr>
          <a:xfrm>
            <a:off x="843466" y="2500863"/>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36" name="Text Placeholder 6">
            <a:extLst>
              <a:ext uri="{FF2B5EF4-FFF2-40B4-BE49-F238E27FC236}">
                <a16:creationId xmlns:a16="http://schemas.microsoft.com/office/drawing/2014/main" id="{0DFF1A6B-D64A-3E45-B37B-BC0776BC6083}"/>
              </a:ext>
            </a:extLst>
          </p:cNvPr>
          <p:cNvSpPr>
            <a:spLocks noGrp="1"/>
          </p:cNvSpPr>
          <p:nvPr>
            <p:ph type="body" sz="quarter" idx="21" hasCustomPrompt="1"/>
          </p:nvPr>
        </p:nvSpPr>
        <p:spPr>
          <a:xfrm>
            <a:off x="1454731" y="2668214"/>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37" name="Text Placeholder 6">
            <a:extLst>
              <a:ext uri="{FF2B5EF4-FFF2-40B4-BE49-F238E27FC236}">
                <a16:creationId xmlns:a16="http://schemas.microsoft.com/office/drawing/2014/main" id="{E860F898-90A5-FC4F-AC8B-3A7EE4DCBB10}"/>
              </a:ext>
            </a:extLst>
          </p:cNvPr>
          <p:cNvSpPr>
            <a:spLocks noGrp="1"/>
          </p:cNvSpPr>
          <p:nvPr>
            <p:ph type="body" sz="quarter" idx="22" hasCustomPrompt="1"/>
          </p:nvPr>
        </p:nvSpPr>
        <p:spPr>
          <a:xfrm>
            <a:off x="854116" y="2940024"/>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38" name="Text Placeholder 6">
            <a:extLst>
              <a:ext uri="{FF2B5EF4-FFF2-40B4-BE49-F238E27FC236}">
                <a16:creationId xmlns:a16="http://schemas.microsoft.com/office/drawing/2014/main" id="{4FB7070B-DBE8-6D44-8F91-D8D9E68BB7E2}"/>
              </a:ext>
            </a:extLst>
          </p:cNvPr>
          <p:cNvSpPr>
            <a:spLocks noGrp="1"/>
          </p:cNvSpPr>
          <p:nvPr>
            <p:ph type="body" sz="quarter" idx="23" hasCustomPrompt="1"/>
          </p:nvPr>
        </p:nvSpPr>
        <p:spPr>
          <a:xfrm>
            <a:off x="843466" y="3339849"/>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39" name="Text Placeholder 6">
            <a:extLst>
              <a:ext uri="{FF2B5EF4-FFF2-40B4-BE49-F238E27FC236}">
                <a16:creationId xmlns:a16="http://schemas.microsoft.com/office/drawing/2014/main" id="{91A3E682-6E6F-CF42-BE39-BE4A6B516D02}"/>
              </a:ext>
            </a:extLst>
          </p:cNvPr>
          <p:cNvSpPr>
            <a:spLocks noGrp="1"/>
          </p:cNvSpPr>
          <p:nvPr>
            <p:ph type="body" sz="quarter" idx="24" hasCustomPrompt="1"/>
          </p:nvPr>
        </p:nvSpPr>
        <p:spPr>
          <a:xfrm>
            <a:off x="1454731" y="3507200"/>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40" name="Text Placeholder 6">
            <a:extLst>
              <a:ext uri="{FF2B5EF4-FFF2-40B4-BE49-F238E27FC236}">
                <a16:creationId xmlns:a16="http://schemas.microsoft.com/office/drawing/2014/main" id="{B779F6B6-D2B9-0645-8004-7A05E3C6837B}"/>
              </a:ext>
            </a:extLst>
          </p:cNvPr>
          <p:cNvSpPr>
            <a:spLocks noGrp="1"/>
          </p:cNvSpPr>
          <p:nvPr>
            <p:ph type="body" sz="quarter" idx="25" hasCustomPrompt="1"/>
          </p:nvPr>
        </p:nvSpPr>
        <p:spPr>
          <a:xfrm>
            <a:off x="854116" y="3779010"/>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41" name="Text Placeholder 6">
            <a:extLst>
              <a:ext uri="{FF2B5EF4-FFF2-40B4-BE49-F238E27FC236}">
                <a16:creationId xmlns:a16="http://schemas.microsoft.com/office/drawing/2014/main" id="{64E63050-1B51-794A-A34B-0FCD6F7819DF}"/>
              </a:ext>
            </a:extLst>
          </p:cNvPr>
          <p:cNvSpPr>
            <a:spLocks noGrp="1"/>
          </p:cNvSpPr>
          <p:nvPr>
            <p:ph type="body" sz="quarter" idx="26" hasCustomPrompt="1"/>
          </p:nvPr>
        </p:nvSpPr>
        <p:spPr>
          <a:xfrm>
            <a:off x="843466" y="4169408"/>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42" name="Text Placeholder 6">
            <a:extLst>
              <a:ext uri="{FF2B5EF4-FFF2-40B4-BE49-F238E27FC236}">
                <a16:creationId xmlns:a16="http://schemas.microsoft.com/office/drawing/2014/main" id="{77F1241B-E031-DC4F-98E5-9A3B60CD87CE}"/>
              </a:ext>
            </a:extLst>
          </p:cNvPr>
          <p:cNvSpPr>
            <a:spLocks noGrp="1"/>
          </p:cNvSpPr>
          <p:nvPr>
            <p:ph type="body" sz="quarter" idx="27" hasCustomPrompt="1"/>
          </p:nvPr>
        </p:nvSpPr>
        <p:spPr>
          <a:xfrm>
            <a:off x="1454731" y="4336759"/>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43" name="Text Placeholder 6">
            <a:extLst>
              <a:ext uri="{FF2B5EF4-FFF2-40B4-BE49-F238E27FC236}">
                <a16:creationId xmlns:a16="http://schemas.microsoft.com/office/drawing/2014/main" id="{5F1F7E48-6680-B44D-A2CD-592675F1C100}"/>
              </a:ext>
            </a:extLst>
          </p:cNvPr>
          <p:cNvSpPr>
            <a:spLocks noGrp="1"/>
          </p:cNvSpPr>
          <p:nvPr>
            <p:ph type="body" sz="quarter" idx="28" hasCustomPrompt="1"/>
          </p:nvPr>
        </p:nvSpPr>
        <p:spPr>
          <a:xfrm>
            <a:off x="854116" y="4608569"/>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44" name="Text Placeholder 6">
            <a:extLst>
              <a:ext uri="{FF2B5EF4-FFF2-40B4-BE49-F238E27FC236}">
                <a16:creationId xmlns:a16="http://schemas.microsoft.com/office/drawing/2014/main" id="{6C88FCD2-ABB6-2C4F-B94D-CF1A251850D0}"/>
              </a:ext>
            </a:extLst>
          </p:cNvPr>
          <p:cNvSpPr>
            <a:spLocks noGrp="1"/>
          </p:cNvSpPr>
          <p:nvPr>
            <p:ph type="body" sz="quarter" idx="29" hasCustomPrompt="1"/>
          </p:nvPr>
        </p:nvSpPr>
        <p:spPr>
          <a:xfrm>
            <a:off x="843466" y="4998966"/>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45" name="Text Placeholder 6">
            <a:extLst>
              <a:ext uri="{FF2B5EF4-FFF2-40B4-BE49-F238E27FC236}">
                <a16:creationId xmlns:a16="http://schemas.microsoft.com/office/drawing/2014/main" id="{082711FE-0BEC-A046-8729-DC8E814457A6}"/>
              </a:ext>
            </a:extLst>
          </p:cNvPr>
          <p:cNvSpPr>
            <a:spLocks noGrp="1"/>
          </p:cNvSpPr>
          <p:nvPr>
            <p:ph type="body" sz="quarter" idx="30" hasCustomPrompt="1"/>
          </p:nvPr>
        </p:nvSpPr>
        <p:spPr>
          <a:xfrm>
            <a:off x="1454731" y="5166317"/>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46" name="Text Placeholder 6">
            <a:extLst>
              <a:ext uri="{FF2B5EF4-FFF2-40B4-BE49-F238E27FC236}">
                <a16:creationId xmlns:a16="http://schemas.microsoft.com/office/drawing/2014/main" id="{2034BCDE-5890-1346-B4DA-EE220604B97D}"/>
              </a:ext>
            </a:extLst>
          </p:cNvPr>
          <p:cNvSpPr>
            <a:spLocks noGrp="1"/>
          </p:cNvSpPr>
          <p:nvPr>
            <p:ph type="body" sz="quarter" idx="31" hasCustomPrompt="1"/>
          </p:nvPr>
        </p:nvSpPr>
        <p:spPr>
          <a:xfrm>
            <a:off x="854116" y="5438127"/>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26" name="Title 25">
            <a:extLst>
              <a:ext uri="{FF2B5EF4-FFF2-40B4-BE49-F238E27FC236}">
                <a16:creationId xmlns:a16="http://schemas.microsoft.com/office/drawing/2014/main" id="{11EF8B2D-1527-2C41-8E8F-B86258E6978B}"/>
              </a:ext>
            </a:extLst>
          </p:cNvPr>
          <p:cNvSpPr>
            <a:spLocks noGrp="1"/>
          </p:cNvSpPr>
          <p:nvPr>
            <p:ph type="title" hasCustomPrompt="1"/>
          </p:nvPr>
        </p:nvSpPr>
        <p:spPr>
          <a:xfrm>
            <a:off x="838200" y="687704"/>
            <a:ext cx="6397775" cy="356432"/>
          </a:xfrm>
        </p:spPr>
        <p:txBody>
          <a:bodyPr/>
          <a:lstStyle>
            <a:lvl1pPr>
              <a:defRPr>
                <a:solidFill>
                  <a:srgbClr val="004494"/>
                </a:solidFill>
              </a:defRPr>
            </a:lvl1pPr>
          </a:lstStyle>
          <a:p>
            <a:r>
              <a:rPr lang="en-US"/>
              <a:t>Title</a:t>
            </a:r>
            <a:endParaRPr lang="pt-PT"/>
          </a:p>
        </p:txBody>
      </p:sp>
      <p:cxnSp>
        <p:nvCxnSpPr>
          <p:cNvPr id="27" name="Straight Connector 26">
            <a:extLst>
              <a:ext uri="{FF2B5EF4-FFF2-40B4-BE49-F238E27FC236}">
                <a16:creationId xmlns:a16="http://schemas.microsoft.com/office/drawing/2014/main" id="{036BF8F0-FB48-2347-BB10-F122BAE76DB7}"/>
              </a:ext>
            </a:extLst>
          </p:cNvPr>
          <p:cNvCxnSpPr>
            <a:cxnSpLocks/>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24" name="Text Placeholder 12">
            <a:extLst>
              <a:ext uri="{FF2B5EF4-FFF2-40B4-BE49-F238E27FC236}">
                <a16:creationId xmlns:a16="http://schemas.microsoft.com/office/drawing/2014/main" id="{1B0A9B23-404D-4544-B34B-2E6EE506E2F0}"/>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024215188"/>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ndex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7" name="Text Placeholder 6"/>
          <p:cNvSpPr>
            <a:spLocks noGrp="1"/>
          </p:cNvSpPr>
          <p:nvPr>
            <p:ph type="body" sz="quarter" idx="17" hasCustomPrompt="1"/>
          </p:nvPr>
        </p:nvSpPr>
        <p:spPr>
          <a:xfrm>
            <a:off x="838200" y="1892585"/>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01</a:t>
            </a:r>
          </a:p>
        </p:txBody>
      </p:sp>
      <p:sp>
        <p:nvSpPr>
          <p:cNvPr id="8" name="Text Placeholder 6"/>
          <p:cNvSpPr>
            <a:spLocks noGrp="1"/>
          </p:cNvSpPr>
          <p:nvPr>
            <p:ph type="body" sz="quarter" idx="18" hasCustomPrompt="1"/>
          </p:nvPr>
        </p:nvSpPr>
        <p:spPr>
          <a:xfrm>
            <a:off x="1917955" y="1877131"/>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9" name="Text Placeholder 6"/>
          <p:cNvSpPr>
            <a:spLocks noGrp="1"/>
          </p:cNvSpPr>
          <p:nvPr>
            <p:ph type="body" sz="quarter" idx="19" hasCustomPrompt="1"/>
          </p:nvPr>
        </p:nvSpPr>
        <p:spPr>
          <a:xfrm>
            <a:off x="1917955" y="2229944"/>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26" name="Title 25"/>
          <p:cNvSpPr>
            <a:spLocks noGrp="1"/>
          </p:cNvSpPr>
          <p:nvPr>
            <p:ph type="title" hasCustomPrompt="1"/>
          </p:nvPr>
        </p:nvSpPr>
        <p:spPr/>
        <p:txBody>
          <a:bodyPr/>
          <a:lstStyle>
            <a:lvl1pPr>
              <a:defRPr>
                <a:solidFill>
                  <a:srgbClr val="FF0179"/>
                </a:solidFill>
              </a:defRPr>
            </a:lvl1pPr>
          </a:lstStyle>
          <a:p>
            <a:r>
              <a:rPr lang="en-US"/>
              <a:t>Title</a:t>
            </a:r>
            <a:endParaRPr lang="pt-PT"/>
          </a:p>
        </p:txBody>
      </p:sp>
      <p:cxnSp>
        <p:nvCxnSpPr>
          <p:cNvPr id="23" name="Straight Connector 22"/>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6">
            <a:extLst>
              <a:ext uri="{FF2B5EF4-FFF2-40B4-BE49-F238E27FC236}">
                <a16:creationId xmlns:a16="http://schemas.microsoft.com/office/drawing/2014/main" id="{64F8AD43-1D97-2D4B-8435-269D83CA0A6C}"/>
              </a:ext>
            </a:extLst>
          </p:cNvPr>
          <p:cNvSpPr>
            <a:spLocks noGrp="1"/>
          </p:cNvSpPr>
          <p:nvPr>
            <p:ph type="body" sz="quarter" idx="20" hasCustomPrompt="1"/>
          </p:nvPr>
        </p:nvSpPr>
        <p:spPr>
          <a:xfrm>
            <a:off x="838200" y="3047990"/>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02</a:t>
            </a:r>
          </a:p>
        </p:txBody>
      </p:sp>
      <p:sp>
        <p:nvSpPr>
          <p:cNvPr id="27" name="Text Placeholder 6">
            <a:extLst>
              <a:ext uri="{FF2B5EF4-FFF2-40B4-BE49-F238E27FC236}">
                <a16:creationId xmlns:a16="http://schemas.microsoft.com/office/drawing/2014/main" id="{71C7CDE0-0167-CA4F-803F-C587C7518CEC}"/>
              </a:ext>
            </a:extLst>
          </p:cNvPr>
          <p:cNvSpPr>
            <a:spLocks noGrp="1"/>
          </p:cNvSpPr>
          <p:nvPr>
            <p:ph type="body" sz="quarter" idx="21" hasCustomPrompt="1"/>
          </p:nvPr>
        </p:nvSpPr>
        <p:spPr>
          <a:xfrm>
            <a:off x="1917955" y="3032536"/>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28" name="Text Placeholder 6">
            <a:extLst>
              <a:ext uri="{FF2B5EF4-FFF2-40B4-BE49-F238E27FC236}">
                <a16:creationId xmlns:a16="http://schemas.microsoft.com/office/drawing/2014/main" id="{C830FCA3-1F6C-1642-9C6C-D5417097EF6C}"/>
              </a:ext>
            </a:extLst>
          </p:cNvPr>
          <p:cNvSpPr>
            <a:spLocks noGrp="1"/>
          </p:cNvSpPr>
          <p:nvPr>
            <p:ph type="body" sz="quarter" idx="22" hasCustomPrompt="1"/>
          </p:nvPr>
        </p:nvSpPr>
        <p:spPr>
          <a:xfrm>
            <a:off x="1917955" y="3385349"/>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29" name="Text Placeholder 6">
            <a:extLst>
              <a:ext uri="{FF2B5EF4-FFF2-40B4-BE49-F238E27FC236}">
                <a16:creationId xmlns:a16="http://schemas.microsoft.com/office/drawing/2014/main" id="{65BE12C7-4650-5147-8FA1-4769610C5CDA}"/>
              </a:ext>
            </a:extLst>
          </p:cNvPr>
          <p:cNvSpPr>
            <a:spLocks noGrp="1"/>
          </p:cNvSpPr>
          <p:nvPr>
            <p:ph type="body" sz="quarter" idx="23" hasCustomPrompt="1"/>
          </p:nvPr>
        </p:nvSpPr>
        <p:spPr>
          <a:xfrm>
            <a:off x="838200" y="4302631"/>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03</a:t>
            </a:r>
          </a:p>
        </p:txBody>
      </p:sp>
      <p:sp>
        <p:nvSpPr>
          <p:cNvPr id="30" name="Text Placeholder 6">
            <a:extLst>
              <a:ext uri="{FF2B5EF4-FFF2-40B4-BE49-F238E27FC236}">
                <a16:creationId xmlns:a16="http://schemas.microsoft.com/office/drawing/2014/main" id="{F1B330CC-A685-F245-AD0E-6D7E96038B07}"/>
              </a:ext>
            </a:extLst>
          </p:cNvPr>
          <p:cNvSpPr>
            <a:spLocks noGrp="1"/>
          </p:cNvSpPr>
          <p:nvPr>
            <p:ph type="body" sz="quarter" idx="24" hasCustomPrompt="1"/>
          </p:nvPr>
        </p:nvSpPr>
        <p:spPr>
          <a:xfrm>
            <a:off x="1917955" y="4287177"/>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31" name="Text Placeholder 6">
            <a:extLst>
              <a:ext uri="{FF2B5EF4-FFF2-40B4-BE49-F238E27FC236}">
                <a16:creationId xmlns:a16="http://schemas.microsoft.com/office/drawing/2014/main" id="{6C675EE6-6C15-D049-B106-14B16EA51196}"/>
              </a:ext>
            </a:extLst>
          </p:cNvPr>
          <p:cNvSpPr>
            <a:spLocks noGrp="1"/>
          </p:cNvSpPr>
          <p:nvPr>
            <p:ph type="body" sz="quarter" idx="25" hasCustomPrompt="1"/>
          </p:nvPr>
        </p:nvSpPr>
        <p:spPr>
          <a:xfrm>
            <a:off x="1917955" y="4639990"/>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32" name="Text Placeholder 6">
            <a:extLst>
              <a:ext uri="{FF2B5EF4-FFF2-40B4-BE49-F238E27FC236}">
                <a16:creationId xmlns:a16="http://schemas.microsoft.com/office/drawing/2014/main" id="{09DB9901-8AAE-C84B-9E81-E0B4B7D3BCA6}"/>
              </a:ext>
            </a:extLst>
          </p:cNvPr>
          <p:cNvSpPr>
            <a:spLocks noGrp="1"/>
          </p:cNvSpPr>
          <p:nvPr>
            <p:ph type="body" sz="quarter" idx="26" hasCustomPrompt="1"/>
          </p:nvPr>
        </p:nvSpPr>
        <p:spPr>
          <a:xfrm>
            <a:off x="7019261" y="1892585"/>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04</a:t>
            </a:r>
          </a:p>
        </p:txBody>
      </p:sp>
      <p:sp>
        <p:nvSpPr>
          <p:cNvPr id="33" name="Text Placeholder 6">
            <a:extLst>
              <a:ext uri="{FF2B5EF4-FFF2-40B4-BE49-F238E27FC236}">
                <a16:creationId xmlns:a16="http://schemas.microsoft.com/office/drawing/2014/main" id="{3E85210D-4524-314F-AC02-D03AC0DFCC8F}"/>
              </a:ext>
            </a:extLst>
          </p:cNvPr>
          <p:cNvSpPr>
            <a:spLocks noGrp="1"/>
          </p:cNvSpPr>
          <p:nvPr>
            <p:ph type="body" sz="quarter" idx="27" hasCustomPrompt="1"/>
          </p:nvPr>
        </p:nvSpPr>
        <p:spPr>
          <a:xfrm>
            <a:off x="8099016" y="1877131"/>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34" name="Text Placeholder 6">
            <a:extLst>
              <a:ext uri="{FF2B5EF4-FFF2-40B4-BE49-F238E27FC236}">
                <a16:creationId xmlns:a16="http://schemas.microsoft.com/office/drawing/2014/main" id="{1805FED5-8BAD-3D45-9607-B3E0EAF49433}"/>
              </a:ext>
            </a:extLst>
          </p:cNvPr>
          <p:cNvSpPr>
            <a:spLocks noGrp="1"/>
          </p:cNvSpPr>
          <p:nvPr>
            <p:ph type="body" sz="quarter" idx="28" hasCustomPrompt="1"/>
          </p:nvPr>
        </p:nvSpPr>
        <p:spPr>
          <a:xfrm>
            <a:off x="8099016" y="2229944"/>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35" name="Text Placeholder 6">
            <a:extLst>
              <a:ext uri="{FF2B5EF4-FFF2-40B4-BE49-F238E27FC236}">
                <a16:creationId xmlns:a16="http://schemas.microsoft.com/office/drawing/2014/main" id="{2DA6B73C-9333-7A4E-A926-575188453FFF}"/>
              </a:ext>
            </a:extLst>
          </p:cNvPr>
          <p:cNvSpPr>
            <a:spLocks noGrp="1"/>
          </p:cNvSpPr>
          <p:nvPr>
            <p:ph type="body" sz="quarter" idx="29" hasCustomPrompt="1"/>
          </p:nvPr>
        </p:nvSpPr>
        <p:spPr>
          <a:xfrm>
            <a:off x="7019261" y="3047990"/>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05</a:t>
            </a:r>
          </a:p>
        </p:txBody>
      </p:sp>
      <p:sp>
        <p:nvSpPr>
          <p:cNvPr id="36" name="Text Placeholder 6">
            <a:extLst>
              <a:ext uri="{FF2B5EF4-FFF2-40B4-BE49-F238E27FC236}">
                <a16:creationId xmlns:a16="http://schemas.microsoft.com/office/drawing/2014/main" id="{9C25A1B9-FB28-0D48-9678-B914B4E7B410}"/>
              </a:ext>
            </a:extLst>
          </p:cNvPr>
          <p:cNvSpPr>
            <a:spLocks noGrp="1"/>
          </p:cNvSpPr>
          <p:nvPr>
            <p:ph type="body" sz="quarter" idx="30" hasCustomPrompt="1"/>
          </p:nvPr>
        </p:nvSpPr>
        <p:spPr>
          <a:xfrm>
            <a:off x="8099016" y="3032536"/>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37" name="Text Placeholder 6">
            <a:extLst>
              <a:ext uri="{FF2B5EF4-FFF2-40B4-BE49-F238E27FC236}">
                <a16:creationId xmlns:a16="http://schemas.microsoft.com/office/drawing/2014/main" id="{ED55B404-5FF1-3140-91A5-A5970AB6BBCB}"/>
              </a:ext>
            </a:extLst>
          </p:cNvPr>
          <p:cNvSpPr>
            <a:spLocks noGrp="1"/>
          </p:cNvSpPr>
          <p:nvPr>
            <p:ph type="body" sz="quarter" idx="31" hasCustomPrompt="1"/>
          </p:nvPr>
        </p:nvSpPr>
        <p:spPr>
          <a:xfrm>
            <a:off x="8099016" y="3385349"/>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38" name="Text Placeholder 6">
            <a:extLst>
              <a:ext uri="{FF2B5EF4-FFF2-40B4-BE49-F238E27FC236}">
                <a16:creationId xmlns:a16="http://schemas.microsoft.com/office/drawing/2014/main" id="{E65D7780-CE7B-E743-B4A8-79DE825A10E6}"/>
              </a:ext>
            </a:extLst>
          </p:cNvPr>
          <p:cNvSpPr>
            <a:spLocks noGrp="1"/>
          </p:cNvSpPr>
          <p:nvPr>
            <p:ph type="body" sz="quarter" idx="32" hasCustomPrompt="1"/>
          </p:nvPr>
        </p:nvSpPr>
        <p:spPr>
          <a:xfrm>
            <a:off x="7019261" y="4302631"/>
            <a:ext cx="966528" cy="666463"/>
          </a:xfrm>
        </p:spPr>
        <p:txBody>
          <a:bodyPr lIns="0" tIns="0" rIns="0" bIns="0" anchor="t">
            <a:noAutofit/>
          </a:bodyPr>
          <a:lstStyle>
            <a:lvl1pPr marL="0" indent="0">
              <a:buNone/>
              <a:defRPr sz="6000" b="1" baseline="0">
                <a:ln w="19050">
                  <a:solidFill>
                    <a:srgbClr val="B2E8FA"/>
                  </a:solidFill>
                </a:ln>
                <a:solidFill>
                  <a:srgbClr val="003764">
                    <a:alpha val="0"/>
                  </a:srgbClr>
                </a:solidFill>
              </a:defRPr>
            </a:lvl1pPr>
          </a:lstStyle>
          <a:p>
            <a:pPr lvl="0"/>
            <a:r>
              <a:rPr lang="pt-PT"/>
              <a:t>06</a:t>
            </a:r>
          </a:p>
        </p:txBody>
      </p:sp>
      <p:sp>
        <p:nvSpPr>
          <p:cNvPr id="39" name="Text Placeholder 6">
            <a:extLst>
              <a:ext uri="{FF2B5EF4-FFF2-40B4-BE49-F238E27FC236}">
                <a16:creationId xmlns:a16="http://schemas.microsoft.com/office/drawing/2014/main" id="{DEA33AE4-9570-9340-B066-F407951B6464}"/>
              </a:ext>
            </a:extLst>
          </p:cNvPr>
          <p:cNvSpPr>
            <a:spLocks noGrp="1"/>
          </p:cNvSpPr>
          <p:nvPr>
            <p:ph type="body" sz="quarter" idx="33" hasCustomPrompt="1"/>
          </p:nvPr>
        </p:nvSpPr>
        <p:spPr>
          <a:xfrm>
            <a:off x="8099016" y="4287177"/>
            <a:ext cx="3241262" cy="329104"/>
          </a:xfrm>
        </p:spPr>
        <p:txBody>
          <a:bodyPr lIns="0" tIns="0" rIns="0" bIns="0" anchor="b">
            <a:normAutofit/>
          </a:bodyPr>
          <a:lstStyle>
            <a:lvl1pPr marL="0" indent="0">
              <a:buNone/>
              <a:defRPr sz="1800" b="1" baseline="0">
                <a:solidFill>
                  <a:srgbClr val="B2E8FA"/>
                </a:solidFill>
              </a:defRPr>
            </a:lvl1pPr>
          </a:lstStyle>
          <a:p>
            <a:pPr lvl="0"/>
            <a:r>
              <a:rPr lang="pt-PT" err="1"/>
              <a:t>Title</a:t>
            </a:r>
            <a:endParaRPr lang="pt-PT"/>
          </a:p>
        </p:txBody>
      </p:sp>
      <p:sp>
        <p:nvSpPr>
          <p:cNvPr id="40" name="Text Placeholder 6">
            <a:extLst>
              <a:ext uri="{FF2B5EF4-FFF2-40B4-BE49-F238E27FC236}">
                <a16:creationId xmlns:a16="http://schemas.microsoft.com/office/drawing/2014/main" id="{D5881ED1-A7EB-1C41-B8B5-60831889BAB6}"/>
              </a:ext>
            </a:extLst>
          </p:cNvPr>
          <p:cNvSpPr>
            <a:spLocks noGrp="1"/>
          </p:cNvSpPr>
          <p:nvPr>
            <p:ph type="body" sz="quarter" idx="34" hasCustomPrompt="1"/>
          </p:nvPr>
        </p:nvSpPr>
        <p:spPr>
          <a:xfrm>
            <a:off x="8099016" y="4639990"/>
            <a:ext cx="3241262" cy="329104"/>
          </a:xfrm>
        </p:spPr>
        <p:txBody>
          <a:bodyPr lIns="0" tIns="0" rIns="0" bIns="0" anchor="b">
            <a:normAutofit/>
          </a:bodyPr>
          <a:lstStyle>
            <a:lvl1pPr marL="0" indent="0">
              <a:buNone/>
              <a:defRPr sz="1400" baseline="0">
                <a:solidFill>
                  <a:schemeClr val="bg1"/>
                </a:solidFill>
              </a:defRPr>
            </a:lvl1pPr>
          </a:lstStyle>
          <a:p>
            <a:pPr lvl="0"/>
            <a:r>
              <a:rPr lang="pt-PT"/>
              <a:t>A </a:t>
            </a:r>
            <a:r>
              <a:rPr lang="pt-PT" err="1"/>
              <a:t>brief</a:t>
            </a:r>
            <a:r>
              <a:rPr lang="pt-PT"/>
              <a:t> </a:t>
            </a:r>
            <a:r>
              <a:rPr lang="pt-PT" err="1"/>
              <a:t>description</a:t>
            </a:r>
            <a:endParaRPr lang="pt-PT"/>
          </a:p>
        </p:txBody>
      </p:sp>
      <p:sp>
        <p:nvSpPr>
          <p:cNvPr id="41" name="Text Placeholder 12">
            <a:extLst>
              <a:ext uri="{FF2B5EF4-FFF2-40B4-BE49-F238E27FC236}">
                <a16:creationId xmlns:a16="http://schemas.microsoft.com/office/drawing/2014/main" id="{0D800DEC-CB8B-F746-AD5F-F5B21FF880B7}"/>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013770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Index Slide 2">
    <p:bg>
      <p:bgPr>
        <a:solidFill>
          <a:schemeClr val="bg1"/>
        </a:solid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61AC5B17-808D-A246-A7C7-5DCBE2AC095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3192844">
            <a:off x="6298277" y="-2843474"/>
            <a:ext cx="12544948" cy="12544948"/>
          </a:xfrm>
          <a:prstGeom prst="rect">
            <a:avLst/>
          </a:prstGeom>
        </p:spPr>
      </p:pic>
      <p:sp>
        <p:nvSpPr>
          <p:cNvPr id="4" name="Picture Placeholder 3">
            <a:extLst>
              <a:ext uri="{FF2B5EF4-FFF2-40B4-BE49-F238E27FC236}">
                <a16:creationId xmlns:a16="http://schemas.microsoft.com/office/drawing/2014/main" id="{16BD8E85-8686-A34C-AB66-AC0B09C4AA73}"/>
              </a:ext>
            </a:extLst>
          </p:cNvPr>
          <p:cNvSpPr>
            <a:spLocks noGrp="1"/>
          </p:cNvSpPr>
          <p:nvPr>
            <p:ph type="pic" sz="quarter" idx="32"/>
          </p:nvPr>
        </p:nvSpPr>
        <p:spPr>
          <a:xfrm>
            <a:off x="6743700" y="-2622145"/>
            <a:ext cx="11722100" cy="12064738"/>
          </a:xfrm>
          <a:prstGeom prst="ellipse">
            <a:avLst/>
          </a:prstGeom>
          <a:noFill/>
        </p:spPr>
        <p:txBody>
          <a:bodyPr/>
          <a:lstStyle/>
          <a:p>
            <a:endParaRPr lang="x-none"/>
          </a:p>
        </p:txBody>
      </p:sp>
      <p:sp>
        <p:nvSpPr>
          <p:cNvPr id="14" name="Text Placeholder 6"/>
          <p:cNvSpPr>
            <a:spLocks noGrp="1"/>
          </p:cNvSpPr>
          <p:nvPr>
            <p:ph type="body" sz="quarter" idx="17" hasCustomPrompt="1"/>
          </p:nvPr>
        </p:nvSpPr>
        <p:spPr>
          <a:xfrm>
            <a:off x="843466" y="1680731"/>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15" name="Text Placeholder 6"/>
          <p:cNvSpPr>
            <a:spLocks noGrp="1"/>
          </p:cNvSpPr>
          <p:nvPr>
            <p:ph type="body" sz="quarter" idx="18" hasCustomPrompt="1"/>
          </p:nvPr>
        </p:nvSpPr>
        <p:spPr>
          <a:xfrm>
            <a:off x="1454731" y="1848082"/>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16" name="Text Placeholder 6"/>
          <p:cNvSpPr>
            <a:spLocks noGrp="1"/>
          </p:cNvSpPr>
          <p:nvPr>
            <p:ph type="body" sz="quarter" idx="19" hasCustomPrompt="1"/>
          </p:nvPr>
        </p:nvSpPr>
        <p:spPr>
          <a:xfrm>
            <a:off x="854116" y="2119892"/>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35" name="Text Placeholder 6">
            <a:extLst>
              <a:ext uri="{FF2B5EF4-FFF2-40B4-BE49-F238E27FC236}">
                <a16:creationId xmlns:a16="http://schemas.microsoft.com/office/drawing/2014/main" id="{C27F5905-EBE7-4C4F-B54E-17391BA9F70D}"/>
              </a:ext>
            </a:extLst>
          </p:cNvPr>
          <p:cNvSpPr>
            <a:spLocks noGrp="1"/>
          </p:cNvSpPr>
          <p:nvPr>
            <p:ph type="body" sz="quarter" idx="20" hasCustomPrompt="1"/>
          </p:nvPr>
        </p:nvSpPr>
        <p:spPr>
          <a:xfrm>
            <a:off x="843466" y="2500863"/>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36" name="Text Placeholder 6">
            <a:extLst>
              <a:ext uri="{FF2B5EF4-FFF2-40B4-BE49-F238E27FC236}">
                <a16:creationId xmlns:a16="http://schemas.microsoft.com/office/drawing/2014/main" id="{0DFF1A6B-D64A-3E45-B37B-BC0776BC6083}"/>
              </a:ext>
            </a:extLst>
          </p:cNvPr>
          <p:cNvSpPr>
            <a:spLocks noGrp="1"/>
          </p:cNvSpPr>
          <p:nvPr>
            <p:ph type="body" sz="quarter" idx="21" hasCustomPrompt="1"/>
          </p:nvPr>
        </p:nvSpPr>
        <p:spPr>
          <a:xfrm>
            <a:off x="1454731" y="2668214"/>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37" name="Text Placeholder 6">
            <a:extLst>
              <a:ext uri="{FF2B5EF4-FFF2-40B4-BE49-F238E27FC236}">
                <a16:creationId xmlns:a16="http://schemas.microsoft.com/office/drawing/2014/main" id="{E860F898-90A5-FC4F-AC8B-3A7EE4DCBB10}"/>
              </a:ext>
            </a:extLst>
          </p:cNvPr>
          <p:cNvSpPr>
            <a:spLocks noGrp="1"/>
          </p:cNvSpPr>
          <p:nvPr>
            <p:ph type="body" sz="quarter" idx="22" hasCustomPrompt="1"/>
          </p:nvPr>
        </p:nvSpPr>
        <p:spPr>
          <a:xfrm>
            <a:off x="854116" y="2940024"/>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38" name="Text Placeholder 6">
            <a:extLst>
              <a:ext uri="{FF2B5EF4-FFF2-40B4-BE49-F238E27FC236}">
                <a16:creationId xmlns:a16="http://schemas.microsoft.com/office/drawing/2014/main" id="{4FB7070B-DBE8-6D44-8F91-D8D9E68BB7E2}"/>
              </a:ext>
            </a:extLst>
          </p:cNvPr>
          <p:cNvSpPr>
            <a:spLocks noGrp="1"/>
          </p:cNvSpPr>
          <p:nvPr>
            <p:ph type="body" sz="quarter" idx="23" hasCustomPrompt="1"/>
          </p:nvPr>
        </p:nvSpPr>
        <p:spPr>
          <a:xfrm>
            <a:off x="843466" y="3339849"/>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39" name="Text Placeholder 6">
            <a:extLst>
              <a:ext uri="{FF2B5EF4-FFF2-40B4-BE49-F238E27FC236}">
                <a16:creationId xmlns:a16="http://schemas.microsoft.com/office/drawing/2014/main" id="{91A3E682-6E6F-CF42-BE39-BE4A6B516D02}"/>
              </a:ext>
            </a:extLst>
          </p:cNvPr>
          <p:cNvSpPr>
            <a:spLocks noGrp="1"/>
          </p:cNvSpPr>
          <p:nvPr>
            <p:ph type="body" sz="quarter" idx="24" hasCustomPrompt="1"/>
          </p:nvPr>
        </p:nvSpPr>
        <p:spPr>
          <a:xfrm>
            <a:off x="1454731" y="3507200"/>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40" name="Text Placeholder 6">
            <a:extLst>
              <a:ext uri="{FF2B5EF4-FFF2-40B4-BE49-F238E27FC236}">
                <a16:creationId xmlns:a16="http://schemas.microsoft.com/office/drawing/2014/main" id="{B779F6B6-D2B9-0645-8004-7A05E3C6837B}"/>
              </a:ext>
            </a:extLst>
          </p:cNvPr>
          <p:cNvSpPr>
            <a:spLocks noGrp="1"/>
          </p:cNvSpPr>
          <p:nvPr>
            <p:ph type="body" sz="quarter" idx="25" hasCustomPrompt="1"/>
          </p:nvPr>
        </p:nvSpPr>
        <p:spPr>
          <a:xfrm>
            <a:off x="854116" y="3779010"/>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41" name="Text Placeholder 6">
            <a:extLst>
              <a:ext uri="{FF2B5EF4-FFF2-40B4-BE49-F238E27FC236}">
                <a16:creationId xmlns:a16="http://schemas.microsoft.com/office/drawing/2014/main" id="{64E63050-1B51-794A-A34B-0FCD6F7819DF}"/>
              </a:ext>
            </a:extLst>
          </p:cNvPr>
          <p:cNvSpPr>
            <a:spLocks noGrp="1"/>
          </p:cNvSpPr>
          <p:nvPr>
            <p:ph type="body" sz="quarter" idx="26" hasCustomPrompt="1"/>
          </p:nvPr>
        </p:nvSpPr>
        <p:spPr>
          <a:xfrm>
            <a:off x="843466" y="4169408"/>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42" name="Text Placeholder 6">
            <a:extLst>
              <a:ext uri="{FF2B5EF4-FFF2-40B4-BE49-F238E27FC236}">
                <a16:creationId xmlns:a16="http://schemas.microsoft.com/office/drawing/2014/main" id="{77F1241B-E031-DC4F-98E5-9A3B60CD87CE}"/>
              </a:ext>
            </a:extLst>
          </p:cNvPr>
          <p:cNvSpPr>
            <a:spLocks noGrp="1"/>
          </p:cNvSpPr>
          <p:nvPr>
            <p:ph type="body" sz="quarter" idx="27" hasCustomPrompt="1"/>
          </p:nvPr>
        </p:nvSpPr>
        <p:spPr>
          <a:xfrm>
            <a:off x="1454731" y="4336759"/>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43" name="Text Placeholder 6">
            <a:extLst>
              <a:ext uri="{FF2B5EF4-FFF2-40B4-BE49-F238E27FC236}">
                <a16:creationId xmlns:a16="http://schemas.microsoft.com/office/drawing/2014/main" id="{5F1F7E48-6680-B44D-A2CD-592675F1C100}"/>
              </a:ext>
            </a:extLst>
          </p:cNvPr>
          <p:cNvSpPr>
            <a:spLocks noGrp="1"/>
          </p:cNvSpPr>
          <p:nvPr>
            <p:ph type="body" sz="quarter" idx="28" hasCustomPrompt="1"/>
          </p:nvPr>
        </p:nvSpPr>
        <p:spPr>
          <a:xfrm>
            <a:off x="854116" y="4608569"/>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44" name="Text Placeholder 6">
            <a:extLst>
              <a:ext uri="{FF2B5EF4-FFF2-40B4-BE49-F238E27FC236}">
                <a16:creationId xmlns:a16="http://schemas.microsoft.com/office/drawing/2014/main" id="{6C88FCD2-ABB6-2C4F-B94D-CF1A251850D0}"/>
              </a:ext>
            </a:extLst>
          </p:cNvPr>
          <p:cNvSpPr>
            <a:spLocks noGrp="1"/>
          </p:cNvSpPr>
          <p:nvPr>
            <p:ph type="body" sz="quarter" idx="29" hasCustomPrompt="1"/>
          </p:nvPr>
        </p:nvSpPr>
        <p:spPr>
          <a:xfrm>
            <a:off x="843466" y="4998966"/>
            <a:ext cx="611264" cy="329104"/>
          </a:xfrm>
        </p:spPr>
        <p:txBody>
          <a:bodyPr lIns="0" tIns="0" rIns="0" bIns="0" anchor="t">
            <a:noAutofit/>
          </a:bodyPr>
          <a:lstStyle>
            <a:lvl1pPr marL="0" indent="0">
              <a:buNone/>
              <a:defRPr sz="3600" b="1" baseline="0">
                <a:solidFill>
                  <a:srgbClr val="FF0179"/>
                </a:solidFill>
              </a:defRPr>
            </a:lvl1pPr>
          </a:lstStyle>
          <a:p>
            <a:pPr lvl="0"/>
            <a:r>
              <a:rPr lang="pt-PT"/>
              <a:t>##</a:t>
            </a:r>
          </a:p>
        </p:txBody>
      </p:sp>
      <p:sp>
        <p:nvSpPr>
          <p:cNvPr id="45" name="Text Placeholder 6">
            <a:extLst>
              <a:ext uri="{FF2B5EF4-FFF2-40B4-BE49-F238E27FC236}">
                <a16:creationId xmlns:a16="http://schemas.microsoft.com/office/drawing/2014/main" id="{082711FE-0BEC-A046-8729-DC8E814457A6}"/>
              </a:ext>
            </a:extLst>
          </p:cNvPr>
          <p:cNvSpPr>
            <a:spLocks noGrp="1"/>
          </p:cNvSpPr>
          <p:nvPr>
            <p:ph type="body" sz="quarter" idx="30" hasCustomPrompt="1"/>
          </p:nvPr>
        </p:nvSpPr>
        <p:spPr>
          <a:xfrm>
            <a:off x="1454731" y="5166317"/>
            <a:ext cx="4641270" cy="246719"/>
          </a:xfrm>
        </p:spPr>
        <p:txBody>
          <a:bodyPr lIns="0" tIns="0" rIns="0" bIns="0" anchor="t">
            <a:normAutofit/>
          </a:bodyPr>
          <a:lstStyle>
            <a:lvl1pPr marL="0" indent="0">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46" name="Text Placeholder 6">
            <a:extLst>
              <a:ext uri="{FF2B5EF4-FFF2-40B4-BE49-F238E27FC236}">
                <a16:creationId xmlns:a16="http://schemas.microsoft.com/office/drawing/2014/main" id="{2034BCDE-5890-1346-B4DA-EE220604B97D}"/>
              </a:ext>
            </a:extLst>
          </p:cNvPr>
          <p:cNvSpPr>
            <a:spLocks noGrp="1"/>
          </p:cNvSpPr>
          <p:nvPr>
            <p:ph type="body" sz="quarter" idx="31" hasCustomPrompt="1"/>
          </p:nvPr>
        </p:nvSpPr>
        <p:spPr>
          <a:xfrm>
            <a:off x="854116" y="5438127"/>
            <a:ext cx="5241884" cy="203762"/>
          </a:xfrm>
        </p:spPr>
        <p:txBody>
          <a:bodyPr lIns="0" tIns="0" rIns="0" bIns="0" anchor="t">
            <a:normAutofit/>
          </a:bodyPr>
          <a:lstStyle>
            <a:lvl1pPr marL="0" indent="0">
              <a:buNone/>
              <a:defRPr sz="1400" baseline="0">
                <a:solidFill>
                  <a:srgbClr val="003764"/>
                </a:solidFill>
              </a:defRPr>
            </a:lvl1pPr>
          </a:lstStyle>
          <a:p>
            <a:pPr lvl="0"/>
            <a:r>
              <a:rPr lang="pt-PT"/>
              <a:t>A </a:t>
            </a:r>
            <a:r>
              <a:rPr lang="pt-PT" err="1"/>
              <a:t>brief</a:t>
            </a:r>
            <a:r>
              <a:rPr lang="pt-PT"/>
              <a:t> </a:t>
            </a:r>
            <a:r>
              <a:rPr lang="pt-PT" err="1"/>
              <a:t>description</a:t>
            </a:r>
            <a:endParaRPr lang="pt-PT"/>
          </a:p>
        </p:txBody>
      </p:sp>
      <p:sp>
        <p:nvSpPr>
          <p:cNvPr id="26" name="Title 25">
            <a:extLst>
              <a:ext uri="{FF2B5EF4-FFF2-40B4-BE49-F238E27FC236}">
                <a16:creationId xmlns:a16="http://schemas.microsoft.com/office/drawing/2014/main" id="{11EF8B2D-1527-2C41-8E8F-B86258E6978B}"/>
              </a:ext>
            </a:extLst>
          </p:cNvPr>
          <p:cNvSpPr>
            <a:spLocks noGrp="1"/>
          </p:cNvSpPr>
          <p:nvPr>
            <p:ph type="title" hasCustomPrompt="1"/>
          </p:nvPr>
        </p:nvSpPr>
        <p:spPr>
          <a:xfrm>
            <a:off x="838200" y="687704"/>
            <a:ext cx="6397775" cy="356432"/>
          </a:xfrm>
        </p:spPr>
        <p:txBody>
          <a:bodyPr/>
          <a:lstStyle>
            <a:lvl1pPr>
              <a:defRPr>
                <a:solidFill>
                  <a:srgbClr val="004494"/>
                </a:solidFill>
              </a:defRPr>
            </a:lvl1pPr>
          </a:lstStyle>
          <a:p>
            <a:r>
              <a:rPr lang="en-US"/>
              <a:t>Title</a:t>
            </a:r>
            <a:endParaRPr lang="pt-PT"/>
          </a:p>
        </p:txBody>
      </p:sp>
      <p:cxnSp>
        <p:nvCxnSpPr>
          <p:cNvPr id="27" name="Straight Connector 26">
            <a:extLst>
              <a:ext uri="{FF2B5EF4-FFF2-40B4-BE49-F238E27FC236}">
                <a16:creationId xmlns:a16="http://schemas.microsoft.com/office/drawing/2014/main" id="{036BF8F0-FB48-2347-BB10-F122BAE76DB7}"/>
              </a:ext>
            </a:extLst>
          </p:cNvPr>
          <p:cNvCxnSpPr>
            <a:cxnSpLocks/>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24" name="Text Placeholder 12">
            <a:extLst>
              <a:ext uri="{FF2B5EF4-FFF2-40B4-BE49-F238E27FC236}">
                <a16:creationId xmlns:a16="http://schemas.microsoft.com/office/drawing/2014/main" id="{1B0A9B23-404D-4544-B34B-2E6EE506E2F0}"/>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845633698"/>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dex Slide 3">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E3D50BE3-CB3B-114F-BBFB-2D58D1EF72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29966"/>
            <a:ext cx="7115794" cy="6093714"/>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30" name="Text Placeholder 6"/>
          <p:cNvSpPr>
            <a:spLocks noGrp="1"/>
          </p:cNvSpPr>
          <p:nvPr>
            <p:ph type="body" sz="quarter" idx="18" hasCustomPrompt="1"/>
          </p:nvPr>
        </p:nvSpPr>
        <p:spPr>
          <a:xfrm>
            <a:off x="6440426" y="1808163"/>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1" name="Text Placeholder 6"/>
          <p:cNvSpPr>
            <a:spLocks noGrp="1"/>
          </p:cNvSpPr>
          <p:nvPr>
            <p:ph type="body" sz="quarter" idx="19" hasCustomPrompt="1"/>
          </p:nvPr>
        </p:nvSpPr>
        <p:spPr>
          <a:xfrm>
            <a:off x="10913423" y="1808163"/>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2" name="Text Placeholder 6"/>
          <p:cNvSpPr>
            <a:spLocks noGrp="1"/>
          </p:cNvSpPr>
          <p:nvPr>
            <p:ph type="body" sz="quarter" idx="20" hasCustomPrompt="1"/>
          </p:nvPr>
        </p:nvSpPr>
        <p:spPr>
          <a:xfrm>
            <a:off x="6440426" y="2376199"/>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3" name="Text Placeholder 6"/>
          <p:cNvSpPr>
            <a:spLocks noGrp="1"/>
          </p:cNvSpPr>
          <p:nvPr>
            <p:ph type="body" sz="quarter" idx="21" hasCustomPrompt="1"/>
          </p:nvPr>
        </p:nvSpPr>
        <p:spPr>
          <a:xfrm>
            <a:off x="10913423" y="2376199"/>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4" name="Text Placeholder 6"/>
          <p:cNvSpPr>
            <a:spLocks noGrp="1"/>
          </p:cNvSpPr>
          <p:nvPr>
            <p:ph type="body" sz="quarter" idx="22" hasCustomPrompt="1"/>
          </p:nvPr>
        </p:nvSpPr>
        <p:spPr>
          <a:xfrm>
            <a:off x="6440426" y="2944235"/>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5" name="Text Placeholder 6"/>
          <p:cNvSpPr>
            <a:spLocks noGrp="1"/>
          </p:cNvSpPr>
          <p:nvPr>
            <p:ph type="body" sz="quarter" idx="23" hasCustomPrompt="1"/>
          </p:nvPr>
        </p:nvSpPr>
        <p:spPr>
          <a:xfrm>
            <a:off x="10913423" y="2944235"/>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6" name="Text Placeholder 6"/>
          <p:cNvSpPr>
            <a:spLocks noGrp="1"/>
          </p:cNvSpPr>
          <p:nvPr>
            <p:ph type="body" sz="quarter" idx="24" hasCustomPrompt="1"/>
          </p:nvPr>
        </p:nvSpPr>
        <p:spPr>
          <a:xfrm>
            <a:off x="6440426" y="3512271"/>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7" name="Text Placeholder 6"/>
          <p:cNvSpPr>
            <a:spLocks noGrp="1"/>
          </p:cNvSpPr>
          <p:nvPr>
            <p:ph type="body" sz="quarter" idx="25" hasCustomPrompt="1"/>
          </p:nvPr>
        </p:nvSpPr>
        <p:spPr>
          <a:xfrm>
            <a:off x="10913423" y="3512271"/>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8" name="Text Placeholder 6"/>
          <p:cNvSpPr>
            <a:spLocks noGrp="1"/>
          </p:cNvSpPr>
          <p:nvPr>
            <p:ph type="body" sz="quarter" idx="26" hasCustomPrompt="1"/>
          </p:nvPr>
        </p:nvSpPr>
        <p:spPr>
          <a:xfrm>
            <a:off x="6440426" y="4080307"/>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9" name="Text Placeholder 6"/>
          <p:cNvSpPr>
            <a:spLocks noGrp="1"/>
          </p:cNvSpPr>
          <p:nvPr>
            <p:ph type="body" sz="quarter" idx="27" hasCustomPrompt="1"/>
          </p:nvPr>
        </p:nvSpPr>
        <p:spPr>
          <a:xfrm>
            <a:off x="10913423" y="4080307"/>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40" name="Text Placeholder 6"/>
          <p:cNvSpPr>
            <a:spLocks noGrp="1"/>
          </p:cNvSpPr>
          <p:nvPr>
            <p:ph type="body" sz="quarter" idx="28" hasCustomPrompt="1"/>
          </p:nvPr>
        </p:nvSpPr>
        <p:spPr>
          <a:xfrm>
            <a:off x="6440426" y="4648343"/>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41" name="Text Placeholder 6"/>
          <p:cNvSpPr>
            <a:spLocks noGrp="1"/>
          </p:cNvSpPr>
          <p:nvPr>
            <p:ph type="body" sz="quarter" idx="29" hasCustomPrompt="1"/>
          </p:nvPr>
        </p:nvSpPr>
        <p:spPr>
          <a:xfrm>
            <a:off x="10913423" y="4648343"/>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cxnSp>
        <p:nvCxnSpPr>
          <p:cNvPr id="5" name="Straight Connector 4"/>
          <p:cNvCxnSpPr/>
          <p:nvPr userDrawn="1"/>
        </p:nvCxnSpPr>
        <p:spPr>
          <a:xfrm>
            <a:off x="6440426" y="2137267"/>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6440426" y="2714908"/>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6440426" y="3273339"/>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440426" y="3858896"/>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440426" y="4409411"/>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6440426" y="4977447"/>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hasCustomPrompt="1"/>
          </p:nvPr>
        </p:nvSpPr>
        <p:spPr/>
        <p:txBody>
          <a:bodyPr/>
          <a:lstStyle>
            <a:lvl1pPr algn="r">
              <a:defRPr>
                <a:solidFill>
                  <a:srgbClr val="004494"/>
                </a:solidFill>
              </a:defRPr>
            </a:lvl1pPr>
          </a:lstStyle>
          <a:p>
            <a:r>
              <a:rPr lang="en-US"/>
              <a:t>Title</a:t>
            </a:r>
            <a:endParaRPr lang="pt-PT"/>
          </a:p>
        </p:txBody>
      </p:sp>
      <p:cxnSp>
        <p:nvCxnSpPr>
          <p:cNvPr id="24" name="Straight Connector 23"/>
          <p:cNvCxnSpPr/>
          <p:nvPr userDrawn="1"/>
        </p:nvCxnSpPr>
        <p:spPr>
          <a:xfrm>
            <a:off x="11535934" y="0"/>
            <a:ext cx="0" cy="105251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E26F29D7-473D-A240-9733-9A2BEB8FA13F}"/>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2712309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Index Slide 1">
    <p:bg>
      <p:bgPr>
        <a:solidFill>
          <a:schemeClr val="bg1"/>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with medium confidence">
            <a:extLst>
              <a:ext uri="{FF2B5EF4-FFF2-40B4-BE49-F238E27FC236}">
                <a16:creationId xmlns:a16="http://schemas.microsoft.com/office/drawing/2014/main" id="{FF1B8611-581C-B942-979A-18BEBB48CD3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8" name="Text Placeholder 6"/>
          <p:cNvSpPr>
            <a:spLocks noGrp="1"/>
          </p:cNvSpPr>
          <p:nvPr>
            <p:ph type="body" sz="quarter" idx="18" hasCustomPrompt="1"/>
          </p:nvPr>
        </p:nvSpPr>
        <p:spPr>
          <a:xfrm>
            <a:off x="751369" y="2979490"/>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 name="Text Placeholder 6"/>
          <p:cNvSpPr>
            <a:spLocks noGrp="1"/>
          </p:cNvSpPr>
          <p:nvPr>
            <p:ph type="body" sz="quarter" idx="19" hasCustomPrompt="1"/>
          </p:nvPr>
        </p:nvSpPr>
        <p:spPr>
          <a:xfrm>
            <a:off x="751369" y="3276268"/>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6" name="Title 2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3" name="Straight Connector 22"/>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9C7F67-A6BE-3E4B-A2BC-4CD6F586148C}"/>
              </a:ext>
            </a:extLst>
          </p:cNvPr>
          <p:cNvCxnSpPr>
            <a:cxnSpLocks/>
          </p:cNvCxnSpPr>
          <p:nvPr userDrawn="1"/>
        </p:nvCxnSpPr>
        <p:spPr>
          <a:xfrm>
            <a:off x="2180197" y="286087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1" name="Text Placeholder 6">
            <a:extLst>
              <a:ext uri="{FF2B5EF4-FFF2-40B4-BE49-F238E27FC236}">
                <a16:creationId xmlns:a16="http://schemas.microsoft.com/office/drawing/2014/main" id="{2643AD49-5EEF-3A4D-AEAC-B796B710AC47}"/>
              </a:ext>
            </a:extLst>
          </p:cNvPr>
          <p:cNvSpPr>
            <a:spLocks noGrp="1"/>
          </p:cNvSpPr>
          <p:nvPr>
            <p:ph type="body" sz="quarter" idx="20" hasCustomPrompt="1"/>
          </p:nvPr>
        </p:nvSpPr>
        <p:spPr>
          <a:xfrm>
            <a:off x="8199370" y="2979490"/>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2" name="Text Placeholder 6">
            <a:extLst>
              <a:ext uri="{FF2B5EF4-FFF2-40B4-BE49-F238E27FC236}">
                <a16:creationId xmlns:a16="http://schemas.microsoft.com/office/drawing/2014/main" id="{5193F85F-898C-7445-9BF0-03F00FDA9A78}"/>
              </a:ext>
            </a:extLst>
          </p:cNvPr>
          <p:cNvSpPr>
            <a:spLocks noGrp="1"/>
          </p:cNvSpPr>
          <p:nvPr>
            <p:ph type="body" sz="quarter" idx="21" hasCustomPrompt="1"/>
          </p:nvPr>
        </p:nvSpPr>
        <p:spPr>
          <a:xfrm>
            <a:off x="8199370" y="3276268"/>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95" name="Straight Connector 94">
            <a:extLst>
              <a:ext uri="{FF2B5EF4-FFF2-40B4-BE49-F238E27FC236}">
                <a16:creationId xmlns:a16="http://schemas.microsoft.com/office/drawing/2014/main" id="{5E83D3C7-E000-FD40-97E8-65354EFCF15F}"/>
              </a:ext>
            </a:extLst>
          </p:cNvPr>
          <p:cNvCxnSpPr>
            <a:cxnSpLocks/>
          </p:cNvCxnSpPr>
          <p:nvPr userDrawn="1"/>
        </p:nvCxnSpPr>
        <p:spPr>
          <a:xfrm>
            <a:off x="9628198" y="286087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6" name="Text Placeholder 6">
            <a:extLst>
              <a:ext uri="{FF2B5EF4-FFF2-40B4-BE49-F238E27FC236}">
                <a16:creationId xmlns:a16="http://schemas.microsoft.com/office/drawing/2014/main" id="{0F425DDE-61A2-744C-9164-01B90E6EE6C3}"/>
              </a:ext>
            </a:extLst>
          </p:cNvPr>
          <p:cNvSpPr>
            <a:spLocks noGrp="1"/>
          </p:cNvSpPr>
          <p:nvPr>
            <p:ph type="body" sz="quarter" idx="23" hasCustomPrompt="1"/>
          </p:nvPr>
        </p:nvSpPr>
        <p:spPr>
          <a:xfrm>
            <a:off x="4475369" y="2977641"/>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7" name="Text Placeholder 6">
            <a:extLst>
              <a:ext uri="{FF2B5EF4-FFF2-40B4-BE49-F238E27FC236}">
                <a16:creationId xmlns:a16="http://schemas.microsoft.com/office/drawing/2014/main" id="{6EB889C2-E50F-8540-9BD2-950495D16DC7}"/>
              </a:ext>
            </a:extLst>
          </p:cNvPr>
          <p:cNvSpPr>
            <a:spLocks noGrp="1"/>
          </p:cNvSpPr>
          <p:nvPr>
            <p:ph type="body" sz="quarter" idx="24" hasCustomPrompt="1"/>
          </p:nvPr>
        </p:nvSpPr>
        <p:spPr>
          <a:xfrm>
            <a:off x="4475369" y="3274419"/>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00" name="Straight Connector 99">
            <a:extLst>
              <a:ext uri="{FF2B5EF4-FFF2-40B4-BE49-F238E27FC236}">
                <a16:creationId xmlns:a16="http://schemas.microsoft.com/office/drawing/2014/main" id="{011DE1CA-0F1E-7D4A-989B-96E559196EC2}"/>
              </a:ext>
            </a:extLst>
          </p:cNvPr>
          <p:cNvCxnSpPr>
            <a:cxnSpLocks/>
          </p:cNvCxnSpPr>
          <p:nvPr userDrawn="1"/>
        </p:nvCxnSpPr>
        <p:spPr>
          <a:xfrm>
            <a:off x="5904197" y="2859024"/>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101" name="Text Placeholder 6">
            <a:extLst>
              <a:ext uri="{FF2B5EF4-FFF2-40B4-BE49-F238E27FC236}">
                <a16:creationId xmlns:a16="http://schemas.microsoft.com/office/drawing/2014/main" id="{537B408A-B406-9945-BC40-3B35D16AC20D}"/>
              </a:ext>
            </a:extLst>
          </p:cNvPr>
          <p:cNvSpPr>
            <a:spLocks noGrp="1"/>
          </p:cNvSpPr>
          <p:nvPr>
            <p:ph type="body" sz="quarter" idx="26" hasCustomPrompt="1"/>
          </p:nvPr>
        </p:nvSpPr>
        <p:spPr>
          <a:xfrm>
            <a:off x="2624516" y="5309225"/>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102" name="Text Placeholder 6">
            <a:extLst>
              <a:ext uri="{FF2B5EF4-FFF2-40B4-BE49-F238E27FC236}">
                <a16:creationId xmlns:a16="http://schemas.microsoft.com/office/drawing/2014/main" id="{14C8C460-76C1-7C46-91AD-3EAE85547D9B}"/>
              </a:ext>
            </a:extLst>
          </p:cNvPr>
          <p:cNvSpPr>
            <a:spLocks noGrp="1"/>
          </p:cNvSpPr>
          <p:nvPr>
            <p:ph type="body" sz="quarter" idx="27" hasCustomPrompt="1"/>
          </p:nvPr>
        </p:nvSpPr>
        <p:spPr>
          <a:xfrm>
            <a:off x="2624516" y="5606003"/>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05" name="Straight Connector 104">
            <a:extLst>
              <a:ext uri="{FF2B5EF4-FFF2-40B4-BE49-F238E27FC236}">
                <a16:creationId xmlns:a16="http://schemas.microsoft.com/office/drawing/2014/main" id="{C365E610-247F-B648-B102-A76C701D9C11}"/>
              </a:ext>
            </a:extLst>
          </p:cNvPr>
          <p:cNvCxnSpPr>
            <a:cxnSpLocks/>
          </p:cNvCxnSpPr>
          <p:nvPr userDrawn="1"/>
        </p:nvCxnSpPr>
        <p:spPr>
          <a:xfrm>
            <a:off x="4053344" y="5190608"/>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106" name="Text Placeholder 6">
            <a:extLst>
              <a:ext uri="{FF2B5EF4-FFF2-40B4-BE49-F238E27FC236}">
                <a16:creationId xmlns:a16="http://schemas.microsoft.com/office/drawing/2014/main" id="{A12665D2-F76D-7B46-9B50-5EF6B0E4C3D7}"/>
              </a:ext>
            </a:extLst>
          </p:cNvPr>
          <p:cNvSpPr>
            <a:spLocks noGrp="1"/>
          </p:cNvSpPr>
          <p:nvPr>
            <p:ph type="body" sz="quarter" idx="29" hasCustomPrompt="1"/>
          </p:nvPr>
        </p:nvSpPr>
        <p:spPr>
          <a:xfrm>
            <a:off x="6326222" y="5309225"/>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107" name="Text Placeholder 6">
            <a:extLst>
              <a:ext uri="{FF2B5EF4-FFF2-40B4-BE49-F238E27FC236}">
                <a16:creationId xmlns:a16="http://schemas.microsoft.com/office/drawing/2014/main" id="{1D37FC84-D34C-7347-BEDC-48FBC317AEF0}"/>
              </a:ext>
            </a:extLst>
          </p:cNvPr>
          <p:cNvSpPr>
            <a:spLocks noGrp="1"/>
          </p:cNvSpPr>
          <p:nvPr>
            <p:ph type="body" sz="quarter" idx="30" hasCustomPrompt="1"/>
          </p:nvPr>
        </p:nvSpPr>
        <p:spPr>
          <a:xfrm>
            <a:off x="6326222" y="5606003"/>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10" name="Straight Connector 109">
            <a:extLst>
              <a:ext uri="{FF2B5EF4-FFF2-40B4-BE49-F238E27FC236}">
                <a16:creationId xmlns:a16="http://schemas.microsoft.com/office/drawing/2014/main" id="{706215B7-FB0F-6C4F-A844-2A84E6075139}"/>
              </a:ext>
            </a:extLst>
          </p:cNvPr>
          <p:cNvCxnSpPr>
            <a:cxnSpLocks/>
          </p:cNvCxnSpPr>
          <p:nvPr userDrawn="1"/>
        </p:nvCxnSpPr>
        <p:spPr>
          <a:xfrm>
            <a:off x="7755050" y="5190608"/>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4988EF23-2031-5D4F-8ACA-32382EBAD5B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60142" y="1483691"/>
            <a:ext cx="1234800" cy="1234800"/>
          </a:xfrm>
          <a:prstGeom prst="rect">
            <a:avLst/>
          </a:prstGeom>
        </p:spPr>
      </p:pic>
      <p:sp>
        <p:nvSpPr>
          <p:cNvPr id="33" name="Text Placeholder 12">
            <a:extLst>
              <a:ext uri="{FF2B5EF4-FFF2-40B4-BE49-F238E27FC236}">
                <a16:creationId xmlns:a16="http://schemas.microsoft.com/office/drawing/2014/main" id="{7F7EB0A6-1256-7D40-A575-948D8BD5E425}"/>
              </a:ext>
            </a:extLst>
          </p:cNvPr>
          <p:cNvSpPr>
            <a:spLocks noGrp="1" noChangeAspect="1"/>
          </p:cNvSpPr>
          <p:nvPr>
            <p:ph type="body" sz="quarter" idx="15" hasCustomPrompt="1"/>
          </p:nvPr>
        </p:nvSpPr>
        <p:spPr>
          <a:xfrm>
            <a:off x="11172715" y="6240998"/>
            <a:ext cx="654894" cy="324000"/>
          </a:xfrm>
          <a:blipFill>
            <a:blip r:embed="rId5"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7" name="Text Placeholder 6"/>
          <p:cNvSpPr>
            <a:spLocks noGrp="1"/>
          </p:cNvSpPr>
          <p:nvPr>
            <p:ph type="body" sz="quarter" idx="17" hasCustomPrompt="1"/>
          </p:nvPr>
        </p:nvSpPr>
        <p:spPr>
          <a:xfrm>
            <a:off x="1943722" y="18003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pic>
        <p:nvPicPr>
          <p:cNvPr id="43" name="Graphic 42">
            <a:extLst>
              <a:ext uri="{FF2B5EF4-FFF2-40B4-BE49-F238E27FC236}">
                <a16:creationId xmlns:a16="http://schemas.microsoft.com/office/drawing/2014/main" id="{FE688518-6E83-F24D-85E7-6C6C524EC8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7009" y="1483691"/>
            <a:ext cx="1234800" cy="1234800"/>
          </a:xfrm>
          <a:prstGeom prst="rect">
            <a:avLst/>
          </a:prstGeom>
        </p:spPr>
      </p:pic>
      <p:sp>
        <p:nvSpPr>
          <p:cNvPr id="44" name="Text Placeholder 6">
            <a:extLst>
              <a:ext uri="{FF2B5EF4-FFF2-40B4-BE49-F238E27FC236}">
                <a16:creationId xmlns:a16="http://schemas.microsoft.com/office/drawing/2014/main" id="{00A7AF83-FA41-F049-A369-A0CD136B5393}"/>
              </a:ext>
            </a:extLst>
          </p:cNvPr>
          <p:cNvSpPr>
            <a:spLocks noGrp="1"/>
          </p:cNvSpPr>
          <p:nvPr>
            <p:ph type="body" sz="quarter" idx="37" hasCustomPrompt="1"/>
          </p:nvPr>
        </p:nvSpPr>
        <p:spPr>
          <a:xfrm>
            <a:off x="5660589" y="18003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pic>
        <p:nvPicPr>
          <p:cNvPr id="47" name="Graphic 46">
            <a:extLst>
              <a:ext uri="{FF2B5EF4-FFF2-40B4-BE49-F238E27FC236}">
                <a16:creationId xmlns:a16="http://schemas.microsoft.com/office/drawing/2014/main" id="{52830B8B-9AA2-FE49-A7A0-7ADEC7F5FE4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10809" y="1483691"/>
            <a:ext cx="1234800" cy="1234800"/>
          </a:xfrm>
          <a:prstGeom prst="rect">
            <a:avLst/>
          </a:prstGeom>
        </p:spPr>
      </p:pic>
      <p:sp>
        <p:nvSpPr>
          <p:cNvPr id="48" name="Text Placeholder 6">
            <a:extLst>
              <a:ext uri="{FF2B5EF4-FFF2-40B4-BE49-F238E27FC236}">
                <a16:creationId xmlns:a16="http://schemas.microsoft.com/office/drawing/2014/main" id="{E8266644-6B2B-3E47-B310-75825976B88D}"/>
              </a:ext>
            </a:extLst>
          </p:cNvPr>
          <p:cNvSpPr>
            <a:spLocks noGrp="1"/>
          </p:cNvSpPr>
          <p:nvPr>
            <p:ph type="body" sz="quarter" idx="38" hasCustomPrompt="1"/>
          </p:nvPr>
        </p:nvSpPr>
        <p:spPr>
          <a:xfrm>
            <a:off x="9394389" y="18003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pic>
        <p:nvPicPr>
          <p:cNvPr id="53" name="Graphic 52">
            <a:extLst>
              <a:ext uri="{FF2B5EF4-FFF2-40B4-BE49-F238E27FC236}">
                <a16:creationId xmlns:a16="http://schemas.microsoft.com/office/drawing/2014/main" id="{A229A2A3-4852-3F4C-B345-7154401FC93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9742" y="3845891"/>
            <a:ext cx="1234800" cy="1234800"/>
          </a:xfrm>
          <a:prstGeom prst="rect">
            <a:avLst/>
          </a:prstGeom>
        </p:spPr>
      </p:pic>
      <p:sp>
        <p:nvSpPr>
          <p:cNvPr id="54" name="Text Placeholder 6">
            <a:extLst>
              <a:ext uri="{FF2B5EF4-FFF2-40B4-BE49-F238E27FC236}">
                <a16:creationId xmlns:a16="http://schemas.microsoft.com/office/drawing/2014/main" id="{DE05E035-A599-C948-A9CC-6F637BD24F44}"/>
              </a:ext>
            </a:extLst>
          </p:cNvPr>
          <p:cNvSpPr>
            <a:spLocks noGrp="1"/>
          </p:cNvSpPr>
          <p:nvPr>
            <p:ph type="body" sz="quarter" idx="39" hasCustomPrompt="1"/>
          </p:nvPr>
        </p:nvSpPr>
        <p:spPr>
          <a:xfrm>
            <a:off x="3823322" y="41625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04</a:t>
            </a:r>
          </a:p>
        </p:txBody>
      </p:sp>
      <p:pic>
        <p:nvPicPr>
          <p:cNvPr id="57" name="Graphic 56">
            <a:extLst>
              <a:ext uri="{FF2B5EF4-FFF2-40B4-BE49-F238E27FC236}">
                <a16:creationId xmlns:a16="http://schemas.microsoft.com/office/drawing/2014/main" id="{C79FAA71-4D91-2445-95B6-6CBA15FCF1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1209" y="3845891"/>
            <a:ext cx="1234800" cy="1234800"/>
          </a:xfrm>
          <a:prstGeom prst="rect">
            <a:avLst/>
          </a:prstGeom>
        </p:spPr>
      </p:pic>
      <p:sp>
        <p:nvSpPr>
          <p:cNvPr id="58" name="Text Placeholder 6">
            <a:extLst>
              <a:ext uri="{FF2B5EF4-FFF2-40B4-BE49-F238E27FC236}">
                <a16:creationId xmlns:a16="http://schemas.microsoft.com/office/drawing/2014/main" id="{DD7069EE-64E8-A74A-BD49-9307D31C6788}"/>
              </a:ext>
            </a:extLst>
          </p:cNvPr>
          <p:cNvSpPr>
            <a:spLocks noGrp="1"/>
          </p:cNvSpPr>
          <p:nvPr>
            <p:ph type="body" sz="quarter" idx="40" hasCustomPrompt="1"/>
          </p:nvPr>
        </p:nvSpPr>
        <p:spPr>
          <a:xfrm>
            <a:off x="7514789" y="41625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05</a:t>
            </a:r>
          </a:p>
        </p:txBody>
      </p:sp>
    </p:spTree>
    <p:extLst>
      <p:ext uri="{BB962C8B-B14F-4D97-AF65-F5344CB8AC3E}">
        <p14:creationId xmlns:p14="http://schemas.microsoft.com/office/powerpoint/2010/main" val="2627660242"/>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hapter&amp;Sub/chapter Slide 1">
    <p:bg>
      <p:bgPr>
        <a:solidFill>
          <a:schemeClr val="bg1"/>
        </a:solidFill>
        <a:effectLst/>
      </p:bgPr>
    </p:bg>
    <p:spTree>
      <p:nvGrpSpPr>
        <p:cNvPr id="1" name=""/>
        <p:cNvGrpSpPr/>
        <p:nvPr/>
      </p:nvGrpSpPr>
      <p:grpSpPr>
        <a:xfrm>
          <a:off x="0" y="0"/>
          <a:ext cx="0" cy="0"/>
          <a:chOff x="0" y="0"/>
          <a:chExt cx="0" cy="0"/>
        </a:xfrm>
      </p:grpSpPr>
      <p:pic>
        <p:nvPicPr>
          <p:cNvPr id="30" name="Picture 29" descr="Background pattern&#10;&#10;Description automatically generated with medium confidence">
            <a:extLst>
              <a:ext uri="{FF2B5EF4-FFF2-40B4-BE49-F238E27FC236}">
                <a16:creationId xmlns:a16="http://schemas.microsoft.com/office/drawing/2014/main" id="{3654B70F-3650-824C-9A53-613A66EC5B2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lvl1pPr>
              <a:defRPr>
                <a:solidFill>
                  <a:srgbClr val="004494"/>
                </a:solidFill>
              </a:defRPr>
            </a:lvl1pPr>
          </a:lstStyle>
          <a:p>
            <a:fld id="{9E561190-0011-472E-9FCA-1D7032DB7E1D}" type="slidenum">
              <a:rPr lang="pt-PT" smtClean="0"/>
              <a:pPr/>
              <a:t>‹#›</a:t>
            </a:fld>
            <a:endParaRPr lang="pt-PT"/>
          </a:p>
        </p:txBody>
      </p:sp>
      <p:sp>
        <p:nvSpPr>
          <p:cNvPr id="8" name="Text Placeholder 25">
            <a:extLst>
              <a:ext uri="{FF2B5EF4-FFF2-40B4-BE49-F238E27FC236}">
                <a16:creationId xmlns:a16="http://schemas.microsoft.com/office/drawing/2014/main" id="{A28C9F6B-4A50-C84F-851C-4B93833259CE}"/>
              </a:ext>
            </a:extLst>
          </p:cNvPr>
          <p:cNvSpPr>
            <a:spLocks noGrp="1"/>
          </p:cNvSpPr>
          <p:nvPr>
            <p:ph type="body" sz="quarter" idx="21" hasCustomPrompt="1"/>
          </p:nvPr>
        </p:nvSpPr>
        <p:spPr>
          <a:xfrm>
            <a:off x="905257" y="4535614"/>
            <a:ext cx="10454745" cy="309348"/>
          </a:xfrm>
        </p:spPr>
        <p:txBody>
          <a:bodyPr>
            <a:noAutofit/>
          </a:bodyPr>
          <a:lstStyle>
            <a:lvl1pPr marL="0" indent="0" algn="ctr">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14" name="Text Placeholder 25">
            <a:extLst>
              <a:ext uri="{FF2B5EF4-FFF2-40B4-BE49-F238E27FC236}">
                <a16:creationId xmlns:a16="http://schemas.microsoft.com/office/drawing/2014/main" id="{2C31B973-3AEE-F142-9C6A-F3767315741C}"/>
              </a:ext>
            </a:extLst>
          </p:cNvPr>
          <p:cNvSpPr>
            <a:spLocks noGrp="1"/>
          </p:cNvSpPr>
          <p:nvPr>
            <p:ph type="body" sz="quarter" idx="22" hasCustomPrompt="1"/>
          </p:nvPr>
        </p:nvSpPr>
        <p:spPr>
          <a:xfrm>
            <a:off x="905255" y="3720874"/>
            <a:ext cx="10454749" cy="722896"/>
          </a:xfrm>
        </p:spPr>
        <p:txBody>
          <a:bodyPr>
            <a:noAutofit/>
          </a:bodyPr>
          <a:lstStyle>
            <a:lvl1pPr marL="0" indent="0" algn="ctr">
              <a:buNone/>
              <a:defRPr sz="4800" b="1" i="0" baseline="0">
                <a:solidFill>
                  <a:srgbClr val="004494"/>
                </a:solidFill>
                <a:latin typeface="EC Square Sans Pro" panose="020B0506040000020004" pitchFamily="34" charset="0"/>
              </a:defRPr>
            </a:lvl1pPr>
          </a:lstStyle>
          <a:p>
            <a:pPr lvl="0"/>
            <a:r>
              <a:rPr lang="pt-PT" err="1"/>
              <a:t>Chapter</a:t>
            </a:r>
            <a:r>
              <a:rPr lang="pt-PT"/>
              <a:t> </a:t>
            </a:r>
            <a:r>
              <a:rPr lang="pt-PT" err="1"/>
              <a:t>name</a:t>
            </a:r>
            <a:endParaRPr lang="pt-PT"/>
          </a:p>
        </p:txBody>
      </p:sp>
      <p:cxnSp>
        <p:nvCxnSpPr>
          <p:cNvPr id="6" name="Straight Connector 5">
            <a:extLst>
              <a:ext uri="{FF2B5EF4-FFF2-40B4-BE49-F238E27FC236}">
                <a16:creationId xmlns:a16="http://schemas.microsoft.com/office/drawing/2014/main" id="{5432113C-AF90-C544-A425-FADF95AB8DC5}"/>
              </a:ext>
            </a:extLst>
          </p:cNvPr>
          <p:cNvCxnSpPr>
            <a:cxnSpLocks/>
          </p:cNvCxnSpPr>
          <p:nvPr userDrawn="1"/>
        </p:nvCxnSpPr>
        <p:spPr>
          <a:xfrm>
            <a:off x="5748581" y="3481753"/>
            <a:ext cx="768096" cy="0"/>
          </a:xfrm>
          <a:prstGeom prst="line">
            <a:avLst/>
          </a:prstGeom>
          <a:ln w="2222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8619744" y="5806440"/>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10008108" y="5623560"/>
            <a:ext cx="429293" cy="0"/>
          </a:xfrm>
          <a:prstGeom prst="line">
            <a:avLst/>
          </a:prstGeom>
          <a:ln w="19050" cap="rnd">
            <a:solidFill>
              <a:srgbClr val="004494"/>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10366248" y="5806440"/>
            <a:ext cx="847563" cy="0"/>
          </a:xfrm>
          <a:prstGeom prst="line">
            <a:avLst/>
          </a:prstGeom>
          <a:ln w="19050" cap="rnd">
            <a:solidFill>
              <a:srgbClr val="B2E8FA"/>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710184" y="621792"/>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2420112" y="621792"/>
            <a:ext cx="259080" cy="0"/>
          </a:xfrm>
          <a:prstGeom prst="line">
            <a:avLst/>
          </a:prstGeom>
          <a:ln w="19050" cap="rnd">
            <a:solidFill>
              <a:srgbClr val="004494"/>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1962912" y="804672"/>
            <a:ext cx="1548384" cy="0"/>
          </a:xfrm>
          <a:prstGeom prst="line">
            <a:avLst/>
          </a:prstGeom>
          <a:ln w="19050" cap="rnd">
            <a:solidFill>
              <a:srgbClr val="B2E8FA"/>
            </a:solidFill>
            <a:beve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B4A5A661-8C22-6C4F-8119-F1F438B476A4}"/>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7" name="Graphic 26">
            <a:extLst>
              <a:ext uri="{FF2B5EF4-FFF2-40B4-BE49-F238E27FC236}">
                <a16:creationId xmlns:a16="http://schemas.microsoft.com/office/drawing/2014/main" id="{D804EFA1-380D-114C-995B-1B10C2132A0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7107" y="1333965"/>
            <a:ext cx="1831046" cy="1831046"/>
          </a:xfrm>
          <a:prstGeom prst="rect">
            <a:avLst/>
          </a:prstGeom>
        </p:spPr>
      </p:pic>
      <p:sp>
        <p:nvSpPr>
          <p:cNvPr id="28" name="Text Placeholder 6">
            <a:extLst>
              <a:ext uri="{FF2B5EF4-FFF2-40B4-BE49-F238E27FC236}">
                <a16:creationId xmlns:a16="http://schemas.microsoft.com/office/drawing/2014/main" id="{41530AC0-C23E-CC46-B2BF-66E935346FDB}"/>
              </a:ext>
            </a:extLst>
          </p:cNvPr>
          <p:cNvSpPr>
            <a:spLocks noGrp="1"/>
          </p:cNvSpPr>
          <p:nvPr>
            <p:ph type="body" sz="quarter" idx="23" hasCustomPrompt="1"/>
          </p:nvPr>
        </p:nvSpPr>
        <p:spPr>
          <a:xfrm>
            <a:off x="5497550" y="1801534"/>
            <a:ext cx="1270161" cy="852336"/>
          </a:xfrm>
          <a:effectLst>
            <a:outerShdw dist="50800" dir="1333144" algn="tl" rotWithShape="0">
              <a:srgbClr val="00B3EF">
                <a:alpha val="41000"/>
              </a:srgbClr>
            </a:outerShdw>
          </a:effectLst>
        </p:spPr>
        <p:txBody>
          <a:bodyPr lIns="0" tIns="0" rIns="0" bIns="0" anchor="t">
            <a:noAutofit/>
          </a:bodyPr>
          <a:lstStyle>
            <a:lvl1pPr marL="0" indent="0" algn="ctr">
              <a:buNone/>
              <a:defRPr sz="8000" b="1" baseline="0">
                <a:ln w="19050">
                  <a:solidFill>
                    <a:srgbClr val="004494"/>
                  </a:solidFill>
                </a:ln>
                <a:solidFill>
                  <a:schemeClr val="bg1"/>
                </a:solidFill>
              </a:defRPr>
            </a:lvl1pPr>
          </a:lstStyle>
          <a:p>
            <a:pPr lvl="0"/>
            <a:r>
              <a:rPr lang="pt-PT"/>
              <a:t>01</a:t>
            </a:r>
          </a:p>
        </p:txBody>
      </p:sp>
    </p:spTree>
    <p:extLst>
      <p:ext uri="{BB962C8B-B14F-4D97-AF65-F5344CB8AC3E}">
        <p14:creationId xmlns:p14="http://schemas.microsoft.com/office/powerpoint/2010/main" val="38564993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hapter&amp;Sub/chapter Slide 1">
    <p:bg>
      <p:bgPr>
        <a:solidFill>
          <a:srgbClr val="C5E3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14F82-33FA-DF47-9BB7-B3D9F1390D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Graphic 16">
            <a:extLst>
              <a:ext uri="{FF2B5EF4-FFF2-40B4-BE49-F238E27FC236}">
                <a16:creationId xmlns:a16="http://schemas.microsoft.com/office/drawing/2014/main" id="{28B2332C-BFB3-B147-8178-BC1AE9BDC24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7107" y="1333965"/>
            <a:ext cx="1831046" cy="1831046"/>
          </a:xfrm>
          <a:prstGeom prst="rect">
            <a:avLst/>
          </a:prstGeom>
        </p:spPr>
      </p:pic>
      <p:sp>
        <p:nvSpPr>
          <p:cNvPr id="4" name="Slide Number Placeholder 3"/>
          <p:cNvSpPr>
            <a:spLocks noGrp="1"/>
          </p:cNvSpPr>
          <p:nvPr>
            <p:ph type="sldNum" sz="quarter" idx="12"/>
          </p:nvPr>
        </p:nvSpPr>
        <p:spPr/>
        <p:txBody>
          <a:bodyPr/>
          <a:lstStyle>
            <a:lvl1pPr>
              <a:defRPr>
                <a:solidFill>
                  <a:srgbClr val="FFFFFF"/>
                </a:solidFill>
              </a:defRPr>
            </a:lvl1pPr>
          </a:lstStyle>
          <a:p>
            <a:fld id="{9E561190-0011-472E-9FCA-1D7032DB7E1D}" type="slidenum">
              <a:rPr lang="pt-PT" smtClean="0"/>
              <a:pPr/>
              <a:t>‹#›</a:t>
            </a:fld>
            <a:endParaRPr lang="pt-PT"/>
          </a:p>
        </p:txBody>
      </p:sp>
      <p:sp>
        <p:nvSpPr>
          <p:cNvPr id="8" name="Text Placeholder 25">
            <a:extLst>
              <a:ext uri="{FF2B5EF4-FFF2-40B4-BE49-F238E27FC236}">
                <a16:creationId xmlns:a16="http://schemas.microsoft.com/office/drawing/2014/main" id="{A28C9F6B-4A50-C84F-851C-4B93833259CE}"/>
              </a:ext>
            </a:extLst>
          </p:cNvPr>
          <p:cNvSpPr>
            <a:spLocks noGrp="1"/>
          </p:cNvSpPr>
          <p:nvPr>
            <p:ph type="body" sz="quarter" idx="21" hasCustomPrompt="1"/>
          </p:nvPr>
        </p:nvSpPr>
        <p:spPr>
          <a:xfrm>
            <a:off x="905257" y="4535614"/>
            <a:ext cx="10454745" cy="309348"/>
          </a:xfrm>
        </p:spPr>
        <p:txBody>
          <a:bodyPr>
            <a:noAutofit/>
          </a:bodyPr>
          <a:lstStyle>
            <a:lvl1pPr marL="0" indent="0" algn="ctr">
              <a:buNone/>
              <a:defRPr sz="2000" baseline="0">
                <a:solidFill>
                  <a:srgbClr val="FFFFFF"/>
                </a:solidFill>
              </a:defRPr>
            </a:lvl1pPr>
          </a:lstStyle>
          <a:p>
            <a:pPr lvl="0"/>
            <a:r>
              <a:rPr lang="pt-PT"/>
              <a:t>A </a:t>
            </a:r>
            <a:r>
              <a:rPr lang="pt-PT" err="1"/>
              <a:t>brief</a:t>
            </a:r>
            <a:r>
              <a:rPr lang="pt-PT"/>
              <a:t> </a:t>
            </a:r>
            <a:r>
              <a:rPr lang="pt-PT" err="1"/>
              <a:t>description</a:t>
            </a:r>
            <a:endParaRPr lang="pt-PT"/>
          </a:p>
        </p:txBody>
      </p:sp>
      <p:sp>
        <p:nvSpPr>
          <p:cNvPr id="12" name="Text Placeholder 6">
            <a:extLst>
              <a:ext uri="{FF2B5EF4-FFF2-40B4-BE49-F238E27FC236}">
                <a16:creationId xmlns:a16="http://schemas.microsoft.com/office/drawing/2014/main" id="{29FCAD98-2FB4-E148-9EFD-A41B82BA021C}"/>
              </a:ext>
            </a:extLst>
          </p:cNvPr>
          <p:cNvSpPr>
            <a:spLocks noGrp="1"/>
          </p:cNvSpPr>
          <p:nvPr>
            <p:ph type="body" sz="quarter" idx="17" hasCustomPrompt="1"/>
          </p:nvPr>
        </p:nvSpPr>
        <p:spPr>
          <a:xfrm>
            <a:off x="5499215" y="1801534"/>
            <a:ext cx="1266828" cy="873533"/>
          </a:xfrm>
          <a:effectLst>
            <a:outerShdw dist="50800" dir="1333144" algn="tl" rotWithShape="0">
              <a:srgbClr val="3C87C1">
                <a:alpha val="0"/>
              </a:srgbClr>
            </a:outerShdw>
          </a:effectLst>
        </p:spPr>
        <p:txBody>
          <a:bodyPr lIns="0" tIns="0" rIns="0" bIns="0" anchor="t">
            <a:noAutofit/>
          </a:bodyPr>
          <a:lstStyle>
            <a:lvl1pPr marL="0" indent="0" algn="ctr">
              <a:buNone/>
              <a:defRPr sz="8000" b="1" baseline="0">
                <a:ln w="22225">
                  <a:solidFill>
                    <a:schemeClr val="bg1"/>
                  </a:solidFill>
                </a:ln>
                <a:solidFill>
                  <a:srgbClr val="003764">
                    <a:alpha val="0"/>
                  </a:srgbClr>
                </a:solidFill>
              </a:defRPr>
            </a:lvl1pPr>
          </a:lstStyle>
          <a:p>
            <a:pPr lvl="0"/>
            <a:r>
              <a:rPr lang="pt-PT"/>
              <a:t>01</a:t>
            </a:r>
          </a:p>
        </p:txBody>
      </p:sp>
      <p:sp>
        <p:nvSpPr>
          <p:cNvPr id="14" name="Text Placeholder 25">
            <a:extLst>
              <a:ext uri="{FF2B5EF4-FFF2-40B4-BE49-F238E27FC236}">
                <a16:creationId xmlns:a16="http://schemas.microsoft.com/office/drawing/2014/main" id="{2C31B973-3AEE-F142-9C6A-F3767315741C}"/>
              </a:ext>
            </a:extLst>
          </p:cNvPr>
          <p:cNvSpPr>
            <a:spLocks noGrp="1"/>
          </p:cNvSpPr>
          <p:nvPr>
            <p:ph type="body" sz="quarter" idx="22" hasCustomPrompt="1"/>
          </p:nvPr>
        </p:nvSpPr>
        <p:spPr>
          <a:xfrm>
            <a:off x="905255" y="3720874"/>
            <a:ext cx="10454749" cy="722896"/>
          </a:xfrm>
        </p:spPr>
        <p:txBody>
          <a:bodyPr>
            <a:noAutofit/>
          </a:bodyPr>
          <a:lstStyle>
            <a:lvl1pPr marL="0" indent="0" algn="ctr">
              <a:buNone/>
              <a:defRPr sz="4800" b="1" i="0" baseline="0">
                <a:solidFill>
                  <a:srgbClr val="FFFFFF"/>
                </a:solidFill>
                <a:latin typeface="EC Square Sans Pro" panose="020B0506040000020004" pitchFamily="34" charset="0"/>
              </a:defRPr>
            </a:lvl1pPr>
          </a:lstStyle>
          <a:p>
            <a:pPr lvl="0"/>
            <a:r>
              <a:rPr lang="pt-PT" err="1"/>
              <a:t>Chapter</a:t>
            </a:r>
            <a:r>
              <a:rPr lang="pt-PT"/>
              <a:t> </a:t>
            </a:r>
            <a:r>
              <a:rPr lang="pt-PT" err="1"/>
              <a:t>name</a:t>
            </a:r>
            <a:endParaRPr lang="pt-PT"/>
          </a:p>
        </p:txBody>
      </p:sp>
      <p:cxnSp>
        <p:nvCxnSpPr>
          <p:cNvPr id="6" name="Straight Connector 5">
            <a:extLst>
              <a:ext uri="{FF2B5EF4-FFF2-40B4-BE49-F238E27FC236}">
                <a16:creationId xmlns:a16="http://schemas.microsoft.com/office/drawing/2014/main" id="{5432113C-AF90-C544-A425-FADF95AB8DC5}"/>
              </a:ext>
            </a:extLst>
          </p:cNvPr>
          <p:cNvCxnSpPr>
            <a:cxnSpLocks/>
          </p:cNvCxnSpPr>
          <p:nvPr userDrawn="1"/>
        </p:nvCxnSpPr>
        <p:spPr>
          <a:xfrm>
            <a:off x="5748581" y="3481753"/>
            <a:ext cx="768096" cy="0"/>
          </a:xfrm>
          <a:prstGeom prst="line">
            <a:avLst/>
          </a:prstGeom>
          <a:ln w="22225"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8619744" y="5806440"/>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10008108" y="5623560"/>
            <a:ext cx="429293"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10366248" y="5806440"/>
            <a:ext cx="847563"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710184" y="621792"/>
            <a:ext cx="1548384"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2420112" y="621792"/>
            <a:ext cx="259080"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1962912" y="804672"/>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2A20025C-07B3-A744-89B2-85386AF2C295}"/>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5513686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hapter&amp;Sub/chapter Slide 1">
    <p:bg>
      <p:bgPr>
        <a:solidFill>
          <a:srgbClr val="00376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7F9CE-54C2-6941-B46B-F0ED57AA7B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0" y="-88900"/>
            <a:ext cx="12230100" cy="7048500"/>
          </a:xfrm>
          <a:prstGeom prst="rect">
            <a:avLst/>
          </a:prstGeom>
        </p:spPr>
      </p:pic>
      <p:sp>
        <p:nvSpPr>
          <p:cNvPr id="4" name="Slide Number Placeholder 3"/>
          <p:cNvSpPr>
            <a:spLocks noGrp="1"/>
          </p:cNvSpPr>
          <p:nvPr>
            <p:ph type="sldNum" sz="quarter" idx="12"/>
          </p:nvPr>
        </p:nvSpPr>
        <p:spPr/>
        <p:txBody>
          <a:bodyPr/>
          <a:lstStyle>
            <a:lvl1pPr>
              <a:defRPr>
                <a:solidFill>
                  <a:schemeClr val="bg1"/>
                </a:solidFill>
              </a:defRPr>
            </a:lvl1pPr>
          </a:lstStyle>
          <a:p>
            <a:fld id="{9E561190-0011-472E-9FCA-1D7032DB7E1D}" type="slidenum">
              <a:rPr lang="pt-PT" smtClean="0"/>
              <a:pPr/>
              <a:t>‹#›</a:t>
            </a:fld>
            <a:endParaRPr lang="pt-PT"/>
          </a:p>
        </p:txBody>
      </p:sp>
      <p:sp>
        <p:nvSpPr>
          <p:cNvPr id="8" name="Text Placeholder 25">
            <a:extLst>
              <a:ext uri="{FF2B5EF4-FFF2-40B4-BE49-F238E27FC236}">
                <a16:creationId xmlns:a16="http://schemas.microsoft.com/office/drawing/2014/main" id="{A28C9F6B-4A50-C84F-851C-4B93833259CE}"/>
              </a:ext>
            </a:extLst>
          </p:cNvPr>
          <p:cNvSpPr>
            <a:spLocks noGrp="1"/>
          </p:cNvSpPr>
          <p:nvPr>
            <p:ph type="body" sz="quarter" idx="21" hasCustomPrompt="1"/>
          </p:nvPr>
        </p:nvSpPr>
        <p:spPr>
          <a:xfrm>
            <a:off x="905257" y="4535614"/>
            <a:ext cx="10454745" cy="309348"/>
          </a:xfrm>
        </p:spPr>
        <p:txBody>
          <a:bodyPr>
            <a:noAutofit/>
          </a:bodyPr>
          <a:lstStyle>
            <a:lvl1pPr marL="0" indent="0" algn="ctr">
              <a:buNone/>
              <a:defRPr sz="2000" baseline="0">
                <a:solidFill>
                  <a:schemeClr val="bg1"/>
                </a:solidFill>
              </a:defRPr>
            </a:lvl1pPr>
          </a:lstStyle>
          <a:p>
            <a:pPr lvl="0"/>
            <a:r>
              <a:rPr lang="pt-PT"/>
              <a:t>A </a:t>
            </a:r>
            <a:r>
              <a:rPr lang="pt-PT" err="1"/>
              <a:t>brief</a:t>
            </a:r>
            <a:r>
              <a:rPr lang="pt-PT"/>
              <a:t> </a:t>
            </a:r>
            <a:r>
              <a:rPr lang="pt-PT" err="1"/>
              <a:t>description</a:t>
            </a:r>
            <a:endParaRPr lang="pt-PT"/>
          </a:p>
        </p:txBody>
      </p:sp>
      <p:sp>
        <p:nvSpPr>
          <p:cNvPr id="12" name="Text Placeholder 6">
            <a:extLst>
              <a:ext uri="{FF2B5EF4-FFF2-40B4-BE49-F238E27FC236}">
                <a16:creationId xmlns:a16="http://schemas.microsoft.com/office/drawing/2014/main" id="{29FCAD98-2FB4-E148-9EFD-A41B82BA021C}"/>
              </a:ext>
            </a:extLst>
          </p:cNvPr>
          <p:cNvSpPr>
            <a:spLocks noGrp="1"/>
          </p:cNvSpPr>
          <p:nvPr>
            <p:ph type="body" sz="quarter" idx="17" hasCustomPrompt="1"/>
          </p:nvPr>
        </p:nvSpPr>
        <p:spPr>
          <a:xfrm>
            <a:off x="5499215" y="1801534"/>
            <a:ext cx="1266828" cy="873533"/>
          </a:xfrm>
          <a:effectLst>
            <a:outerShdw dist="50800" dir="1333144" algn="tl" rotWithShape="0">
              <a:srgbClr val="3C87C1">
                <a:alpha val="0"/>
              </a:srgbClr>
            </a:outerShdw>
          </a:effectLst>
        </p:spPr>
        <p:txBody>
          <a:bodyPr lIns="0" tIns="0" rIns="0" bIns="0" anchor="t">
            <a:noAutofit/>
          </a:bodyPr>
          <a:lstStyle>
            <a:lvl1pPr marL="0" indent="0" algn="ctr">
              <a:buNone/>
              <a:defRPr sz="8000" b="1" baseline="0">
                <a:ln w="22225">
                  <a:solidFill>
                    <a:schemeClr val="bg1"/>
                  </a:solidFill>
                </a:ln>
                <a:noFill/>
              </a:defRPr>
            </a:lvl1pPr>
          </a:lstStyle>
          <a:p>
            <a:pPr lvl="0"/>
            <a:r>
              <a:rPr lang="pt-PT"/>
              <a:t>01</a:t>
            </a:r>
          </a:p>
        </p:txBody>
      </p:sp>
      <p:sp>
        <p:nvSpPr>
          <p:cNvPr id="14" name="Text Placeholder 25">
            <a:extLst>
              <a:ext uri="{FF2B5EF4-FFF2-40B4-BE49-F238E27FC236}">
                <a16:creationId xmlns:a16="http://schemas.microsoft.com/office/drawing/2014/main" id="{2C31B973-3AEE-F142-9C6A-F3767315741C}"/>
              </a:ext>
            </a:extLst>
          </p:cNvPr>
          <p:cNvSpPr>
            <a:spLocks noGrp="1"/>
          </p:cNvSpPr>
          <p:nvPr>
            <p:ph type="body" sz="quarter" idx="22" hasCustomPrompt="1"/>
          </p:nvPr>
        </p:nvSpPr>
        <p:spPr>
          <a:xfrm>
            <a:off x="905255" y="3720874"/>
            <a:ext cx="10454749" cy="722896"/>
          </a:xfrm>
        </p:spPr>
        <p:txBody>
          <a:bodyPr>
            <a:noAutofit/>
          </a:bodyPr>
          <a:lstStyle>
            <a:lvl1pPr marL="0" indent="0" algn="ctr">
              <a:buNone/>
              <a:defRPr sz="4800" b="1" i="0" baseline="0">
                <a:solidFill>
                  <a:schemeClr val="bg1"/>
                </a:solidFill>
                <a:latin typeface="EC Square Sans Pro" panose="020B0506040000020004" pitchFamily="34" charset="0"/>
              </a:defRPr>
            </a:lvl1pPr>
          </a:lstStyle>
          <a:p>
            <a:pPr lvl="0"/>
            <a:r>
              <a:rPr lang="pt-PT" err="1"/>
              <a:t>Chapter</a:t>
            </a:r>
            <a:r>
              <a:rPr lang="pt-PT"/>
              <a:t> </a:t>
            </a:r>
            <a:r>
              <a:rPr lang="pt-PT" err="1"/>
              <a:t>name</a:t>
            </a:r>
            <a:endParaRPr lang="pt-PT"/>
          </a:p>
        </p:txBody>
      </p:sp>
      <p:cxnSp>
        <p:nvCxnSpPr>
          <p:cNvPr id="6" name="Straight Connector 5">
            <a:extLst>
              <a:ext uri="{FF2B5EF4-FFF2-40B4-BE49-F238E27FC236}">
                <a16:creationId xmlns:a16="http://schemas.microsoft.com/office/drawing/2014/main" id="{5432113C-AF90-C544-A425-FADF95AB8DC5}"/>
              </a:ext>
            </a:extLst>
          </p:cNvPr>
          <p:cNvCxnSpPr>
            <a:cxnSpLocks/>
          </p:cNvCxnSpPr>
          <p:nvPr userDrawn="1"/>
        </p:nvCxnSpPr>
        <p:spPr>
          <a:xfrm>
            <a:off x="5748581" y="3481753"/>
            <a:ext cx="768096" cy="0"/>
          </a:xfrm>
          <a:prstGeom prst="line">
            <a:avLst/>
          </a:prstGeom>
          <a:ln w="22225"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8619744" y="5806440"/>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10008108" y="5623560"/>
            <a:ext cx="429293" cy="0"/>
          </a:xfrm>
          <a:prstGeom prst="line">
            <a:avLst/>
          </a:prstGeom>
          <a:ln w="19050" cap="rnd">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10366248" y="5806440"/>
            <a:ext cx="847563"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710184" y="621792"/>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2420112" y="621792"/>
            <a:ext cx="259080"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1962912" y="804672"/>
            <a:ext cx="1548384" cy="0"/>
          </a:xfrm>
          <a:prstGeom prst="line">
            <a:avLst/>
          </a:prstGeom>
          <a:ln w="19050" cap="rnd">
            <a:solidFill>
              <a:srgbClr val="C5E3F3"/>
            </a:solidFill>
            <a:beve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4128D4E9-B9CA-2848-B5D6-CD83DF3FF7B4}"/>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6" name="Graphic 25">
            <a:extLst>
              <a:ext uri="{FF2B5EF4-FFF2-40B4-BE49-F238E27FC236}">
                <a16:creationId xmlns:a16="http://schemas.microsoft.com/office/drawing/2014/main" id="{28763E1B-60DC-9344-85E6-CF633D4502B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7107" y="1333965"/>
            <a:ext cx="1831046" cy="1831046"/>
          </a:xfrm>
          <a:prstGeom prst="rect">
            <a:avLst/>
          </a:prstGeom>
        </p:spPr>
      </p:pic>
    </p:spTree>
    <p:extLst>
      <p:ext uri="{BB962C8B-B14F-4D97-AF65-F5344CB8AC3E}">
        <p14:creationId xmlns:p14="http://schemas.microsoft.com/office/powerpoint/2010/main" val="8237105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Index Slide 2">
    <p:bg>
      <p:bgPr>
        <a:solidFill>
          <a:srgbClr val="00376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6DE6C-3802-9549-93F0-E023254291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7" y="1388"/>
            <a:ext cx="12187066" cy="6855224"/>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776814"/>
            <a:ext cx="3583193" cy="561732"/>
          </a:xfrm>
        </p:spPr>
        <p:txBody>
          <a:bodyPr lIns="0" tIns="0" rIns="0" bIns="0" anchor="t">
            <a:noAutofit/>
          </a:bodyPr>
          <a:lstStyle>
            <a:lvl1pPr marL="0" indent="0" algn="l">
              <a:buNone/>
              <a:defRPr sz="4400">
                <a:solidFill>
                  <a:schemeClr val="bg1"/>
                </a:solidFill>
              </a:defRPr>
            </a:lvl1pPr>
          </a:lstStyle>
          <a:p>
            <a:pPr lvl="0"/>
            <a:r>
              <a:rPr lang="pt-PT" err="1"/>
              <a:t>Chapter</a:t>
            </a:r>
            <a:r>
              <a:rPr lang="pt-PT"/>
              <a:t> </a:t>
            </a:r>
            <a:r>
              <a:rPr lang="pt-PT" err="1"/>
              <a:t>name</a:t>
            </a:r>
            <a:r>
              <a:rPr lang="pt-PT"/>
              <a:t> </a:t>
            </a:r>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0" y="4399334"/>
            <a:ext cx="3583193" cy="309348"/>
          </a:xfrm>
        </p:spPr>
        <p:txBody>
          <a:bodyPr>
            <a:noAutofit/>
          </a:bodyPr>
          <a:lstStyle>
            <a:lvl1pPr marL="0" indent="0" algn="l">
              <a:buNone/>
              <a:defRPr sz="2000" baseline="0">
                <a:solidFill>
                  <a:schemeClr val="bg1"/>
                </a:solidFill>
              </a:defRPr>
            </a:lvl1pPr>
          </a:lstStyle>
          <a:p>
            <a:pPr lvl="0"/>
            <a:r>
              <a:rPr lang="pt-PT"/>
              <a:t>A </a:t>
            </a:r>
            <a:r>
              <a:rPr lang="pt-PT" err="1"/>
              <a:t>brief</a:t>
            </a:r>
            <a:r>
              <a:rPr lang="pt-PT"/>
              <a:t> </a:t>
            </a:r>
            <a:r>
              <a:rPr lang="pt-PT" err="1"/>
              <a:t>description</a:t>
            </a:r>
            <a:endParaRPr lang="pt-PT"/>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a:off x="838200" y="3356676"/>
            <a:ext cx="1224000" cy="36000"/>
          </a:xfrm>
          <a:solidFill>
            <a:srgbClr val="FF0179"/>
          </a:solidFill>
        </p:spPr>
        <p:txBody>
          <a:bodyPr wrap="square" lIns="0" tIns="0" rIns="0" bIns="0">
            <a:noAutofit/>
          </a:bodyPr>
          <a:lstStyle>
            <a:lvl1pPr marL="0" indent="0" algn="l">
              <a:buNone/>
              <a:defRPr sz="4400" b="1" baseline="0">
                <a:solidFill>
                  <a:schemeClr val="accent4"/>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8" y="2062708"/>
            <a:ext cx="1583267" cy="906908"/>
          </a:xfrm>
        </p:spPr>
        <p:txBody>
          <a:bodyPr>
            <a:noAutofit/>
          </a:bodyPr>
          <a:lstStyle>
            <a:lvl1pPr marL="0" indent="0" algn="l">
              <a:buNone/>
              <a:defRPr sz="8000" b="1" spc="-150">
                <a:ln w="25400">
                  <a:solidFill>
                    <a:srgbClr val="B2E8FA"/>
                  </a:solidFill>
                </a:ln>
                <a:solidFill>
                  <a:srgbClr val="003764">
                    <a:alpha val="0"/>
                  </a:srgbClr>
                </a:solidFill>
                <a:effectLst>
                  <a:outerShdw dist="50800" dir="600000" algn="ctr" rotWithShape="0">
                    <a:srgbClr val="C5E3F3">
                      <a:alpha val="0"/>
                    </a:srgbClr>
                  </a:outerShdw>
                </a:effectLst>
              </a:defRPr>
            </a:lvl1pPr>
          </a:lstStyle>
          <a:p>
            <a:pPr lvl="0"/>
            <a:r>
              <a:rPr lang="pt-PT"/>
              <a:t>##</a:t>
            </a:r>
          </a:p>
        </p:txBody>
      </p:sp>
      <p:sp>
        <p:nvSpPr>
          <p:cNvPr id="10" name="Text Placeholder 12">
            <a:extLst>
              <a:ext uri="{FF2B5EF4-FFF2-40B4-BE49-F238E27FC236}">
                <a16:creationId xmlns:a16="http://schemas.microsoft.com/office/drawing/2014/main" id="{2C311599-B3AF-5641-8B89-E563209925C2}"/>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823999061"/>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Index Slide 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159A96A-0EFB-2549-8510-D7B37B9E93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3192844">
            <a:off x="6298277" y="-2843474"/>
            <a:ext cx="12544948" cy="12544948"/>
          </a:xfrm>
          <a:prstGeom prst="rect">
            <a:avLst/>
          </a:prstGeom>
        </p:spPr>
      </p:pic>
      <p:sp>
        <p:nvSpPr>
          <p:cNvPr id="12" name="Picture Placeholder 3">
            <a:extLst>
              <a:ext uri="{FF2B5EF4-FFF2-40B4-BE49-F238E27FC236}">
                <a16:creationId xmlns:a16="http://schemas.microsoft.com/office/drawing/2014/main" id="{C34AAD8B-48E2-004C-A49F-573CD3B3BAA6}"/>
              </a:ext>
            </a:extLst>
          </p:cNvPr>
          <p:cNvSpPr>
            <a:spLocks noGrp="1"/>
          </p:cNvSpPr>
          <p:nvPr>
            <p:ph type="pic" sz="quarter" idx="32"/>
          </p:nvPr>
        </p:nvSpPr>
        <p:spPr>
          <a:xfrm>
            <a:off x="6743700" y="-2622145"/>
            <a:ext cx="11722100" cy="12064738"/>
          </a:xfrm>
          <a:prstGeom prst="ellipse">
            <a:avLst/>
          </a:prstGeom>
          <a:noFill/>
        </p:spPr>
        <p:txBody>
          <a:bodyPr/>
          <a:lstStyle/>
          <a:p>
            <a:endParaRPr lang="x-none"/>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776814"/>
            <a:ext cx="3583193" cy="561732"/>
          </a:xfrm>
        </p:spPr>
        <p:txBody>
          <a:bodyPr lIns="0" tIns="0" rIns="0" bIns="0" anchor="t">
            <a:noAutofit/>
          </a:bodyPr>
          <a:lstStyle>
            <a:lvl1pPr marL="0" indent="0" algn="l">
              <a:buNone/>
              <a:defRPr sz="4400">
                <a:solidFill>
                  <a:srgbClr val="004494"/>
                </a:solidFill>
              </a:defRPr>
            </a:lvl1pPr>
          </a:lstStyle>
          <a:p>
            <a:pPr lvl="0"/>
            <a:r>
              <a:rPr lang="pt-PT" err="1"/>
              <a:t>Chapter</a:t>
            </a:r>
            <a:r>
              <a:rPr lang="pt-PT"/>
              <a:t> </a:t>
            </a:r>
            <a:r>
              <a:rPr lang="pt-PT" err="1"/>
              <a:t>name</a:t>
            </a:r>
            <a:r>
              <a:rPr lang="pt-PT"/>
              <a:t> </a:t>
            </a:r>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0" y="4399334"/>
            <a:ext cx="3583193" cy="309348"/>
          </a:xfrm>
        </p:spPr>
        <p:txBody>
          <a:bodyPr>
            <a:noAutofit/>
          </a:bodyPr>
          <a:lstStyle>
            <a:lvl1pPr marL="0" indent="0" algn="l">
              <a:buNone/>
              <a:defRPr sz="2000" baseline="0">
                <a:solidFill>
                  <a:schemeClr val="accent3"/>
                </a:solidFill>
              </a:defRPr>
            </a:lvl1pPr>
          </a:lstStyle>
          <a:p>
            <a:pPr lvl="0"/>
            <a:r>
              <a:rPr lang="pt-PT"/>
              <a:t>A </a:t>
            </a:r>
            <a:r>
              <a:rPr lang="pt-PT" err="1"/>
              <a:t>brief</a:t>
            </a:r>
            <a:r>
              <a:rPr lang="pt-PT"/>
              <a:t> </a:t>
            </a:r>
            <a:r>
              <a:rPr lang="pt-PT" err="1"/>
              <a:t>description</a:t>
            </a:r>
            <a:endParaRPr lang="pt-PT"/>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a:off x="838200" y="3356676"/>
            <a:ext cx="1224000" cy="36000"/>
          </a:xfrm>
          <a:solidFill>
            <a:srgbClr val="FF0179"/>
          </a:solidFill>
        </p:spPr>
        <p:txBody>
          <a:bodyPr wrap="square" lIns="0" tIns="0" rIns="0" bIns="0">
            <a:noAutofit/>
          </a:bodyPr>
          <a:lstStyle>
            <a:lvl1pPr marL="0" indent="0" algn="l">
              <a:buNone/>
              <a:defRPr sz="4400" b="1" baseline="0">
                <a:solidFill>
                  <a:schemeClr val="accent4"/>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8" y="2062708"/>
            <a:ext cx="1583267" cy="906908"/>
          </a:xfrm>
          <a:effectLst>
            <a:outerShdw dist="50800" dir="1320000" algn="ctr" rotWithShape="0">
              <a:srgbClr val="00B3EF">
                <a:alpha val="41000"/>
              </a:srgbClr>
            </a:outerShdw>
          </a:effectLst>
        </p:spPr>
        <p:txBody>
          <a:bodyPr>
            <a:noAutofit/>
          </a:bodyPr>
          <a:lstStyle>
            <a:lvl1pPr marL="0" indent="0" algn="l">
              <a:buNone/>
              <a:defRPr lang="pt-PT" sz="8000" b="1" dirty="0">
                <a:ln w="22225">
                  <a:solidFill>
                    <a:srgbClr val="004494"/>
                  </a:solidFill>
                </a:ln>
                <a:solidFill>
                  <a:schemeClr val="bg1"/>
                </a:solidFill>
              </a:defRPr>
            </a:lvl1pPr>
          </a:lstStyle>
          <a:p>
            <a:pPr lvl="0"/>
            <a:r>
              <a:rPr lang="pt-PT"/>
              <a:t>##</a:t>
            </a:r>
          </a:p>
        </p:txBody>
      </p:sp>
      <p:sp>
        <p:nvSpPr>
          <p:cNvPr id="10" name="Text Placeholder 12">
            <a:extLst>
              <a:ext uri="{FF2B5EF4-FFF2-40B4-BE49-F238E27FC236}">
                <a16:creationId xmlns:a16="http://schemas.microsoft.com/office/drawing/2014/main" id="{30BC80D1-1628-DC4C-BFC2-7DBA41865FEE}"/>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671253324"/>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pter&amp;Sub/chapter Slide 2">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1"/>
            <a:ext cx="12192000" cy="3429000"/>
          </a:xfrm>
          <a:solidFill>
            <a:schemeClr val="accent6"/>
          </a:solidFill>
        </p:spPr>
        <p:txBody>
          <a:bodyPr/>
          <a:lstStyle/>
          <a:p>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23" name="Text Placeholder 12"/>
          <p:cNvSpPr>
            <a:spLocks noGrp="1"/>
          </p:cNvSpPr>
          <p:nvPr>
            <p:ph type="body" sz="quarter" idx="17" hasCustomPrompt="1"/>
          </p:nvPr>
        </p:nvSpPr>
        <p:spPr>
          <a:xfrm>
            <a:off x="5416399" y="2150883"/>
            <a:ext cx="13592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6" name="Text Placeholder 25"/>
          <p:cNvSpPr>
            <a:spLocks noGrp="1"/>
          </p:cNvSpPr>
          <p:nvPr>
            <p:ph type="body" sz="quarter" idx="18" hasCustomPrompt="1"/>
          </p:nvPr>
        </p:nvSpPr>
        <p:spPr>
          <a:xfrm>
            <a:off x="5370512" y="2218135"/>
            <a:ext cx="1450975" cy="970868"/>
          </a:xfrm>
        </p:spPr>
        <p:txBody>
          <a:bodyPr>
            <a:noAutofit/>
          </a:bodyPr>
          <a:lstStyle>
            <a:lvl1pPr marL="0" indent="0" algn="ctr">
              <a:buNone/>
              <a:defRPr lang="pt-PT" sz="8000" b="1" kern="1200" dirty="0">
                <a:solidFill>
                  <a:schemeClr val="accent4">
                    <a:lumMod val="10000"/>
                    <a:lumOff val="90000"/>
                  </a:schemeClr>
                </a:solidFill>
                <a:latin typeface="EC Square Sans Pro" panose="020B0506040000020004" pitchFamily="34" charset="0"/>
                <a:ea typeface="+mn-ea"/>
                <a:cs typeface="+mn-cs"/>
              </a:defRPr>
            </a:lvl1pPr>
          </a:lstStyle>
          <a:p>
            <a:pPr lvl="0"/>
            <a:r>
              <a:rPr lang="pt-PT"/>
              <a:t>#</a:t>
            </a:r>
          </a:p>
        </p:txBody>
      </p:sp>
      <p:sp>
        <p:nvSpPr>
          <p:cNvPr id="28" name="Text Placeholder 12"/>
          <p:cNvSpPr>
            <a:spLocks noGrp="1"/>
          </p:cNvSpPr>
          <p:nvPr>
            <p:ph type="body" sz="quarter" idx="20" hasCustomPrompt="1"/>
          </p:nvPr>
        </p:nvSpPr>
        <p:spPr>
          <a:xfrm>
            <a:off x="-85690" y="3432305"/>
            <a:ext cx="12363381" cy="6456"/>
          </a:xfrm>
          <a:solidFill>
            <a:schemeClr val="bg1"/>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10" name="Text Placeholder 25">
            <a:extLst>
              <a:ext uri="{FF2B5EF4-FFF2-40B4-BE49-F238E27FC236}">
                <a16:creationId xmlns:a16="http://schemas.microsoft.com/office/drawing/2014/main" id="{6DE51E94-51FD-6440-BD96-3AD9750A6E39}"/>
              </a:ext>
            </a:extLst>
          </p:cNvPr>
          <p:cNvSpPr>
            <a:spLocks noGrp="1"/>
          </p:cNvSpPr>
          <p:nvPr>
            <p:ph type="body" sz="quarter" idx="19" hasCustomPrompt="1"/>
          </p:nvPr>
        </p:nvSpPr>
        <p:spPr>
          <a:xfrm>
            <a:off x="2062348" y="3650502"/>
            <a:ext cx="8067301" cy="602832"/>
          </a:xfrm>
        </p:spPr>
        <p:txBody>
          <a:bodyPr>
            <a:noAutofit/>
          </a:bodyPr>
          <a:lstStyle>
            <a:lvl1pPr marL="0" indent="0" algn="ctr">
              <a:buNone/>
              <a:defRPr sz="4800" b="1">
                <a:solidFill>
                  <a:srgbClr val="004494"/>
                </a:solidFill>
              </a:defRPr>
            </a:lvl1pPr>
          </a:lstStyle>
          <a:p>
            <a:pPr lvl="0"/>
            <a:r>
              <a:rPr lang="pt-PT" err="1"/>
              <a:t>Chapter</a:t>
            </a:r>
            <a:r>
              <a:rPr lang="pt-PT"/>
              <a:t> </a:t>
            </a:r>
            <a:r>
              <a:rPr lang="pt-PT" err="1"/>
              <a:t>name</a:t>
            </a:r>
            <a:endParaRPr lang="pt-PT"/>
          </a:p>
        </p:txBody>
      </p:sp>
      <p:sp>
        <p:nvSpPr>
          <p:cNvPr id="11" name="Text Placeholder 25">
            <a:extLst>
              <a:ext uri="{FF2B5EF4-FFF2-40B4-BE49-F238E27FC236}">
                <a16:creationId xmlns:a16="http://schemas.microsoft.com/office/drawing/2014/main" id="{F6A10132-D90A-EC45-9EDC-6E38CE9D4A10}"/>
              </a:ext>
            </a:extLst>
          </p:cNvPr>
          <p:cNvSpPr>
            <a:spLocks noGrp="1"/>
          </p:cNvSpPr>
          <p:nvPr>
            <p:ph type="body" sz="quarter" idx="21" hasCustomPrompt="1"/>
          </p:nvPr>
        </p:nvSpPr>
        <p:spPr>
          <a:xfrm>
            <a:off x="2062347" y="4423965"/>
            <a:ext cx="8067301" cy="309348"/>
          </a:xfrm>
        </p:spPr>
        <p:txBody>
          <a:bodyPr>
            <a:noAutofit/>
          </a:bodyPr>
          <a:lstStyle>
            <a:lvl1pPr marL="0" indent="0" algn="ctr">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13" name="Text Placeholder 12">
            <a:extLst>
              <a:ext uri="{FF2B5EF4-FFF2-40B4-BE49-F238E27FC236}">
                <a16:creationId xmlns:a16="http://schemas.microsoft.com/office/drawing/2014/main" id="{39931C86-0852-AE4C-ABF2-0C0F860CAD88}"/>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17502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Slide 3">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E3D50BE3-CB3B-114F-BBFB-2D58D1EF72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29966"/>
            <a:ext cx="7115794" cy="6093714"/>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30" name="Text Placeholder 6"/>
          <p:cNvSpPr>
            <a:spLocks noGrp="1"/>
          </p:cNvSpPr>
          <p:nvPr>
            <p:ph type="body" sz="quarter" idx="18" hasCustomPrompt="1"/>
          </p:nvPr>
        </p:nvSpPr>
        <p:spPr>
          <a:xfrm>
            <a:off x="6440426" y="1808163"/>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1" name="Text Placeholder 6"/>
          <p:cNvSpPr>
            <a:spLocks noGrp="1"/>
          </p:cNvSpPr>
          <p:nvPr>
            <p:ph type="body" sz="quarter" idx="19" hasCustomPrompt="1"/>
          </p:nvPr>
        </p:nvSpPr>
        <p:spPr>
          <a:xfrm>
            <a:off x="10913423" y="1808163"/>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2" name="Text Placeholder 6"/>
          <p:cNvSpPr>
            <a:spLocks noGrp="1"/>
          </p:cNvSpPr>
          <p:nvPr>
            <p:ph type="body" sz="quarter" idx="20" hasCustomPrompt="1"/>
          </p:nvPr>
        </p:nvSpPr>
        <p:spPr>
          <a:xfrm>
            <a:off x="6440426" y="2376199"/>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3" name="Text Placeholder 6"/>
          <p:cNvSpPr>
            <a:spLocks noGrp="1"/>
          </p:cNvSpPr>
          <p:nvPr>
            <p:ph type="body" sz="quarter" idx="21" hasCustomPrompt="1"/>
          </p:nvPr>
        </p:nvSpPr>
        <p:spPr>
          <a:xfrm>
            <a:off x="10913423" y="2376199"/>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4" name="Text Placeholder 6"/>
          <p:cNvSpPr>
            <a:spLocks noGrp="1"/>
          </p:cNvSpPr>
          <p:nvPr>
            <p:ph type="body" sz="quarter" idx="22" hasCustomPrompt="1"/>
          </p:nvPr>
        </p:nvSpPr>
        <p:spPr>
          <a:xfrm>
            <a:off x="6440426" y="2944235"/>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5" name="Text Placeholder 6"/>
          <p:cNvSpPr>
            <a:spLocks noGrp="1"/>
          </p:cNvSpPr>
          <p:nvPr>
            <p:ph type="body" sz="quarter" idx="23" hasCustomPrompt="1"/>
          </p:nvPr>
        </p:nvSpPr>
        <p:spPr>
          <a:xfrm>
            <a:off x="10913423" y="2944235"/>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6" name="Text Placeholder 6"/>
          <p:cNvSpPr>
            <a:spLocks noGrp="1"/>
          </p:cNvSpPr>
          <p:nvPr>
            <p:ph type="body" sz="quarter" idx="24" hasCustomPrompt="1"/>
          </p:nvPr>
        </p:nvSpPr>
        <p:spPr>
          <a:xfrm>
            <a:off x="6440426" y="3512271"/>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7" name="Text Placeholder 6"/>
          <p:cNvSpPr>
            <a:spLocks noGrp="1"/>
          </p:cNvSpPr>
          <p:nvPr>
            <p:ph type="body" sz="quarter" idx="25" hasCustomPrompt="1"/>
          </p:nvPr>
        </p:nvSpPr>
        <p:spPr>
          <a:xfrm>
            <a:off x="10913423" y="3512271"/>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38" name="Text Placeholder 6"/>
          <p:cNvSpPr>
            <a:spLocks noGrp="1"/>
          </p:cNvSpPr>
          <p:nvPr>
            <p:ph type="body" sz="quarter" idx="26" hasCustomPrompt="1"/>
          </p:nvPr>
        </p:nvSpPr>
        <p:spPr>
          <a:xfrm>
            <a:off x="6440426" y="4080307"/>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39" name="Text Placeholder 6"/>
          <p:cNvSpPr>
            <a:spLocks noGrp="1"/>
          </p:cNvSpPr>
          <p:nvPr>
            <p:ph type="body" sz="quarter" idx="27" hasCustomPrompt="1"/>
          </p:nvPr>
        </p:nvSpPr>
        <p:spPr>
          <a:xfrm>
            <a:off x="10913423" y="4080307"/>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sp>
        <p:nvSpPr>
          <p:cNvPr id="40" name="Text Placeholder 6"/>
          <p:cNvSpPr>
            <a:spLocks noGrp="1"/>
          </p:cNvSpPr>
          <p:nvPr>
            <p:ph type="body" sz="quarter" idx="28" hasCustomPrompt="1"/>
          </p:nvPr>
        </p:nvSpPr>
        <p:spPr>
          <a:xfrm>
            <a:off x="6440426" y="4648343"/>
            <a:ext cx="4472997" cy="329104"/>
          </a:xfrm>
        </p:spPr>
        <p:txBody>
          <a:bodyPr lIns="0" tIns="0" rIns="0" bIns="0" anchor="b">
            <a:normAutofit/>
          </a:bodyPr>
          <a:lstStyle>
            <a:lvl1pPr marL="0" indent="0">
              <a:buNone/>
              <a:defRPr sz="1700" baseline="0">
                <a:solidFill>
                  <a:srgbClr val="FF0179"/>
                </a:solidFill>
              </a:defRPr>
            </a:lvl1pPr>
          </a:lstStyle>
          <a:p>
            <a:pPr lvl="0"/>
            <a:r>
              <a:rPr lang="pt-PT" err="1"/>
              <a:t>Title</a:t>
            </a:r>
            <a:endParaRPr lang="pt-PT"/>
          </a:p>
        </p:txBody>
      </p:sp>
      <p:sp>
        <p:nvSpPr>
          <p:cNvPr id="41" name="Text Placeholder 6"/>
          <p:cNvSpPr>
            <a:spLocks noGrp="1"/>
          </p:cNvSpPr>
          <p:nvPr>
            <p:ph type="body" sz="quarter" idx="29" hasCustomPrompt="1"/>
          </p:nvPr>
        </p:nvSpPr>
        <p:spPr>
          <a:xfrm>
            <a:off x="10913423" y="4648343"/>
            <a:ext cx="440377" cy="329104"/>
          </a:xfrm>
        </p:spPr>
        <p:txBody>
          <a:bodyPr lIns="0" tIns="0" rIns="0" bIns="0" anchor="b">
            <a:normAutofit/>
          </a:bodyPr>
          <a:lstStyle>
            <a:lvl1pPr marL="0" indent="0" algn="r">
              <a:buNone/>
              <a:defRPr sz="1700" baseline="0">
                <a:solidFill>
                  <a:srgbClr val="FF0179"/>
                </a:solidFill>
              </a:defRPr>
            </a:lvl1pPr>
          </a:lstStyle>
          <a:p>
            <a:pPr lvl="0"/>
            <a:r>
              <a:rPr lang="pt-PT"/>
              <a:t>#</a:t>
            </a:r>
          </a:p>
        </p:txBody>
      </p:sp>
      <p:cxnSp>
        <p:nvCxnSpPr>
          <p:cNvPr id="5" name="Straight Connector 4"/>
          <p:cNvCxnSpPr/>
          <p:nvPr userDrawn="1"/>
        </p:nvCxnSpPr>
        <p:spPr>
          <a:xfrm>
            <a:off x="6440426" y="2137267"/>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6440426" y="2714908"/>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6440426" y="3273339"/>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440426" y="3858896"/>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440426" y="4409411"/>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6440426" y="4977447"/>
            <a:ext cx="491337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hasCustomPrompt="1"/>
          </p:nvPr>
        </p:nvSpPr>
        <p:spPr/>
        <p:txBody>
          <a:bodyPr/>
          <a:lstStyle>
            <a:lvl1pPr algn="r">
              <a:defRPr>
                <a:solidFill>
                  <a:srgbClr val="004494"/>
                </a:solidFill>
              </a:defRPr>
            </a:lvl1pPr>
          </a:lstStyle>
          <a:p>
            <a:r>
              <a:rPr lang="en-US"/>
              <a:t>Title</a:t>
            </a:r>
            <a:endParaRPr lang="pt-PT"/>
          </a:p>
        </p:txBody>
      </p:sp>
      <p:cxnSp>
        <p:nvCxnSpPr>
          <p:cNvPr id="24" name="Straight Connector 23"/>
          <p:cNvCxnSpPr/>
          <p:nvPr userDrawn="1"/>
        </p:nvCxnSpPr>
        <p:spPr>
          <a:xfrm>
            <a:off x="11535934" y="0"/>
            <a:ext cx="0" cy="105251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E26F29D7-473D-A240-9733-9A2BEB8FA13F}"/>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822600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hapter&amp;Sub/chapter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1"/>
            <a:ext cx="12192000" cy="3429000"/>
          </a:xfrm>
          <a:solidFill>
            <a:schemeClr val="accent6"/>
          </a:solidFill>
        </p:spPr>
        <p:txBody>
          <a:bodyPr/>
          <a:lstStyle/>
          <a:p>
            <a:endParaRPr lang="pt-PT"/>
          </a:p>
        </p:txBody>
      </p:sp>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3" name="Text Placeholder 12"/>
          <p:cNvSpPr>
            <a:spLocks noGrp="1"/>
          </p:cNvSpPr>
          <p:nvPr>
            <p:ph type="body" sz="quarter" idx="17" hasCustomPrompt="1"/>
          </p:nvPr>
        </p:nvSpPr>
        <p:spPr>
          <a:xfrm>
            <a:off x="5416399" y="2150883"/>
            <a:ext cx="1359200" cy="36000"/>
          </a:xfrm>
          <a:solidFill>
            <a:schemeClr val="bg1"/>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6" name="Text Placeholder 25"/>
          <p:cNvSpPr>
            <a:spLocks noGrp="1"/>
          </p:cNvSpPr>
          <p:nvPr>
            <p:ph type="body" sz="quarter" idx="18" hasCustomPrompt="1"/>
          </p:nvPr>
        </p:nvSpPr>
        <p:spPr>
          <a:xfrm>
            <a:off x="5370512" y="2218135"/>
            <a:ext cx="1450975" cy="970868"/>
          </a:xfrm>
        </p:spPr>
        <p:txBody>
          <a:bodyPr>
            <a:noAutofit/>
          </a:bodyPr>
          <a:lstStyle>
            <a:lvl1pPr marL="0" indent="0" algn="ctr">
              <a:buNone/>
              <a:defRPr lang="pt-PT" sz="8000" b="1" kern="1200" dirty="0">
                <a:solidFill>
                  <a:schemeClr val="bg1"/>
                </a:solidFill>
                <a:latin typeface="EC Square Sans Pro" panose="020B0506040000020004" pitchFamily="34" charset="0"/>
                <a:ea typeface="+mn-ea"/>
                <a:cs typeface="+mn-cs"/>
              </a:defRPr>
            </a:lvl1pPr>
          </a:lstStyle>
          <a:p>
            <a:pPr lvl="0"/>
            <a:r>
              <a:rPr lang="pt-PT"/>
              <a:t>#</a:t>
            </a:r>
          </a:p>
        </p:txBody>
      </p:sp>
      <p:sp>
        <p:nvSpPr>
          <p:cNvPr id="28" name="Text Placeholder 12"/>
          <p:cNvSpPr>
            <a:spLocks noGrp="1"/>
          </p:cNvSpPr>
          <p:nvPr>
            <p:ph type="body" sz="quarter" idx="20" hasCustomPrompt="1"/>
          </p:nvPr>
        </p:nvSpPr>
        <p:spPr>
          <a:xfrm>
            <a:off x="-85690" y="3432305"/>
            <a:ext cx="12363381" cy="6456"/>
          </a:xfrm>
          <a:solidFill>
            <a:schemeClr val="bg1"/>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10" name="Text Placeholder 25">
            <a:extLst>
              <a:ext uri="{FF2B5EF4-FFF2-40B4-BE49-F238E27FC236}">
                <a16:creationId xmlns:a16="http://schemas.microsoft.com/office/drawing/2014/main" id="{6DE51E94-51FD-6440-BD96-3AD9750A6E39}"/>
              </a:ext>
            </a:extLst>
          </p:cNvPr>
          <p:cNvSpPr>
            <a:spLocks noGrp="1"/>
          </p:cNvSpPr>
          <p:nvPr>
            <p:ph type="body" sz="quarter" idx="19" hasCustomPrompt="1"/>
          </p:nvPr>
        </p:nvSpPr>
        <p:spPr>
          <a:xfrm>
            <a:off x="2062348" y="3650502"/>
            <a:ext cx="8067301" cy="602832"/>
          </a:xfrm>
        </p:spPr>
        <p:txBody>
          <a:bodyPr>
            <a:noAutofit/>
          </a:bodyPr>
          <a:lstStyle>
            <a:lvl1pPr marL="0" indent="0" algn="ctr">
              <a:buNone/>
              <a:defRPr sz="4800" b="1">
                <a:solidFill>
                  <a:srgbClr val="FF0179"/>
                </a:solidFill>
              </a:defRPr>
            </a:lvl1pPr>
          </a:lstStyle>
          <a:p>
            <a:pPr lvl="0"/>
            <a:r>
              <a:rPr lang="pt-PT" err="1"/>
              <a:t>Chapter</a:t>
            </a:r>
            <a:r>
              <a:rPr lang="pt-PT"/>
              <a:t> </a:t>
            </a:r>
            <a:r>
              <a:rPr lang="pt-PT" err="1"/>
              <a:t>name</a:t>
            </a:r>
            <a:endParaRPr lang="pt-PT"/>
          </a:p>
        </p:txBody>
      </p:sp>
      <p:sp>
        <p:nvSpPr>
          <p:cNvPr id="11" name="Text Placeholder 25">
            <a:extLst>
              <a:ext uri="{FF2B5EF4-FFF2-40B4-BE49-F238E27FC236}">
                <a16:creationId xmlns:a16="http://schemas.microsoft.com/office/drawing/2014/main" id="{F6A10132-D90A-EC45-9EDC-6E38CE9D4A10}"/>
              </a:ext>
            </a:extLst>
          </p:cNvPr>
          <p:cNvSpPr>
            <a:spLocks noGrp="1"/>
          </p:cNvSpPr>
          <p:nvPr>
            <p:ph type="body" sz="quarter" idx="21" hasCustomPrompt="1"/>
          </p:nvPr>
        </p:nvSpPr>
        <p:spPr>
          <a:xfrm>
            <a:off x="2062347" y="4423965"/>
            <a:ext cx="8067301" cy="309348"/>
          </a:xfrm>
        </p:spPr>
        <p:txBody>
          <a:bodyPr>
            <a:noAutofit/>
          </a:bodyPr>
          <a:lstStyle>
            <a:lvl1pPr marL="0" indent="0" algn="ctr">
              <a:buNone/>
              <a:defRPr sz="2000" baseline="0">
                <a:solidFill>
                  <a:srgbClr val="FF0179"/>
                </a:solidFill>
              </a:defRPr>
            </a:lvl1pPr>
          </a:lstStyle>
          <a:p>
            <a:pPr lvl="0"/>
            <a:r>
              <a:rPr lang="pt-PT"/>
              <a:t>A </a:t>
            </a:r>
            <a:r>
              <a:rPr lang="pt-PT" err="1"/>
              <a:t>brief</a:t>
            </a:r>
            <a:r>
              <a:rPr lang="pt-PT"/>
              <a:t> </a:t>
            </a:r>
            <a:r>
              <a:rPr lang="pt-PT" err="1"/>
              <a:t>description</a:t>
            </a:r>
            <a:endParaRPr lang="pt-PT"/>
          </a:p>
        </p:txBody>
      </p:sp>
      <p:sp>
        <p:nvSpPr>
          <p:cNvPr id="13" name="Text Placeholder 12">
            <a:extLst>
              <a:ext uri="{FF2B5EF4-FFF2-40B4-BE49-F238E27FC236}">
                <a16:creationId xmlns:a16="http://schemas.microsoft.com/office/drawing/2014/main" id="{C90FC2DC-2934-6E41-B428-EF45AFC1438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4897546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Chapter&amp;Sub/chapter Slide 1">
    <p:bg>
      <p:bgPr>
        <a:solidFill>
          <a:srgbClr val="00376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AD0AAF0-875F-024E-990A-3D6EB5802C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0" y="-88900"/>
            <a:ext cx="12230100" cy="7048500"/>
          </a:xfrm>
          <a:prstGeom prst="rect">
            <a:avLst/>
          </a:prstGeom>
        </p:spPr>
      </p:pic>
      <p:sp>
        <p:nvSpPr>
          <p:cNvPr id="4" name="Slide Number Placeholder 3"/>
          <p:cNvSpPr>
            <a:spLocks noGrp="1"/>
          </p:cNvSpPr>
          <p:nvPr>
            <p:ph type="sldNum" sz="quarter" idx="12"/>
          </p:nvPr>
        </p:nvSpPr>
        <p:spPr/>
        <p:txBody>
          <a:bodyPr/>
          <a:lstStyle>
            <a:lvl1pPr>
              <a:defRPr>
                <a:solidFill>
                  <a:schemeClr val="bg1"/>
                </a:solidFill>
              </a:defRPr>
            </a:lvl1pPr>
          </a:lstStyle>
          <a:p>
            <a:fld id="{9E561190-0011-472E-9FCA-1D7032DB7E1D}" type="slidenum">
              <a:rPr lang="pt-PT" smtClean="0"/>
              <a:pPr/>
              <a:t>‹#›</a:t>
            </a:fld>
            <a:endParaRPr lang="pt-PT"/>
          </a:p>
        </p:txBody>
      </p: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1167909" y="5428068"/>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2556273" y="5245188"/>
            <a:ext cx="429293"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2914413" y="5428068"/>
            <a:ext cx="847563" cy="0"/>
          </a:xfrm>
          <a:prstGeom prst="line">
            <a:avLst/>
          </a:prstGeom>
          <a:ln w="19050" cap="rnd">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8141208" y="1042205"/>
            <a:ext cx="1548384" cy="0"/>
          </a:xfrm>
          <a:prstGeom prst="line">
            <a:avLst/>
          </a:prstGeom>
          <a:ln w="19050" cap="rnd">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9851136" y="1042205"/>
            <a:ext cx="259080"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9393936" y="1225085"/>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25" name="Text Placeholder 4">
            <a:extLst>
              <a:ext uri="{FF2B5EF4-FFF2-40B4-BE49-F238E27FC236}">
                <a16:creationId xmlns:a16="http://schemas.microsoft.com/office/drawing/2014/main" id="{8440E552-0091-054F-8309-377E5F6F14DE}"/>
              </a:ext>
            </a:extLst>
          </p:cNvPr>
          <p:cNvSpPr>
            <a:spLocks noGrp="1"/>
          </p:cNvSpPr>
          <p:nvPr>
            <p:ph type="body" sz="quarter" idx="99" hasCustomPrompt="1"/>
          </p:nvPr>
        </p:nvSpPr>
        <p:spPr>
          <a:xfrm>
            <a:off x="1740193" y="3361412"/>
            <a:ext cx="8711615" cy="129576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a:solidFill>
                  <a:schemeClr val="bg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p:txBody>
      </p:sp>
      <p:sp>
        <p:nvSpPr>
          <p:cNvPr id="31" name="Text Placeholder 4">
            <a:extLst>
              <a:ext uri="{FF2B5EF4-FFF2-40B4-BE49-F238E27FC236}">
                <a16:creationId xmlns:a16="http://schemas.microsoft.com/office/drawing/2014/main" id="{32D5EA3A-DE0B-1F41-A793-D236497985BB}"/>
              </a:ext>
            </a:extLst>
          </p:cNvPr>
          <p:cNvSpPr>
            <a:spLocks noGrp="1"/>
          </p:cNvSpPr>
          <p:nvPr>
            <p:ph type="body" sz="quarter" idx="100" hasCustomPrompt="1"/>
          </p:nvPr>
        </p:nvSpPr>
        <p:spPr>
          <a:xfrm>
            <a:off x="1740193" y="1780341"/>
            <a:ext cx="8711616" cy="41247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FF0179"/>
                </a:solidFill>
              </a:defRPr>
            </a:lvl1pPr>
          </a:lstStyle>
          <a:p>
            <a:pPr lvl="0"/>
            <a:r>
              <a:rPr lang="en-GB"/>
              <a:t>Lorem ipsum </a:t>
            </a:r>
            <a:r>
              <a:rPr lang="en-GB" err="1"/>
              <a:t>dolor</a:t>
            </a:r>
            <a:endParaRPr lang="en-GB"/>
          </a:p>
        </p:txBody>
      </p:sp>
      <p:sp>
        <p:nvSpPr>
          <p:cNvPr id="33" name="Text Placeholder 4">
            <a:extLst>
              <a:ext uri="{FF2B5EF4-FFF2-40B4-BE49-F238E27FC236}">
                <a16:creationId xmlns:a16="http://schemas.microsoft.com/office/drawing/2014/main" id="{1FEE6B80-C2D5-144C-91B5-77D586758F48}"/>
              </a:ext>
            </a:extLst>
          </p:cNvPr>
          <p:cNvSpPr>
            <a:spLocks noGrp="1"/>
          </p:cNvSpPr>
          <p:nvPr>
            <p:ph type="body" sz="quarter" idx="101" hasCustomPrompt="1"/>
          </p:nvPr>
        </p:nvSpPr>
        <p:spPr>
          <a:xfrm>
            <a:off x="1740192" y="2264763"/>
            <a:ext cx="8711616" cy="91376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7200" b="0" i="0">
                <a:solidFill>
                  <a:schemeClr val="bg1"/>
                </a:solidFill>
                <a:latin typeface="EC Square Sans Pro Medium" panose="020B0506040000020004" pitchFamily="34" charset="0"/>
              </a:defRPr>
            </a:lvl1pPr>
          </a:lstStyle>
          <a:p>
            <a:pPr lvl="0"/>
            <a:r>
              <a:rPr lang="en-GB"/>
              <a:t>Discover. Make. Grow.</a:t>
            </a:r>
          </a:p>
        </p:txBody>
      </p:sp>
      <p:sp>
        <p:nvSpPr>
          <p:cNvPr id="15" name="Text Placeholder 12">
            <a:extLst>
              <a:ext uri="{FF2B5EF4-FFF2-40B4-BE49-F238E27FC236}">
                <a16:creationId xmlns:a16="http://schemas.microsoft.com/office/drawing/2014/main" id="{A73F5E29-EBD9-3B4C-B3B9-6C4DB3E7076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33335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Index Slide 2">
    <p:bg>
      <p:bgPr>
        <a:solidFill>
          <a:srgbClr val="00376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819590-256E-FB4F-B564-1F72F3C668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4" name="Text Placeholder 25">
            <a:extLst>
              <a:ext uri="{FF2B5EF4-FFF2-40B4-BE49-F238E27FC236}">
                <a16:creationId xmlns:a16="http://schemas.microsoft.com/office/drawing/2014/main" id="{686DF737-9DC4-9344-8DAB-830F48527C1F}"/>
              </a:ext>
            </a:extLst>
          </p:cNvPr>
          <p:cNvSpPr>
            <a:spLocks noGrp="1"/>
          </p:cNvSpPr>
          <p:nvPr>
            <p:ph type="body" sz="quarter" idx="35" hasCustomPrompt="1"/>
          </p:nvPr>
        </p:nvSpPr>
        <p:spPr>
          <a:xfrm>
            <a:off x="838200" y="2651437"/>
            <a:ext cx="6451600" cy="731292"/>
          </a:xfrm>
        </p:spPr>
        <p:txBody>
          <a:bodyPr lIns="0" tIns="0" rIns="0" bIns="0" anchor="t">
            <a:noAutofit/>
          </a:bodyPr>
          <a:lstStyle>
            <a:lvl1pPr marL="0" indent="0" algn="l">
              <a:buNone/>
              <a:defRPr sz="6000" b="0" i="0">
                <a:solidFill>
                  <a:schemeClr val="bg1"/>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a:t>
            </a:r>
          </a:p>
        </p:txBody>
      </p:sp>
      <p:sp>
        <p:nvSpPr>
          <p:cNvPr id="20" name="Text Placeholder 25">
            <a:extLst>
              <a:ext uri="{FF2B5EF4-FFF2-40B4-BE49-F238E27FC236}">
                <a16:creationId xmlns:a16="http://schemas.microsoft.com/office/drawing/2014/main" id="{84CED244-1966-9F4D-A606-C1ADEE702383}"/>
              </a:ext>
            </a:extLst>
          </p:cNvPr>
          <p:cNvSpPr>
            <a:spLocks noGrp="1"/>
          </p:cNvSpPr>
          <p:nvPr>
            <p:ph type="body" sz="quarter" idx="36" hasCustomPrompt="1"/>
          </p:nvPr>
        </p:nvSpPr>
        <p:spPr>
          <a:xfrm>
            <a:off x="838200" y="3488037"/>
            <a:ext cx="3583193" cy="309348"/>
          </a:xfrm>
        </p:spPr>
        <p:txBody>
          <a:bodyPr>
            <a:noAutofit/>
          </a:bodyPr>
          <a:lstStyle>
            <a:lvl1pPr marL="0" indent="0" algn="l">
              <a:buNone/>
              <a:defRPr sz="2000" baseline="0">
                <a:solidFill>
                  <a:schemeClr val="bg1"/>
                </a:solidFill>
              </a:defRPr>
            </a:lvl1pPr>
          </a:lstStyle>
          <a:p>
            <a:pPr lvl="0"/>
            <a:r>
              <a:rPr lang="pt-PT"/>
              <a:t>A </a:t>
            </a:r>
            <a:r>
              <a:rPr lang="pt-PT" err="1"/>
              <a:t>brief</a:t>
            </a:r>
            <a:r>
              <a:rPr lang="pt-PT"/>
              <a:t> </a:t>
            </a:r>
            <a:r>
              <a:rPr lang="pt-PT" err="1"/>
              <a:t>description</a:t>
            </a:r>
            <a:endParaRPr lang="pt-PT"/>
          </a:p>
        </p:txBody>
      </p:sp>
      <p:sp>
        <p:nvSpPr>
          <p:cNvPr id="21" name="Text Placeholder 25">
            <a:extLst>
              <a:ext uri="{FF2B5EF4-FFF2-40B4-BE49-F238E27FC236}">
                <a16:creationId xmlns:a16="http://schemas.microsoft.com/office/drawing/2014/main" id="{97BE8E1C-40F3-3C40-887C-92B0EE5C15DF}"/>
              </a:ext>
            </a:extLst>
          </p:cNvPr>
          <p:cNvSpPr>
            <a:spLocks noGrp="1"/>
          </p:cNvSpPr>
          <p:nvPr>
            <p:ph type="body" sz="quarter" idx="37" hasCustomPrompt="1"/>
          </p:nvPr>
        </p:nvSpPr>
        <p:spPr>
          <a:xfrm>
            <a:off x="838200" y="4982642"/>
            <a:ext cx="3583193" cy="309348"/>
          </a:xfrm>
        </p:spPr>
        <p:txBody>
          <a:bodyPr>
            <a:noAutofit/>
          </a:bodyPr>
          <a:lstStyle>
            <a:lvl1pPr marL="0" indent="0" algn="l">
              <a:buNone/>
              <a:defRPr sz="2000" baseline="0">
                <a:solidFill>
                  <a:schemeClr val="bg1"/>
                </a:solidFill>
              </a:defRPr>
            </a:lvl1pPr>
          </a:lstStyle>
          <a:p>
            <a:pPr lvl="0"/>
            <a:r>
              <a:rPr lang="pt-PT"/>
              <a:t>##’</a:t>
            </a:r>
          </a:p>
        </p:txBody>
      </p:sp>
      <p:sp>
        <p:nvSpPr>
          <p:cNvPr id="22" name="Text Placeholder 12">
            <a:extLst>
              <a:ext uri="{FF2B5EF4-FFF2-40B4-BE49-F238E27FC236}">
                <a16:creationId xmlns:a16="http://schemas.microsoft.com/office/drawing/2014/main" id="{1F49C8BF-B710-BE46-9F93-8AE8FD7785E2}"/>
              </a:ext>
            </a:extLst>
          </p:cNvPr>
          <p:cNvSpPr>
            <a:spLocks noGrp="1"/>
          </p:cNvSpPr>
          <p:nvPr>
            <p:ph type="body" sz="quarter" idx="38" hasCustomPrompt="1"/>
          </p:nvPr>
        </p:nvSpPr>
        <p:spPr>
          <a:xfrm>
            <a:off x="838200" y="4391781"/>
            <a:ext cx="1224000" cy="36000"/>
          </a:xfrm>
          <a:solidFill>
            <a:srgbClr val="FF0179"/>
          </a:solidFill>
        </p:spPr>
        <p:txBody>
          <a:bodyPr wrap="square" lIns="0" tIns="0" rIns="0" bIns="0">
            <a:noAutofit/>
          </a:bodyPr>
          <a:lstStyle>
            <a:lvl1pPr marL="0" indent="0" algn="l">
              <a:buNone/>
              <a:defRPr sz="4400" b="1" baseline="0">
                <a:solidFill>
                  <a:schemeClr val="accent4"/>
                </a:solidFill>
              </a:defRPr>
            </a:lvl1pPr>
          </a:lstStyle>
          <a:p>
            <a:pPr lvl="0"/>
            <a:r>
              <a:rPr lang="pt-PT"/>
              <a:t>  </a:t>
            </a:r>
          </a:p>
        </p:txBody>
      </p:sp>
      <p:sp>
        <p:nvSpPr>
          <p:cNvPr id="24" name="Text Placeholder 25">
            <a:extLst>
              <a:ext uri="{FF2B5EF4-FFF2-40B4-BE49-F238E27FC236}">
                <a16:creationId xmlns:a16="http://schemas.microsoft.com/office/drawing/2014/main" id="{C6F992B7-D1C3-F240-B5CD-C2B5CCF17A21}"/>
              </a:ext>
            </a:extLst>
          </p:cNvPr>
          <p:cNvSpPr>
            <a:spLocks noGrp="1"/>
          </p:cNvSpPr>
          <p:nvPr>
            <p:ph type="body" sz="quarter" idx="18" hasCustomPrompt="1"/>
          </p:nvPr>
        </p:nvSpPr>
        <p:spPr>
          <a:xfrm>
            <a:off x="755069" y="1566010"/>
            <a:ext cx="1073732" cy="731292"/>
          </a:xfrm>
        </p:spPr>
        <p:txBody>
          <a:bodyPr>
            <a:noAutofit/>
          </a:bodyPr>
          <a:lstStyle>
            <a:lvl1pPr marL="0" indent="0" algn="l">
              <a:buNone/>
              <a:defRPr sz="5400" b="1" spc="-150">
                <a:ln w="22225">
                  <a:solidFill>
                    <a:srgbClr val="FF0179"/>
                  </a:solidFill>
                </a:ln>
                <a:solidFill>
                  <a:srgbClr val="003764">
                    <a:alpha val="0"/>
                  </a:srgbClr>
                </a:solidFill>
                <a:effectLst>
                  <a:outerShdw dist="50800" dir="600000" algn="ctr" rotWithShape="0">
                    <a:srgbClr val="C5E3F3">
                      <a:alpha val="0"/>
                    </a:srgbClr>
                  </a:outerShdw>
                </a:effectLst>
              </a:defRPr>
            </a:lvl1pPr>
          </a:lstStyle>
          <a:p>
            <a:pPr lvl="0"/>
            <a:r>
              <a:rPr lang="pt-PT"/>
              <a:t>##</a:t>
            </a:r>
          </a:p>
        </p:txBody>
      </p:sp>
      <p:sp>
        <p:nvSpPr>
          <p:cNvPr id="9" name="Text Placeholder 12">
            <a:extLst>
              <a:ext uri="{FF2B5EF4-FFF2-40B4-BE49-F238E27FC236}">
                <a16:creationId xmlns:a16="http://schemas.microsoft.com/office/drawing/2014/main" id="{9AA90368-A5AE-4C49-8C63-78216141C481}"/>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555942965"/>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ontent Development Slide 4">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9" name="Text Placeholder 4"/>
          <p:cNvSpPr>
            <a:spLocks noGrp="1"/>
          </p:cNvSpPr>
          <p:nvPr>
            <p:ph type="body" sz="quarter" idx="38" hasCustomPrompt="1"/>
          </p:nvPr>
        </p:nvSpPr>
        <p:spPr>
          <a:xfrm>
            <a:off x="839788" y="1079980"/>
            <a:ext cx="710039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itle 6"/>
          <p:cNvSpPr>
            <a:spLocks noGrp="1"/>
          </p:cNvSpPr>
          <p:nvPr>
            <p:ph type="title" hasCustomPrompt="1"/>
          </p:nvPr>
        </p:nvSpPr>
        <p:spPr>
          <a:xfrm>
            <a:off x="838200" y="687704"/>
            <a:ext cx="7100392" cy="356432"/>
          </a:xfrm>
        </p:spPr>
        <p:txBody>
          <a:bodyPr/>
          <a:lstStyle>
            <a:lvl1pPr>
              <a:defRPr>
                <a:solidFill>
                  <a:srgbClr val="004494"/>
                </a:solidFill>
              </a:defRPr>
            </a:lvl1pPr>
          </a:lstStyle>
          <a:p>
            <a:r>
              <a:rPr lang="en-US"/>
              <a:t>Title</a:t>
            </a:r>
            <a:endParaRPr lang="pt-PT"/>
          </a:p>
        </p:txBody>
      </p:sp>
      <p:cxnSp>
        <p:nvCxnSpPr>
          <p:cNvPr id="24" name="Straight Connector 23"/>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9EDCDBD9-D08C-964A-923D-E46D40673F89}"/>
              </a:ext>
            </a:extLst>
          </p:cNvPr>
          <p:cNvSpPr>
            <a:spLocks noGrp="1"/>
          </p:cNvSpPr>
          <p:nvPr>
            <p:ph type="body" sz="quarter" idx="91" hasCustomPrompt="1"/>
          </p:nvPr>
        </p:nvSpPr>
        <p:spPr>
          <a:xfrm>
            <a:off x="852808"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32" name="Text Placeholder 12">
            <a:extLst>
              <a:ext uri="{FF2B5EF4-FFF2-40B4-BE49-F238E27FC236}">
                <a16:creationId xmlns:a16="http://schemas.microsoft.com/office/drawing/2014/main" id="{EE6489BA-9D0C-564A-AE5C-9FA6D6A0126F}"/>
              </a:ext>
            </a:extLst>
          </p:cNvPr>
          <p:cNvSpPr>
            <a:spLocks noGrp="1"/>
          </p:cNvSpPr>
          <p:nvPr>
            <p:ph type="body" sz="quarter" idx="92" hasCustomPrompt="1"/>
          </p:nvPr>
        </p:nvSpPr>
        <p:spPr>
          <a:xfrm>
            <a:off x="852806"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3" name="Text Placeholder 25">
            <a:extLst>
              <a:ext uri="{FF2B5EF4-FFF2-40B4-BE49-F238E27FC236}">
                <a16:creationId xmlns:a16="http://schemas.microsoft.com/office/drawing/2014/main" id="{2C620A2D-EFDD-4E4D-878B-6EB9FCCEB24E}"/>
              </a:ext>
            </a:extLst>
          </p:cNvPr>
          <p:cNvSpPr>
            <a:spLocks noGrp="1"/>
          </p:cNvSpPr>
          <p:nvPr>
            <p:ph type="body" sz="quarter" idx="93" hasCustomPrompt="1"/>
          </p:nvPr>
        </p:nvSpPr>
        <p:spPr>
          <a:xfrm>
            <a:off x="852806"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56" name="Text Placeholder 6">
            <a:extLst>
              <a:ext uri="{FF2B5EF4-FFF2-40B4-BE49-F238E27FC236}">
                <a16:creationId xmlns:a16="http://schemas.microsoft.com/office/drawing/2014/main" id="{4221592B-AFF7-DF42-8AB6-8739850BD489}"/>
              </a:ext>
            </a:extLst>
          </p:cNvPr>
          <p:cNvSpPr>
            <a:spLocks noGrp="1"/>
          </p:cNvSpPr>
          <p:nvPr>
            <p:ph type="body" sz="quarter" idx="123" hasCustomPrompt="1"/>
          </p:nvPr>
        </p:nvSpPr>
        <p:spPr>
          <a:xfrm>
            <a:off x="852806"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25" name="Text Placeholder 25">
            <a:extLst>
              <a:ext uri="{FF2B5EF4-FFF2-40B4-BE49-F238E27FC236}">
                <a16:creationId xmlns:a16="http://schemas.microsoft.com/office/drawing/2014/main" id="{6471072E-808D-634F-A6CF-DB0B9AC0D7A0}"/>
              </a:ext>
            </a:extLst>
          </p:cNvPr>
          <p:cNvSpPr>
            <a:spLocks noGrp="1"/>
          </p:cNvSpPr>
          <p:nvPr>
            <p:ph type="body" sz="quarter" idx="124" hasCustomPrompt="1"/>
          </p:nvPr>
        </p:nvSpPr>
        <p:spPr>
          <a:xfrm>
            <a:off x="852806"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28" name="Text Placeholder 25">
            <a:extLst>
              <a:ext uri="{FF2B5EF4-FFF2-40B4-BE49-F238E27FC236}">
                <a16:creationId xmlns:a16="http://schemas.microsoft.com/office/drawing/2014/main" id="{D91AE2C1-D27F-F34E-8A30-3944813BE5FB}"/>
              </a:ext>
            </a:extLst>
          </p:cNvPr>
          <p:cNvSpPr>
            <a:spLocks noGrp="1"/>
          </p:cNvSpPr>
          <p:nvPr>
            <p:ph type="body" sz="quarter" idx="125" hasCustomPrompt="1"/>
          </p:nvPr>
        </p:nvSpPr>
        <p:spPr>
          <a:xfrm>
            <a:off x="852806"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2" name="Text Placeholder 25">
            <a:extLst>
              <a:ext uri="{FF2B5EF4-FFF2-40B4-BE49-F238E27FC236}">
                <a16:creationId xmlns:a16="http://schemas.microsoft.com/office/drawing/2014/main" id="{24A4F689-3E82-DD4F-8401-9F0E815A9F64}"/>
              </a:ext>
            </a:extLst>
          </p:cNvPr>
          <p:cNvSpPr>
            <a:spLocks noGrp="1"/>
          </p:cNvSpPr>
          <p:nvPr>
            <p:ph type="body" sz="quarter" idx="126" hasCustomPrompt="1"/>
          </p:nvPr>
        </p:nvSpPr>
        <p:spPr>
          <a:xfrm>
            <a:off x="2897269"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44" name="Text Placeholder 25">
            <a:extLst>
              <a:ext uri="{FF2B5EF4-FFF2-40B4-BE49-F238E27FC236}">
                <a16:creationId xmlns:a16="http://schemas.microsoft.com/office/drawing/2014/main" id="{81A32BF6-8688-064D-8EC7-84E88FE3B388}"/>
              </a:ext>
            </a:extLst>
          </p:cNvPr>
          <p:cNvSpPr>
            <a:spLocks noGrp="1"/>
          </p:cNvSpPr>
          <p:nvPr>
            <p:ph type="body" sz="quarter" idx="128" hasCustomPrompt="1"/>
          </p:nvPr>
        </p:nvSpPr>
        <p:spPr>
          <a:xfrm>
            <a:off x="2897267"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45" name="Text Placeholder 6">
            <a:extLst>
              <a:ext uri="{FF2B5EF4-FFF2-40B4-BE49-F238E27FC236}">
                <a16:creationId xmlns:a16="http://schemas.microsoft.com/office/drawing/2014/main" id="{78AC1C98-0C66-1B44-85BF-3D36D389578C}"/>
              </a:ext>
            </a:extLst>
          </p:cNvPr>
          <p:cNvSpPr>
            <a:spLocks noGrp="1"/>
          </p:cNvSpPr>
          <p:nvPr>
            <p:ph type="body" sz="quarter" idx="129" hasCustomPrompt="1"/>
          </p:nvPr>
        </p:nvSpPr>
        <p:spPr>
          <a:xfrm>
            <a:off x="2897267"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46" name="Text Placeholder 25">
            <a:extLst>
              <a:ext uri="{FF2B5EF4-FFF2-40B4-BE49-F238E27FC236}">
                <a16:creationId xmlns:a16="http://schemas.microsoft.com/office/drawing/2014/main" id="{BD396269-18D2-3D46-A96D-FF0C1D71F20A}"/>
              </a:ext>
            </a:extLst>
          </p:cNvPr>
          <p:cNvSpPr>
            <a:spLocks noGrp="1"/>
          </p:cNvSpPr>
          <p:nvPr>
            <p:ph type="body" sz="quarter" idx="130" hasCustomPrompt="1"/>
          </p:nvPr>
        </p:nvSpPr>
        <p:spPr>
          <a:xfrm>
            <a:off x="2897267"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7" name="Text Placeholder 25">
            <a:extLst>
              <a:ext uri="{FF2B5EF4-FFF2-40B4-BE49-F238E27FC236}">
                <a16:creationId xmlns:a16="http://schemas.microsoft.com/office/drawing/2014/main" id="{947D978E-EC7F-0846-9CA1-F72F4FD25FD0}"/>
              </a:ext>
            </a:extLst>
          </p:cNvPr>
          <p:cNvSpPr>
            <a:spLocks noGrp="1"/>
          </p:cNvSpPr>
          <p:nvPr>
            <p:ph type="body" sz="quarter" idx="131" hasCustomPrompt="1"/>
          </p:nvPr>
        </p:nvSpPr>
        <p:spPr>
          <a:xfrm>
            <a:off x="2897267"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8" name="Text Placeholder 25">
            <a:extLst>
              <a:ext uri="{FF2B5EF4-FFF2-40B4-BE49-F238E27FC236}">
                <a16:creationId xmlns:a16="http://schemas.microsoft.com/office/drawing/2014/main" id="{3F3E0082-13C9-D648-BE75-653333620396}"/>
              </a:ext>
            </a:extLst>
          </p:cNvPr>
          <p:cNvSpPr>
            <a:spLocks noGrp="1"/>
          </p:cNvSpPr>
          <p:nvPr>
            <p:ph type="body" sz="quarter" idx="132" hasCustomPrompt="1"/>
          </p:nvPr>
        </p:nvSpPr>
        <p:spPr>
          <a:xfrm>
            <a:off x="4967609"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50" name="Text Placeholder 25">
            <a:extLst>
              <a:ext uri="{FF2B5EF4-FFF2-40B4-BE49-F238E27FC236}">
                <a16:creationId xmlns:a16="http://schemas.microsoft.com/office/drawing/2014/main" id="{A2140019-3FB5-4547-84D8-ADAE55562A31}"/>
              </a:ext>
            </a:extLst>
          </p:cNvPr>
          <p:cNvSpPr>
            <a:spLocks noGrp="1"/>
          </p:cNvSpPr>
          <p:nvPr>
            <p:ph type="body" sz="quarter" idx="134" hasCustomPrompt="1"/>
          </p:nvPr>
        </p:nvSpPr>
        <p:spPr>
          <a:xfrm>
            <a:off x="4967607"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51" name="Text Placeholder 6">
            <a:extLst>
              <a:ext uri="{FF2B5EF4-FFF2-40B4-BE49-F238E27FC236}">
                <a16:creationId xmlns:a16="http://schemas.microsoft.com/office/drawing/2014/main" id="{B5FB75C4-AC3E-2342-9798-68DB1B585077}"/>
              </a:ext>
            </a:extLst>
          </p:cNvPr>
          <p:cNvSpPr>
            <a:spLocks noGrp="1"/>
          </p:cNvSpPr>
          <p:nvPr>
            <p:ph type="body" sz="quarter" idx="135" hasCustomPrompt="1"/>
          </p:nvPr>
        </p:nvSpPr>
        <p:spPr>
          <a:xfrm>
            <a:off x="4967607"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52" name="Text Placeholder 25">
            <a:extLst>
              <a:ext uri="{FF2B5EF4-FFF2-40B4-BE49-F238E27FC236}">
                <a16:creationId xmlns:a16="http://schemas.microsoft.com/office/drawing/2014/main" id="{20AF4E42-55FE-A64A-AD71-EADC79B28BDA}"/>
              </a:ext>
            </a:extLst>
          </p:cNvPr>
          <p:cNvSpPr>
            <a:spLocks noGrp="1"/>
          </p:cNvSpPr>
          <p:nvPr>
            <p:ph type="body" sz="quarter" idx="136" hasCustomPrompt="1"/>
          </p:nvPr>
        </p:nvSpPr>
        <p:spPr>
          <a:xfrm>
            <a:off x="4967607"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53" name="Text Placeholder 25">
            <a:extLst>
              <a:ext uri="{FF2B5EF4-FFF2-40B4-BE49-F238E27FC236}">
                <a16:creationId xmlns:a16="http://schemas.microsoft.com/office/drawing/2014/main" id="{653AEC0D-FD7C-0A46-9D78-00B57243039F}"/>
              </a:ext>
            </a:extLst>
          </p:cNvPr>
          <p:cNvSpPr>
            <a:spLocks noGrp="1"/>
          </p:cNvSpPr>
          <p:nvPr>
            <p:ph type="body" sz="quarter" idx="137" hasCustomPrompt="1"/>
          </p:nvPr>
        </p:nvSpPr>
        <p:spPr>
          <a:xfrm>
            <a:off x="4967607"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54" name="Text Placeholder 25">
            <a:extLst>
              <a:ext uri="{FF2B5EF4-FFF2-40B4-BE49-F238E27FC236}">
                <a16:creationId xmlns:a16="http://schemas.microsoft.com/office/drawing/2014/main" id="{A5D52E5A-110D-AF4B-B5F7-3A5A84B5604E}"/>
              </a:ext>
            </a:extLst>
          </p:cNvPr>
          <p:cNvSpPr>
            <a:spLocks noGrp="1"/>
          </p:cNvSpPr>
          <p:nvPr>
            <p:ph type="body" sz="quarter" idx="138" hasCustomPrompt="1"/>
          </p:nvPr>
        </p:nvSpPr>
        <p:spPr>
          <a:xfrm>
            <a:off x="7029322"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57" name="Text Placeholder 25">
            <a:extLst>
              <a:ext uri="{FF2B5EF4-FFF2-40B4-BE49-F238E27FC236}">
                <a16:creationId xmlns:a16="http://schemas.microsoft.com/office/drawing/2014/main" id="{7906EDFD-714B-6D4F-BFD7-91577E5F3227}"/>
              </a:ext>
            </a:extLst>
          </p:cNvPr>
          <p:cNvSpPr>
            <a:spLocks noGrp="1"/>
          </p:cNvSpPr>
          <p:nvPr>
            <p:ph type="body" sz="quarter" idx="140" hasCustomPrompt="1"/>
          </p:nvPr>
        </p:nvSpPr>
        <p:spPr>
          <a:xfrm>
            <a:off x="7029320"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68" name="Text Placeholder 6">
            <a:extLst>
              <a:ext uri="{FF2B5EF4-FFF2-40B4-BE49-F238E27FC236}">
                <a16:creationId xmlns:a16="http://schemas.microsoft.com/office/drawing/2014/main" id="{23007F8E-3ABC-3746-877A-F33F3FF1F5F5}"/>
              </a:ext>
            </a:extLst>
          </p:cNvPr>
          <p:cNvSpPr>
            <a:spLocks noGrp="1"/>
          </p:cNvSpPr>
          <p:nvPr>
            <p:ph type="body" sz="quarter" idx="141" hasCustomPrompt="1"/>
          </p:nvPr>
        </p:nvSpPr>
        <p:spPr>
          <a:xfrm>
            <a:off x="7029320"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69" name="Text Placeholder 25">
            <a:extLst>
              <a:ext uri="{FF2B5EF4-FFF2-40B4-BE49-F238E27FC236}">
                <a16:creationId xmlns:a16="http://schemas.microsoft.com/office/drawing/2014/main" id="{8768A8EF-875C-4545-A995-23D3A64CEC63}"/>
              </a:ext>
            </a:extLst>
          </p:cNvPr>
          <p:cNvSpPr>
            <a:spLocks noGrp="1"/>
          </p:cNvSpPr>
          <p:nvPr>
            <p:ph type="body" sz="quarter" idx="142" hasCustomPrompt="1"/>
          </p:nvPr>
        </p:nvSpPr>
        <p:spPr>
          <a:xfrm>
            <a:off x="7029320"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0" name="Text Placeholder 25">
            <a:extLst>
              <a:ext uri="{FF2B5EF4-FFF2-40B4-BE49-F238E27FC236}">
                <a16:creationId xmlns:a16="http://schemas.microsoft.com/office/drawing/2014/main" id="{0D92149E-E660-5848-90B3-E5BE983EF928}"/>
              </a:ext>
            </a:extLst>
          </p:cNvPr>
          <p:cNvSpPr>
            <a:spLocks noGrp="1"/>
          </p:cNvSpPr>
          <p:nvPr>
            <p:ph type="body" sz="quarter" idx="143" hasCustomPrompt="1"/>
          </p:nvPr>
        </p:nvSpPr>
        <p:spPr>
          <a:xfrm>
            <a:off x="7029320"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1" name="Text Placeholder 25">
            <a:extLst>
              <a:ext uri="{FF2B5EF4-FFF2-40B4-BE49-F238E27FC236}">
                <a16:creationId xmlns:a16="http://schemas.microsoft.com/office/drawing/2014/main" id="{8BEAFA72-964F-0B4C-BDD8-EA45DDAA4E24}"/>
              </a:ext>
            </a:extLst>
          </p:cNvPr>
          <p:cNvSpPr>
            <a:spLocks noGrp="1"/>
          </p:cNvSpPr>
          <p:nvPr>
            <p:ph type="body" sz="quarter" idx="144" hasCustomPrompt="1"/>
          </p:nvPr>
        </p:nvSpPr>
        <p:spPr>
          <a:xfrm>
            <a:off x="9106317"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73" name="Text Placeholder 25">
            <a:extLst>
              <a:ext uri="{FF2B5EF4-FFF2-40B4-BE49-F238E27FC236}">
                <a16:creationId xmlns:a16="http://schemas.microsoft.com/office/drawing/2014/main" id="{B8FAFE31-7C17-3348-9A0B-1FCD6461CFA2}"/>
              </a:ext>
            </a:extLst>
          </p:cNvPr>
          <p:cNvSpPr>
            <a:spLocks noGrp="1"/>
          </p:cNvSpPr>
          <p:nvPr>
            <p:ph type="body" sz="quarter" idx="146" hasCustomPrompt="1"/>
          </p:nvPr>
        </p:nvSpPr>
        <p:spPr>
          <a:xfrm>
            <a:off x="9106315"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74" name="Text Placeholder 6">
            <a:extLst>
              <a:ext uri="{FF2B5EF4-FFF2-40B4-BE49-F238E27FC236}">
                <a16:creationId xmlns:a16="http://schemas.microsoft.com/office/drawing/2014/main" id="{1AF9AC68-09E1-1B43-995F-18D3DB09828A}"/>
              </a:ext>
            </a:extLst>
          </p:cNvPr>
          <p:cNvSpPr>
            <a:spLocks noGrp="1"/>
          </p:cNvSpPr>
          <p:nvPr>
            <p:ph type="body" sz="quarter" idx="147" hasCustomPrompt="1"/>
          </p:nvPr>
        </p:nvSpPr>
        <p:spPr>
          <a:xfrm>
            <a:off x="9106315"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75" name="Text Placeholder 25">
            <a:extLst>
              <a:ext uri="{FF2B5EF4-FFF2-40B4-BE49-F238E27FC236}">
                <a16:creationId xmlns:a16="http://schemas.microsoft.com/office/drawing/2014/main" id="{E4A22C22-8F07-9248-9ACA-F8CB40253BD9}"/>
              </a:ext>
            </a:extLst>
          </p:cNvPr>
          <p:cNvSpPr>
            <a:spLocks noGrp="1"/>
          </p:cNvSpPr>
          <p:nvPr>
            <p:ph type="body" sz="quarter" idx="148" hasCustomPrompt="1"/>
          </p:nvPr>
        </p:nvSpPr>
        <p:spPr>
          <a:xfrm>
            <a:off x="9106315"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6" name="Text Placeholder 25">
            <a:extLst>
              <a:ext uri="{FF2B5EF4-FFF2-40B4-BE49-F238E27FC236}">
                <a16:creationId xmlns:a16="http://schemas.microsoft.com/office/drawing/2014/main" id="{6D586003-212E-B043-9657-83DD8D276E28}"/>
              </a:ext>
            </a:extLst>
          </p:cNvPr>
          <p:cNvSpPr>
            <a:spLocks noGrp="1"/>
          </p:cNvSpPr>
          <p:nvPr>
            <p:ph type="body" sz="quarter" idx="149" hasCustomPrompt="1"/>
          </p:nvPr>
        </p:nvSpPr>
        <p:spPr>
          <a:xfrm>
            <a:off x="9106315"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7" name="Text Placeholder 12">
            <a:extLst>
              <a:ext uri="{FF2B5EF4-FFF2-40B4-BE49-F238E27FC236}">
                <a16:creationId xmlns:a16="http://schemas.microsoft.com/office/drawing/2014/main" id="{B5D6B398-5F6D-E44F-A2D6-11DB4C417DAF}"/>
              </a:ext>
            </a:extLst>
          </p:cNvPr>
          <p:cNvSpPr>
            <a:spLocks noGrp="1"/>
          </p:cNvSpPr>
          <p:nvPr>
            <p:ph type="body" sz="quarter" idx="150" hasCustomPrompt="1"/>
          </p:nvPr>
        </p:nvSpPr>
        <p:spPr>
          <a:xfrm>
            <a:off x="2897267"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8" name="Text Placeholder 12">
            <a:extLst>
              <a:ext uri="{FF2B5EF4-FFF2-40B4-BE49-F238E27FC236}">
                <a16:creationId xmlns:a16="http://schemas.microsoft.com/office/drawing/2014/main" id="{0B459AE2-BCC8-2243-B76C-64293C5A85B7}"/>
              </a:ext>
            </a:extLst>
          </p:cNvPr>
          <p:cNvSpPr>
            <a:spLocks noGrp="1"/>
          </p:cNvSpPr>
          <p:nvPr>
            <p:ph type="body" sz="quarter" idx="151" hasCustomPrompt="1"/>
          </p:nvPr>
        </p:nvSpPr>
        <p:spPr>
          <a:xfrm>
            <a:off x="4967607"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9" name="Text Placeholder 12">
            <a:extLst>
              <a:ext uri="{FF2B5EF4-FFF2-40B4-BE49-F238E27FC236}">
                <a16:creationId xmlns:a16="http://schemas.microsoft.com/office/drawing/2014/main" id="{2E32B3AC-DE31-A74A-9C87-6121C4FF0311}"/>
              </a:ext>
            </a:extLst>
          </p:cNvPr>
          <p:cNvSpPr>
            <a:spLocks noGrp="1"/>
          </p:cNvSpPr>
          <p:nvPr>
            <p:ph type="body" sz="quarter" idx="152" hasCustomPrompt="1"/>
          </p:nvPr>
        </p:nvSpPr>
        <p:spPr>
          <a:xfrm>
            <a:off x="7029320"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0" name="Text Placeholder 12">
            <a:extLst>
              <a:ext uri="{FF2B5EF4-FFF2-40B4-BE49-F238E27FC236}">
                <a16:creationId xmlns:a16="http://schemas.microsoft.com/office/drawing/2014/main" id="{F5079DBB-8C42-A941-A7AE-7A31F750F36E}"/>
              </a:ext>
            </a:extLst>
          </p:cNvPr>
          <p:cNvSpPr>
            <a:spLocks noGrp="1"/>
          </p:cNvSpPr>
          <p:nvPr>
            <p:ph type="body" sz="quarter" idx="153" hasCustomPrompt="1"/>
          </p:nvPr>
        </p:nvSpPr>
        <p:spPr>
          <a:xfrm>
            <a:off x="9106317"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9" name="Text Placeholder 12">
            <a:extLst>
              <a:ext uri="{FF2B5EF4-FFF2-40B4-BE49-F238E27FC236}">
                <a16:creationId xmlns:a16="http://schemas.microsoft.com/office/drawing/2014/main" id="{EAE9A0C3-D1A0-F64A-9B35-42BE7972B86C}"/>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7068115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Development Slide 1">
    <p:bg>
      <p:bgPr>
        <a:solidFill>
          <a:schemeClr val="bg1"/>
        </a:solidFill>
        <a:effectLst/>
      </p:bgPr>
    </p:bg>
    <p:spTree>
      <p:nvGrpSpPr>
        <p:cNvPr id="1" name=""/>
        <p:cNvGrpSpPr/>
        <p:nvPr/>
      </p:nvGrpSpPr>
      <p:grpSpPr>
        <a:xfrm>
          <a:off x="0" y="0"/>
          <a:ext cx="0" cy="0"/>
          <a:chOff x="0" y="0"/>
          <a:chExt cx="0" cy="0"/>
        </a:xfrm>
      </p:grpSpPr>
      <p:pic>
        <p:nvPicPr>
          <p:cNvPr id="50" name="Picture 49" descr="A picture containing electronics, dark&#10;&#10;Description automatically generated">
            <a:extLst>
              <a:ext uri="{FF2B5EF4-FFF2-40B4-BE49-F238E27FC236}">
                <a16:creationId xmlns:a16="http://schemas.microsoft.com/office/drawing/2014/main" id="{6E9FC790-4AF1-1746-ADD0-9BEDB94C3DB8}"/>
              </a:ext>
            </a:extLst>
          </p:cNvPr>
          <p:cNvPicPr>
            <a:picLocks noChangeAspect="1"/>
          </p:cNvPicPr>
          <p:nvPr userDrawn="1"/>
        </p:nvPicPr>
        <p:blipFill rotWithShape="1">
          <a:blip r:embed="rId2" cstate="screen">
            <a:alphaModFix amt="57000"/>
            <a:extLst>
              <a:ext uri="{28A0092B-C50C-407E-A947-70E740481C1C}">
                <a14:useLocalDpi xmlns:a14="http://schemas.microsoft.com/office/drawing/2010/main"/>
              </a:ext>
            </a:extLst>
          </a:blip>
          <a:srcRect/>
          <a:stretch/>
        </p:blipFill>
        <p:spPr>
          <a:xfrm rot="16200000">
            <a:off x="2667000" y="-2655217"/>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2B55E95C-A955-9849-9DA9-15647E3C4E27}"/>
              </a:ext>
            </a:extLst>
          </p:cNvPr>
          <p:cNvSpPr>
            <a:spLocks noGrp="1"/>
          </p:cNvSpPr>
          <p:nvPr>
            <p:ph type="body" sz="quarter" idx="91" hasCustomPrompt="1"/>
          </p:nvPr>
        </p:nvSpPr>
        <p:spPr>
          <a:xfrm>
            <a:off x="838201" y="4249538"/>
            <a:ext cx="2998303" cy="1290364"/>
          </a:xfrm>
        </p:spPr>
        <p:txBody>
          <a:bodyPr lIns="0" tIns="0" rIns="0" bIns="0">
            <a:noAutofit/>
          </a:bodyPr>
          <a:lstStyle>
            <a:lvl1pPr marL="285750" marR="0" indent="-285750" algn="l" defTabSz="914400" rtl="0" eaLnBrk="1" fontAlgn="auto" latinLnBrk="0" hangingPunct="1">
              <a:lnSpc>
                <a:spcPct val="90000"/>
              </a:lnSpc>
              <a:spcBef>
                <a:spcPts val="1000"/>
              </a:spcBef>
              <a:spcAft>
                <a:spcPts val="0"/>
              </a:spcAft>
              <a:buClr>
                <a:srgbClr val="003764"/>
              </a:buClr>
              <a:buSzTx/>
              <a:buFont typeface="Arial" panose="020B0604020202020204" pitchFamily="34" charset="0"/>
              <a:buChar char="•"/>
              <a:tabLst/>
              <a:defRPr sz="1200" baseline="0">
                <a:solidFill>
                  <a:srgbClr val="00B3EF"/>
                </a:solidFill>
              </a:defRPr>
            </a:lvl1pPr>
          </a:lstStyle>
          <a:p>
            <a:pPr marL="285750" marR="0" lvl="0" indent="-285750" algn="l" defTabSz="914400" rtl="0" eaLnBrk="1" fontAlgn="auto" latinLnBrk="0" hangingPunct="1">
              <a:lnSpc>
                <a:spcPct val="90000"/>
              </a:lnSpc>
              <a:spcBef>
                <a:spcPts val="1000"/>
              </a:spcBef>
              <a:spcAft>
                <a:spcPts val="0"/>
              </a:spcAft>
              <a:buClrTx/>
              <a:buSzTx/>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p>
          <a:p>
            <a:pPr marL="285750" marR="0" lvl="0" indent="-285750" algn="l" defTabSz="914400" rtl="0" eaLnBrk="1" fontAlgn="auto" latinLnBrk="0" hangingPunct="1">
              <a:lnSpc>
                <a:spcPct val="90000"/>
              </a:lnSpc>
              <a:spcBef>
                <a:spcPts val="1000"/>
              </a:spcBef>
              <a:spcAft>
                <a:spcPts val="0"/>
              </a:spcAft>
              <a:buClrTx/>
              <a:buSzTx/>
              <a:tabLst/>
              <a:defRPr/>
            </a:pP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endParaRPr lang="pt-PT"/>
          </a:p>
          <a:p>
            <a:pPr marL="285750" marR="0" lvl="0" indent="-285750" algn="l" defTabSz="914400" rtl="0" eaLnBrk="1" fontAlgn="auto" latinLnBrk="0" hangingPunct="1">
              <a:lnSpc>
                <a:spcPct val="90000"/>
              </a:lnSpc>
              <a:spcBef>
                <a:spcPts val="1000"/>
              </a:spcBef>
              <a:spcAft>
                <a:spcPts val="0"/>
              </a:spcAft>
              <a:buClrTx/>
              <a:buSzTx/>
              <a:tabLst/>
              <a:defRPr/>
            </a:pP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7" name="Text Placeholder 25">
            <a:extLst>
              <a:ext uri="{FF2B5EF4-FFF2-40B4-BE49-F238E27FC236}">
                <a16:creationId xmlns:a16="http://schemas.microsoft.com/office/drawing/2014/main" id="{932981F3-DB95-E241-BBB2-B184EEFE9082}"/>
              </a:ext>
            </a:extLst>
          </p:cNvPr>
          <p:cNvSpPr>
            <a:spLocks noGrp="1"/>
          </p:cNvSpPr>
          <p:nvPr>
            <p:ph type="body" sz="quarter" idx="93" hasCustomPrompt="1"/>
          </p:nvPr>
        </p:nvSpPr>
        <p:spPr>
          <a:xfrm>
            <a:off x="838201" y="2908212"/>
            <a:ext cx="2998303" cy="649997"/>
          </a:xfrm>
        </p:spPr>
        <p:txBody>
          <a:bodyPr lIns="0" tIns="0" rIns="0" bIns="0">
            <a:noAutofit/>
          </a:bodyPr>
          <a:lstStyle>
            <a:lvl1pPr marL="0" indent="0" algn="l">
              <a:buNone/>
              <a:defRPr sz="1800" b="1"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lorem</a:t>
            </a:r>
            <a:r>
              <a:rPr lang="pt-PT"/>
              <a:t> </a:t>
            </a:r>
            <a:r>
              <a:rPr lang="pt-PT" err="1"/>
              <a:t>ipsum</a:t>
            </a:r>
            <a:r>
              <a:rPr lang="pt-PT"/>
              <a:t> </a:t>
            </a:r>
            <a:r>
              <a:rPr lang="pt-PT" err="1"/>
              <a:t>dolor</a:t>
            </a:r>
            <a:endParaRPr lang="pt-PT"/>
          </a:p>
        </p:txBody>
      </p:sp>
      <p:sp>
        <p:nvSpPr>
          <p:cNvPr id="39" name="Text Placeholder 6">
            <a:extLst>
              <a:ext uri="{FF2B5EF4-FFF2-40B4-BE49-F238E27FC236}">
                <a16:creationId xmlns:a16="http://schemas.microsoft.com/office/drawing/2014/main" id="{F10AD93F-969A-6E45-850E-9A0899EDFA53}"/>
              </a:ext>
            </a:extLst>
          </p:cNvPr>
          <p:cNvSpPr>
            <a:spLocks noGrp="1"/>
          </p:cNvSpPr>
          <p:nvPr>
            <p:ph type="body" sz="quarter" idx="123" hasCustomPrompt="1"/>
          </p:nvPr>
        </p:nvSpPr>
        <p:spPr>
          <a:xfrm>
            <a:off x="838200" y="1991712"/>
            <a:ext cx="1219200" cy="846927"/>
          </a:xfrm>
          <a:effectLst>
            <a:outerShdw dist="50800" dir="1320000" algn="ctr" rotWithShape="0">
              <a:srgbClr val="00B3EF">
                <a:alpha val="41000"/>
              </a:srgbClr>
            </a:outerShdw>
          </a:effectLst>
        </p:spPr>
        <p:txBody>
          <a:bodyPr lIns="0" tIns="0" rIns="0" bIns="0" anchor="t">
            <a:noAutofit/>
          </a:bodyPr>
          <a:lstStyle>
            <a:lvl1pPr marL="0" indent="0" algn="l">
              <a:buNone/>
              <a:defRPr sz="7200" b="1" baseline="0">
                <a:ln w="15875">
                  <a:solidFill>
                    <a:srgbClr val="004494"/>
                  </a:solidFill>
                </a:ln>
                <a:solidFill>
                  <a:schemeClr val="bg1"/>
                </a:solidFill>
              </a:defRPr>
            </a:lvl1pPr>
          </a:lstStyle>
          <a:p>
            <a:pPr lvl="0"/>
            <a:r>
              <a:rPr lang="pt-PT"/>
              <a:t>##</a:t>
            </a:r>
          </a:p>
        </p:txBody>
      </p:sp>
      <p:sp>
        <p:nvSpPr>
          <p:cNvPr id="29" name="Text Placeholder 25">
            <a:extLst>
              <a:ext uri="{FF2B5EF4-FFF2-40B4-BE49-F238E27FC236}">
                <a16:creationId xmlns:a16="http://schemas.microsoft.com/office/drawing/2014/main" id="{62E36743-75BF-A04C-BBE1-D0DA5A98228A}"/>
              </a:ext>
            </a:extLst>
          </p:cNvPr>
          <p:cNvSpPr>
            <a:spLocks noGrp="1"/>
          </p:cNvSpPr>
          <p:nvPr>
            <p:ph type="body" sz="quarter" idx="124" hasCustomPrompt="1"/>
          </p:nvPr>
        </p:nvSpPr>
        <p:spPr>
          <a:xfrm>
            <a:off x="838201" y="3786215"/>
            <a:ext cx="2998303" cy="229194"/>
          </a:xfrm>
        </p:spPr>
        <p:txBody>
          <a:bodyPr lIns="0" tIns="0" rIns="0" bIns="0">
            <a:noAutofit/>
          </a:bodyPr>
          <a:lstStyle>
            <a:lvl1pPr marL="0" indent="0" algn="l">
              <a:buNone/>
              <a:defRPr sz="1600" b="0" i="0" baseline="0">
                <a:solidFill>
                  <a:srgbClr val="FF0179"/>
                </a:solidFill>
                <a:latin typeface="EC Square Sans Pro Medium" panose="020B0506040000020004" pitchFamily="34" charset="0"/>
              </a:defRPr>
            </a:lvl1pPr>
          </a:lstStyle>
          <a:p>
            <a:pPr lvl="0"/>
            <a:r>
              <a:rPr lang="pt-PT"/>
              <a:t>Date</a:t>
            </a:r>
          </a:p>
        </p:txBody>
      </p:sp>
      <p:sp>
        <p:nvSpPr>
          <p:cNvPr id="40" name="Text Placeholder 25">
            <a:extLst>
              <a:ext uri="{FF2B5EF4-FFF2-40B4-BE49-F238E27FC236}">
                <a16:creationId xmlns:a16="http://schemas.microsoft.com/office/drawing/2014/main" id="{65E36ACA-3AF5-F544-97FF-CFC8B00E046F}"/>
              </a:ext>
            </a:extLst>
          </p:cNvPr>
          <p:cNvSpPr>
            <a:spLocks noGrp="1"/>
          </p:cNvSpPr>
          <p:nvPr>
            <p:ph type="body" sz="quarter" idx="125" hasCustomPrompt="1"/>
          </p:nvPr>
        </p:nvSpPr>
        <p:spPr>
          <a:xfrm>
            <a:off x="4596848" y="4249538"/>
            <a:ext cx="2998303" cy="1290364"/>
          </a:xfrm>
        </p:spPr>
        <p:txBody>
          <a:bodyPr lIns="0" tIns="0" rIns="0" bIns="0">
            <a:noAutofit/>
          </a:bodyPr>
          <a:lstStyle>
            <a:lvl1pPr marL="285750" marR="0" indent="-285750" algn="l" defTabSz="914400" rtl="0" eaLnBrk="1" fontAlgn="auto" latinLnBrk="0" hangingPunct="1">
              <a:lnSpc>
                <a:spcPct val="90000"/>
              </a:lnSpc>
              <a:spcBef>
                <a:spcPts val="1000"/>
              </a:spcBef>
              <a:spcAft>
                <a:spcPts val="0"/>
              </a:spcAft>
              <a:buClr>
                <a:srgbClr val="003764"/>
              </a:buClr>
              <a:buSzTx/>
              <a:buFont typeface="Arial" panose="020B0604020202020204" pitchFamily="34" charset="0"/>
              <a:buChar char="•"/>
              <a:tabLst/>
              <a:defRPr sz="1200" baseline="0">
                <a:solidFill>
                  <a:srgbClr val="00B3EF"/>
                </a:solidFill>
              </a:defRPr>
            </a:lvl1pPr>
          </a:lstStyle>
          <a:p>
            <a:pPr marL="285750" marR="0" lvl="0" indent="-285750" algn="l" defTabSz="914400" rtl="0" eaLnBrk="1" fontAlgn="auto" latinLnBrk="0" hangingPunct="1">
              <a:lnSpc>
                <a:spcPct val="90000"/>
              </a:lnSpc>
              <a:spcBef>
                <a:spcPts val="1000"/>
              </a:spcBef>
              <a:spcAft>
                <a:spcPts val="0"/>
              </a:spcAft>
              <a:buClrTx/>
              <a:buSzTx/>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p>
          <a:p>
            <a:pPr marL="285750" marR="0" lvl="0" indent="-285750" algn="l" defTabSz="914400" rtl="0" eaLnBrk="1" fontAlgn="auto" latinLnBrk="0" hangingPunct="1">
              <a:lnSpc>
                <a:spcPct val="90000"/>
              </a:lnSpc>
              <a:spcBef>
                <a:spcPts val="1000"/>
              </a:spcBef>
              <a:spcAft>
                <a:spcPts val="0"/>
              </a:spcAft>
              <a:buClrTx/>
              <a:buSzTx/>
              <a:tabLst/>
              <a:defRPr/>
            </a:pP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endParaRPr lang="pt-PT"/>
          </a:p>
          <a:p>
            <a:pPr marL="285750" marR="0" lvl="0" indent="-285750" algn="l" defTabSz="914400" rtl="0" eaLnBrk="1" fontAlgn="auto" latinLnBrk="0" hangingPunct="1">
              <a:lnSpc>
                <a:spcPct val="90000"/>
              </a:lnSpc>
              <a:spcBef>
                <a:spcPts val="1000"/>
              </a:spcBef>
              <a:spcAft>
                <a:spcPts val="0"/>
              </a:spcAft>
              <a:buClrTx/>
              <a:buSzTx/>
              <a:tabLst/>
              <a:defRPr/>
            </a:pP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41" name="Text Placeholder 25">
            <a:extLst>
              <a:ext uri="{FF2B5EF4-FFF2-40B4-BE49-F238E27FC236}">
                <a16:creationId xmlns:a16="http://schemas.microsoft.com/office/drawing/2014/main" id="{86B5EAC4-B9B1-924D-9283-6CF7E2E35D1E}"/>
              </a:ext>
            </a:extLst>
          </p:cNvPr>
          <p:cNvSpPr>
            <a:spLocks noGrp="1"/>
          </p:cNvSpPr>
          <p:nvPr>
            <p:ph type="body" sz="quarter" idx="126" hasCustomPrompt="1"/>
          </p:nvPr>
        </p:nvSpPr>
        <p:spPr>
          <a:xfrm>
            <a:off x="4596848" y="2908212"/>
            <a:ext cx="2998303" cy="649997"/>
          </a:xfrm>
        </p:spPr>
        <p:txBody>
          <a:bodyPr lIns="0" tIns="0" rIns="0" bIns="0">
            <a:noAutofit/>
          </a:bodyPr>
          <a:lstStyle>
            <a:lvl1pPr marL="0" indent="0" algn="l">
              <a:buNone/>
              <a:defRPr sz="1800" b="1"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lorem</a:t>
            </a:r>
            <a:r>
              <a:rPr lang="pt-PT"/>
              <a:t> </a:t>
            </a:r>
            <a:r>
              <a:rPr lang="pt-PT" err="1"/>
              <a:t>ipsum</a:t>
            </a:r>
            <a:r>
              <a:rPr lang="pt-PT"/>
              <a:t> </a:t>
            </a:r>
            <a:r>
              <a:rPr lang="pt-PT" err="1"/>
              <a:t>dolor</a:t>
            </a:r>
            <a:endParaRPr lang="pt-PT"/>
          </a:p>
        </p:txBody>
      </p:sp>
      <p:sp>
        <p:nvSpPr>
          <p:cNvPr id="42" name="Text Placeholder 6">
            <a:extLst>
              <a:ext uri="{FF2B5EF4-FFF2-40B4-BE49-F238E27FC236}">
                <a16:creationId xmlns:a16="http://schemas.microsoft.com/office/drawing/2014/main" id="{E9479F24-E633-304F-B399-CB5072854462}"/>
              </a:ext>
            </a:extLst>
          </p:cNvPr>
          <p:cNvSpPr>
            <a:spLocks noGrp="1"/>
          </p:cNvSpPr>
          <p:nvPr>
            <p:ph type="body" sz="quarter" idx="127" hasCustomPrompt="1"/>
          </p:nvPr>
        </p:nvSpPr>
        <p:spPr>
          <a:xfrm>
            <a:off x="4596847" y="1991712"/>
            <a:ext cx="1219200" cy="846927"/>
          </a:xfrm>
          <a:effectLst>
            <a:outerShdw dist="50800" dir="1320000" algn="ctr" rotWithShape="0">
              <a:srgbClr val="00B3EF">
                <a:alpha val="41000"/>
              </a:srgbClr>
            </a:outerShdw>
          </a:effectLst>
        </p:spPr>
        <p:txBody>
          <a:bodyPr lIns="0" tIns="0" rIns="0" bIns="0" anchor="t">
            <a:noAutofit/>
          </a:bodyPr>
          <a:lstStyle>
            <a:lvl1pPr marL="0" indent="0" algn="l">
              <a:buNone/>
              <a:defRPr sz="7200" b="1" baseline="0">
                <a:ln w="15875">
                  <a:solidFill>
                    <a:srgbClr val="004494"/>
                  </a:solidFill>
                </a:ln>
                <a:solidFill>
                  <a:schemeClr val="bg1"/>
                </a:solidFill>
              </a:defRPr>
            </a:lvl1pPr>
          </a:lstStyle>
          <a:p>
            <a:pPr lvl="0"/>
            <a:r>
              <a:rPr lang="pt-PT"/>
              <a:t>##</a:t>
            </a:r>
          </a:p>
        </p:txBody>
      </p:sp>
      <p:sp>
        <p:nvSpPr>
          <p:cNvPr id="45" name="Text Placeholder 25">
            <a:extLst>
              <a:ext uri="{FF2B5EF4-FFF2-40B4-BE49-F238E27FC236}">
                <a16:creationId xmlns:a16="http://schemas.microsoft.com/office/drawing/2014/main" id="{781C9D7A-6B53-534A-82D5-1782827184D9}"/>
              </a:ext>
            </a:extLst>
          </p:cNvPr>
          <p:cNvSpPr>
            <a:spLocks noGrp="1"/>
          </p:cNvSpPr>
          <p:nvPr>
            <p:ph type="body" sz="quarter" idx="128" hasCustomPrompt="1"/>
          </p:nvPr>
        </p:nvSpPr>
        <p:spPr>
          <a:xfrm>
            <a:off x="4596848" y="3786215"/>
            <a:ext cx="2998303" cy="229194"/>
          </a:xfrm>
        </p:spPr>
        <p:txBody>
          <a:bodyPr lIns="0" tIns="0" rIns="0" bIns="0">
            <a:noAutofit/>
          </a:bodyPr>
          <a:lstStyle>
            <a:lvl1pPr marL="0" indent="0" algn="l">
              <a:buNone/>
              <a:defRPr sz="1600" b="0" i="0" baseline="0">
                <a:solidFill>
                  <a:srgbClr val="FF0179"/>
                </a:solidFill>
                <a:latin typeface="EC Square Sans Pro Medium" panose="020B0506040000020004" pitchFamily="34" charset="0"/>
              </a:defRPr>
            </a:lvl1pPr>
          </a:lstStyle>
          <a:p>
            <a:pPr lvl="0"/>
            <a:r>
              <a:rPr lang="pt-PT"/>
              <a:t>Date</a:t>
            </a:r>
          </a:p>
        </p:txBody>
      </p:sp>
      <p:sp>
        <p:nvSpPr>
          <p:cNvPr id="46" name="Text Placeholder 25">
            <a:extLst>
              <a:ext uri="{FF2B5EF4-FFF2-40B4-BE49-F238E27FC236}">
                <a16:creationId xmlns:a16="http://schemas.microsoft.com/office/drawing/2014/main" id="{F507FA4E-8441-5A4D-85C5-9DC33F2608A8}"/>
              </a:ext>
            </a:extLst>
          </p:cNvPr>
          <p:cNvSpPr>
            <a:spLocks noGrp="1"/>
          </p:cNvSpPr>
          <p:nvPr>
            <p:ph type="body" sz="quarter" idx="129" hasCustomPrompt="1"/>
          </p:nvPr>
        </p:nvSpPr>
        <p:spPr>
          <a:xfrm>
            <a:off x="8332305" y="4249538"/>
            <a:ext cx="2998303" cy="1290364"/>
          </a:xfrm>
        </p:spPr>
        <p:txBody>
          <a:bodyPr lIns="0" tIns="0" rIns="0" bIns="0">
            <a:noAutofit/>
          </a:bodyPr>
          <a:lstStyle>
            <a:lvl1pPr marL="285750" marR="0" indent="-285750" algn="l" defTabSz="914400" rtl="0" eaLnBrk="1" fontAlgn="auto" latinLnBrk="0" hangingPunct="1">
              <a:lnSpc>
                <a:spcPct val="90000"/>
              </a:lnSpc>
              <a:spcBef>
                <a:spcPts val="1000"/>
              </a:spcBef>
              <a:spcAft>
                <a:spcPts val="0"/>
              </a:spcAft>
              <a:buClr>
                <a:srgbClr val="003764"/>
              </a:buClr>
              <a:buSzTx/>
              <a:buFont typeface="Arial" panose="020B0604020202020204" pitchFamily="34" charset="0"/>
              <a:buChar char="•"/>
              <a:tabLst/>
              <a:defRPr sz="1200" baseline="0">
                <a:solidFill>
                  <a:srgbClr val="00B3EF"/>
                </a:solidFill>
              </a:defRPr>
            </a:lvl1pPr>
          </a:lstStyle>
          <a:p>
            <a:pPr marL="285750" marR="0" lvl="0" indent="-285750" algn="l" defTabSz="914400" rtl="0" eaLnBrk="1" fontAlgn="auto" latinLnBrk="0" hangingPunct="1">
              <a:lnSpc>
                <a:spcPct val="90000"/>
              </a:lnSpc>
              <a:spcBef>
                <a:spcPts val="1000"/>
              </a:spcBef>
              <a:spcAft>
                <a:spcPts val="0"/>
              </a:spcAft>
              <a:buClrTx/>
              <a:buSzTx/>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p>
          <a:p>
            <a:pPr marL="285750" marR="0" lvl="0" indent="-285750" algn="l" defTabSz="914400" rtl="0" eaLnBrk="1" fontAlgn="auto" latinLnBrk="0" hangingPunct="1">
              <a:lnSpc>
                <a:spcPct val="90000"/>
              </a:lnSpc>
              <a:spcBef>
                <a:spcPts val="1000"/>
              </a:spcBef>
              <a:spcAft>
                <a:spcPts val="0"/>
              </a:spcAft>
              <a:buClrTx/>
              <a:buSzTx/>
              <a:tabLst/>
              <a:defRPr/>
            </a:pP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endParaRPr lang="pt-PT"/>
          </a:p>
          <a:p>
            <a:pPr marL="285750" marR="0" lvl="0" indent="-285750" algn="l" defTabSz="914400" rtl="0" eaLnBrk="1" fontAlgn="auto" latinLnBrk="0" hangingPunct="1">
              <a:lnSpc>
                <a:spcPct val="90000"/>
              </a:lnSpc>
              <a:spcBef>
                <a:spcPts val="1000"/>
              </a:spcBef>
              <a:spcAft>
                <a:spcPts val="0"/>
              </a:spcAft>
              <a:buClrTx/>
              <a:buSzTx/>
              <a:tabLst/>
              <a:defRPr/>
            </a:pP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47" name="Text Placeholder 25">
            <a:extLst>
              <a:ext uri="{FF2B5EF4-FFF2-40B4-BE49-F238E27FC236}">
                <a16:creationId xmlns:a16="http://schemas.microsoft.com/office/drawing/2014/main" id="{E7DF2909-A197-7B42-AAED-8359CB30B569}"/>
              </a:ext>
            </a:extLst>
          </p:cNvPr>
          <p:cNvSpPr>
            <a:spLocks noGrp="1"/>
          </p:cNvSpPr>
          <p:nvPr>
            <p:ph type="body" sz="quarter" idx="130" hasCustomPrompt="1"/>
          </p:nvPr>
        </p:nvSpPr>
        <p:spPr>
          <a:xfrm>
            <a:off x="8332305" y="2908212"/>
            <a:ext cx="2998303" cy="649997"/>
          </a:xfrm>
        </p:spPr>
        <p:txBody>
          <a:bodyPr lIns="0" tIns="0" rIns="0" bIns="0">
            <a:noAutofit/>
          </a:bodyPr>
          <a:lstStyle>
            <a:lvl1pPr marL="0" indent="0" algn="l">
              <a:buNone/>
              <a:defRPr sz="1800" b="1"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lorem</a:t>
            </a:r>
            <a:r>
              <a:rPr lang="pt-PT"/>
              <a:t> </a:t>
            </a:r>
            <a:r>
              <a:rPr lang="pt-PT" err="1"/>
              <a:t>ipsum</a:t>
            </a:r>
            <a:r>
              <a:rPr lang="pt-PT"/>
              <a:t> </a:t>
            </a:r>
            <a:r>
              <a:rPr lang="pt-PT" err="1"/>
              <a:t>dolor</a:t>
            </a:r>
            <a:endParaRPr lang="pt-PT"/>
          </a:p>
        </p:txBody>
      </p:sp>
      <p:sp>
        <p:nvSpPr>
          <p:cNvPr id="48" name="Text Placeholder 6">
            <a:extLst>
              <a:ext uri="{FF2B5EF4-FFF2-40B4-BE49-F238E27FC236}">
                <a16:creationId xmlns:a16="http://schemas.microsoft.com/office/drawing/2014/main" id="{7D40E551-1BED-D84A-9CB4-48F5C0969923}"/>
              </a:ext>
            </a:extLst>
          </p:cNvPr>
          <p:cNvSpPr>
            <a:spLocks noGrp="1"/>
          </p:cNvSpPr>
          <p:nvPr>
            <p:ph type="body" sz="quarter" idx="131" hasCustomPrompt="1"/>
          </p:nvPr>
        </p:nvSpPr>
        <p:spPr>
          <a:xfrm>
            <a:off x="8332304" y="1991712"/>
            <a:ext cx="1219200" cy="846927"/>
          </a:xfrm>
          <a:effectLst>
            <a:outerShdw dist="50800" dir="1320000" algn="ctr" rotWithShape="0">
              <a:srgbClr val="00B3EF">
                <a:alpha val="41000"/>
              </a:srgbClr>
            </a:outerShdw>
          </a:effectLst>
        </p:spPr>
        <p:txBody>
          <a:bodyPr lIns="0" tIns="0" rIns="0" bIns="0" anchor="t">
            <a:noAutofit/>
          </a:bodyPr>
          <a:lstStyle>
            <a:lvl1pPr marL="0" indent="0" algn="l">
              <a:buNone/>
              <a:defRPr sz="7200" b="1" baseline="0">
                <a:ln w="15875">
                  <a:solidFill>
                    <a:srgbClr val="004494"/>
                  </a:solidFill>
                </a:ln>
                <a:solidFill>
                  <a:schemeClr val="bg1"/>
                </a:solidFill>
              </a:defRPr>
            </a:lvl1pPr>
          </a:lstStyle>
          <a:p>
            <a:pPr lvl="0"/>
            <a:r>
              <a:rPr lang="pt-PT"/>
              <a:t>##</a:t>
            </a:r>
          </a:p>
        </p:txBody>
      </p:sp>
      <p:sp>
        <p:nvSpPr>
          <p:cNvPr id="49" name="Text Placeholder 25">
            <a:extLst>
              <a:ext uri="{FF2B5EF4-FFF2-40B4-BE49-F238E27FC236}">
                <a16:creationId xmlns:a16="http://schemas.microsoft.com/office/drawing/2014/main" id="{ADFDAF4B-7DF3-2C4F-A681-8C68BCF85592}"/>
              </a:ext>
            </a:extLst>
          </p:cNvPr>
          <p:cNvSpPr>
            <a:spLocks noGrp="1"/>
          </p:cNvSpPr>
          <p:nvPr>
            <p:ph type="body" sz="quarter" idx="132" hasCustomPrompt="1"/>
          </p:nvPr>
        </p:nvSpPr>
        <p:spPr>
          <a:xfrm>
            <a:off x="8332305" y="3786215"/>
            <a:ext cx="2998303" cy="229194"/>
          </a:xfrm>
        </p:spPr>
        <p:txBody>
          <a:bodyPr lIns="0" tIns="0" rIns="0" bIns="0">
            <a:noAutofit/>
          </a:bodyPr>
          <a:lstStyle>
            <a:lvl1pPr marL="0" indent="0" algn="l">
              <a:buNone/>
              <a:defRPr sz="1600" b="0" i="0" baseline="0">
                <a:solidFill>
                  <a:srgbClr val="FF0179"/>
                </a:solidFill>
                <a:latin typeface="EC Square Sans Pro Medium" panose="020B0506040000020004" pitchFamily="34" charset="0"/>
              </a:defRPr>
            </a:lvl1pPr>
          </a:lstStyle>
          <a:p>
            <a:pPr lvl="0"/>
            <a:r>
              <a:rPr lang="pt-PT"/>
              <a:t>Date</a:t>
            </a:r>
          </a:p>
        </p:txBody>
      </p:sp>
      <p:sp>
        <p:nvSpPr>
          <p:cNvPr id="20" name="Text Placeholder 12">
            <a:extLst>
              <a:ext uri="{FF2B5EF4-FFF2-40B4-BE49-F238E27FC236}">
                <a16:creationId xmlns:a16="http://schemas.microsoft.com/office/drawing/2014/main" id="{5FC19143-4528-0D40-B3DD-E03DA67D4EFD}"/>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6430181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Index Slide 2">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7" name="Text Placeholder 25">
            <a:extLst>
              <a:ext uri="{FF2B5EF4-FFF2-40B4-BE49-F238E27FC236}">
                <a16:creationId xmlns:a16="http://schemas.microsoft.com/office/drawing/2014/main" id="{736CA394-A7EF-B147-9CDA-0D378BAC7776}"/>
              </a:ext>
            </a:extLst>
          </p:cNvPr>
          <p:cNvSpPr>
            <a:spLocks noGrp="1"/>
          </p:cNvSpPr>
          <p:nvPr>
            <p:ph type="body" sz="quarter" idx="34" hasCustomPrompt="1"/>
          </p:nvPr>
        </p:nvSpPr>
        <p:spPr>
          <a:xfrm>
            <a:off x="838200" y="2651437"/>
            <a:ext cx="6451600" cy="731292"/>
          </a:xfrm>
        </p:spPr>
        <p:txBody>
          <a:bodyPr lIns="0" tIns="0" rIns="0" bIns="0" anchor="t">
            <a:noAutofit/>
          </a:bodyPr>
          <a:lstStyle>
            <a:lvl1pPr marL="0" indent="0" algn="l">
              <a:buNone/>
              <a:defRPr sz="6000" b="0" i="0">
                <a:solidFill>
                  <a:srgbClr val="004494"/>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a:t>
            </a:r>
          </a:p>
        </p:txBody>
      </p:sp>
      <p:sp>
        <p:nvSpPr>
          <p:cNvPr id="28" name="Text Placeholder 25">
            <a:extLst>
              <a:ext uri="{FF2B5EF4-FFF2-40B4-BE49-F238E27FC236}">
                <a16:creationId xmlns:a16="http://schemas.microsoft.com/office/drawing/2014/main" id="{06D7B156-8DDA-5940-8868-14D0E84224B8}"/>
              </a:ext>
            </a:extLst>
          </p:cNvPr>
          <p:cNvSpPr>
            <a:spLocks noGrp="1"/>
          </p:cNvSpPr>
          <p:nvPr>
            <p:ph type="body" sz="quarter" idx="35" hasCustomPrompt="1"/>
          </p:nvPr>
        </p:nvSpPr>
        <p:spPr>
          <a:xfrm>
            <a:off x="838200" y="3488037"/>
            <a:ext cx="3583193" cy="309348"/>
          </a:xfrm>
        </p:spPr>
        <p:txBody>
          <a:bodyPr>
            <a:noAutofit/>
          </a:bodyPr>
          <a:lstStyle>
            <a:lvl1pPr marL="0" indent="0" algn="l">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9" name="Text Placeholder 25">
            <a:extLst>
              <a:ext uri="{FF2B5EF4-FFF2-40B4-BE49-F238E27FC236}">
                <a16:creationId xmlns:a16="http://schemas.microsoft.com/office/drawing/2014/main" id="{10221D72-90BD-4246-8ED4-81FED7AE0FE0}"/>
              </a:ext>
            </a:extLst>
          </p:cNvPr>
          <p:cNvSpPr>
            <a:spLocks noGrp="1"/>
          </p:cNvSpPr>
          <p:nvPr>
            <p:ph type="body" sz="quarter" idx="37" hasCustomPrompt="1"/>
          </p:nvPr>
        </p:nvSpPr>
        <p:spPr>
          <a:xfrm>
            <a:off x="838200" y="4982642"/>
            <a:ext cx="3583193" cy="309348"/>
          </a:xfrm>
        </p:spPr>
        <p:txBody>
          <a:bodyPr>
            <a:noAutofit/>
          </a:bodyPr>
          <a:lstStyle>
            <a:lvl1pPr marL="0" indent="0" algn="l">
              <a:buNone/>
              <a:defRPr sz="2000" baseline="0">
                <a:solidFill>
                  <a:srgbClr val="FF0179"/>
                </a:solidFill>
              </a:defRPr>
            </a:lvl1pPr>
          </a:lstStyle>
          <a:p>
            <a:pPr lvl="0"/>
            <a:r>
              <a:rPr lang="pt-PT"/>
              <a:t>##’</a:t>
            </a:r>
          </a:p>
        </p:txBody>
      </p:sp>
      <p:sp>
        <p:nvSpPr>
          <p:cNvPr id="30" name="Text Placeholder 12">
            <a:extLst>
              <a:ext uri="{FF2B5EF4-FFF2-40B4-BE49-F238E27FC236}">
                <a16:creationId xmlns:a16="http://schemas.microsoft.com/office/drawing/2014/main" id="{2E8FFDE1-6846-8F4F-B4F4-4D6D22FE9C3B}"/>
              </a:ext>
            </a:extLst>
          </p:cNvPr>
          <p:cNvSpPr>
            <a:spLocks noGrp="1"/>
          </p:cNvSpPr>
          <p:nvPr>
            <p:ph type="body" sz="quarter" idx="38" hasCustomPrompt="1"/>
          </p:nvPr>
        </p:nvSpPr>
        <p:spPr>
          <a:xfrm>
            <a:off x="838200" y="4391781"/>
            <a:ext cx="1224000" cy="36000"/>
          </a:xfrm>
          <a:solidFill>
            <a:srgbClr val="FF0179"/>
          </a:solidFill>
        </p:spPr>
        <p:txBody>
          <a:bodyPr wrap="square" lIns="0" tIns="0" rIns="0" bIns="0">
            <a:noAutofit/>
          </a:bodyPr>
          <a:lstStyle>
            <a:lvl1pPr marL="0" indent="0" algn="l">
              <a:buNone/>
              <a:defRPr sz="4400" b="1" baseline="0">
                <a:solidFill>
                  <a:srgbClr val="FF0179"/>
                </a:solidFill>
              </a:defRPr>
            </a:lvl1pPr>
          </a:lstStyle>
          <a:p>
            <a:pPr lvl="0"/>
            <a:r>
              <a:rPr lang="pt-PT"/>
              <a:t>  </a:t>
            </a:r>
          </a:p>
        </p:txBody>
      </p:sp>
      <p:sp>
        <p:nvSpPr>
          <p:cNvPr id="31" name="Text Placeholder 25">
            <a:extLst>
              <a:ext uri="{FF2B5EF4-FFF2-40B4-BE49-F238E27FC236}">
                <a16:creationId xmlns:a16="http://schemas.microsoft.com/office/drawing/2014/main" id="{074C182C-8DEC-1A4C-B2C3-40778A36C983}"/>
              </a:ext>
            </a:extLst>
          </p:cNvPr>
          <p:cNvSpPr>
            <a:spLocks noGrp="1"/>
          </p:cNvSpPr>
          <p:nvPr>
            <p:ph type="body" sz="quarter" idx="18" hasCustomPrompt="1"/>
          </p:nvPr>
        </p:nvSpPr>
        <p:spPr>
          <a:xfrm>
            <a:off x="755068" y="1566011"/>
            <a:ext cx="1073733" cy="655726"/>
          </a:xfrm>
        </p:spPr>
        <p:txBody>
          <a:bodyPr>
            <a:noAutofit/>
          </a:bodyPr>
          <a:lstStyle>
            <a:lvl1pPr marL="0" indent="0" algn="l">
              <a:buNone/>
              <a:defRPr sz="5400" b="1" spc="-150">
                <a:ln w="22225">
                  <a:solidFill>
                    <a:srgbClr val="004494"/>
                  </a:solidFill>
                </a:ln>
                <a:solidFill>
                  <a:schemeClr val="bg1"/>
                </a:solidFill>
                <a:effectLst>
                  <a:outerShdw dist="50800" dir="1320000" algn="ctr" rotWithShape="0">
                    <a:srgbClr val="00B3EF">
                      <a:alpha val="41000"/>
                    </a:srgbClr>
                  </a:outerShdw>
                </a:effectLst>
              </a:defRPr>
            </a:lvl1pPr>
          </a:lstStyle>
          <a:p>
            <a:pPr lvl="0"/>
            <a:r>
              <a:rPr lang="pt-PT"/>
              <a:t>##</a:t>
            </a:r>
          </a:p>
        </p:txBody>
      </p:sp>
      <p:sp>
        <p:nvSpPr>
          <p:cNvPr id="10" name="Text Placeholder 12">
            <a:extLst>
              <a:ext uri="{FF2B5EF4-FFF2-40B4-BE49-F238E27FC236}">
                <a16:creationId xmlns:a16="http://schemas.microsoft.com/office/drawing/2014/main" id="{F36E4DFC-9502-A043-A794-E78A51974C44}"/>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640909110"/>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ontent Development Slide 1">
    <p:bg>
      <p:bgPr>
        <a:solidFill>
          <a:schemeClr val="bg1"/>
        </a:solidFill>
        <a:effectLst/>
      </p:bgPr>
    </p:bg>
    <p:spTree>
      <p:nvGrpSpPr>
        <p:cNvPr id="1" name=""/>
        <p:cNvGrpSpPr/>
        <p:nvPr/>
      </p:nvGrpSpPr>
      <p:grpSpPr>
        <a:xfrm>
          <a:off x="0" y="0"/>
          <a:ext cx="0" cy="0"/>
          <a:chOff x="0" y="0"/>
          <a:chExt cx="0" cy="0"/>
        </a:xfrm>
      </p:grpSpPr>
      <p:pic>
        <p:nvPicPr>
          <p:cNvPr id="26" name="Picture 25" descr="A picture containing electronics, dark&#10;&#10;Description automatically generated">
            <a:extLst>
              <a:ext uri="{FF2B5EF4-FFF2-40B4-BE49-F238E27FC236}">
                <a16:creationId xmlns:a16="http://schemas.microsoft.com/office/drawing/2014/main" id="{BD595D6F-6A71-5C4C-858C-0ABBEC6F8117}"/>
              </a:ext>
            </a:extLst>
          </p:cNvPr>
          <p:cNvPicPr>
            <a:picLocks noChangeAspect="1"/>
          </p:cNvPicPr>
          <p:nvPr userDrawn="1"/>
        </p:nvPicPr>
        <p:blipFill rotWithShape="1">
          <a:blip r:embed="rId2" cstate="screen">
            <a:alphaModFix amt="57000"/>
            <a:extLst>
              <a:ext uri="{28A0092B-C50C-407E-A947-70E740481C1C}">
                <a14:useLocalDpi xmlns:a14="http://schemas.microsoft.com/office/drawing/2010/main"/>
              </a:ext>
            </a:extLst>
          </a:blip>
          <a:srcRect/>
          <a:stretch/>
        </p:blipFill>
        <p:spPr>
          <a:xfrm rot="16200000">
            <a:off x="2667000" y="-2655217"/>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2B55E95C-A955-9849-9DA9-15647E3C4E27}"/>
              </a:ext>
            </a:extLst>
          </p:cNvPr>
          <p:cNvSpPr>
            <a:spLocks noGrp="1"/>
          </p:cNvSpPr>
          <p:nvPr>
            <p:ph type="body" sz="quarter" idx="91" hasCustomPrompt="1"/>
          </p:nvPr>
        </p:nvSpPr>
        <p:spPr>
          <a:xfrm>
            <a:off x="1880004" y="2792652"/>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6" name="Text Placeholder 12">
            <a:extLst>
              <a:ext uri="{FF2B5EF4-FFF2-40B4-BE49-F238E27FC236}">
                <a16:creationId xmlns:a16="http://schemas.microsoft.com/office/drawing/2014/main" id="{3C774E2E-EEFB-8D4E-A187-0942B009197B}"/>
              </a:ext>
            </a:extLst>
          </p:cNvPr>
          <p:cNvSpPr>
            <a:spLocks noGrp="1"/>
          </p:cNvSpPr>
          <p:nvPr>
            <p:ph type="body" sz="quarter" idx="92" hasCustomPrompt="1"/>
          </p:nvPr>
        </p:nvSpPr>
        <p:spPr>
          <a:xfrm>
            <a:off x="1880004" y="2659277"/>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67" name="Text Placeholder 25">
            <a:extLst>
              <a:ext uri="{FF2B5EF4-FFF2-40B4-BE49-F238E27FC236}">
                <a16:creationId xmlns:a16="http://schemas.microsoft.com/office/drawing/2014/main" id="{932981F3-DB95-E241-BBB2-B184EEFE9082}"/>
              </a:ext>
            </a:extLst>
          </p:cNvPr>
          <p:cNvSpPr>
            <a:spLocks noGrp="1"/>
          </p:cNvSpPr>
          <p:nvPr>
            <p:ph type="body" sz="quarter" idx="93" hasCustomPrompt="1"/>
          </p:nvPr>
        </p:nvSpPr>
        <p:spPr>
          <a:xfrm>
            <a:off x="1880004" y="2300337"/>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24" name="Text Placeholder 25">
            <a:extLst>
              <a:ext uri="{FF2B5EF4-FFF2-40B4-BE49-F238E27FC236}">
                <a16:creationId xmlns:a16="http://schemas.microsoft.com/office/drawing/2014/main" id="{17D14EFD-DF3C-C44F-807A-CDC1457AA270}"/>
              </a:ext>
            </a:extLst>
          </p:cNvPr>
          <p:cNvSpPr>
            <a:spLocks noGrp="1"/>
          </p:cNvSpPr>
          <p:nvPr>
            <p:ph type="body" sz="quarter" idx="94" hasCustomPrompt="1"/>
          </p:nvPr>
        </p:nvSpPr>
        <p:spPr>
          <a:xfrm>
            <a:off x="6688055" y="2792652"/>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25" name="Text Placeholder 12">
            <a:extLst>
              <a:ext uri="{FF2B5EF4-FFF2-40B4-BE49-F238E27FC236}">
                <a16:creationId xmlns:a16="http://schemas.microsoft.com/office/drawing/2014/main" id="{34CB0A4C-777A-1741-BB58-1B0284A109E0}"/>
              </a:ext>
            </a:extLst>
          </p:cNvPr>
          <p:cNvSpPr>
            <a:spLocks noGrp="1"/>
          </p:cNvSpPr>
          <p:nvPr>
            <p:ph type="body" sz="quarter" idx="95" hasCustomPrompt="1"/>
          </p:nvPr>
        </p:nvSpPr>
        <p:spPr>
          <a:xfrm>
            <a:off x="6688055" y="2659277"/>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ext Placeholder 25">
            <a:extLst>
              <a:ext uri="{FF2B5EF4-FFF2-40B4-BE49-F238E27FC236}">
                <a16:creationId xmlns:a16="http://schemas.microsoft.com/office/drawing/2014/main" id="{6DAC720C-338D-A64E-A66B-820E62C34E35}"/>
              </a:ext>
            </a:extLst>
          </p:cNvPr>
          <p:cNvSpPr>
            <a:spLocks noGrp="1"/>
          </p:cNvSpPr>
          <p:nvPr>
            <p:ph type="body" sz="quarter" idx="96" hasCustomPrompt="1"/>
          </p:nvPr>
        </p:nvSpPr>
        <p:spPr>
          <a:xfrm>
            <a:off x="6688055" y="2300337"/>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1" name="Text Placeholder 25">
            <a:extLst>
              <a:ext uri="{FF2B5EF4-FFF2-40B4-BE49-F238E27FC236}">
                <a16:creationId xmlns:a16="http://schemas.microsoft.com/office/drawing/2014/main" id="{A7E6B6B5-83E5-F641-B73E-84690ABF1A38}"/>
              </a:ext>
            </a:extLst>
          </p:cNvPr>
          <p:cNvSpPr>
            <a:spLocks noGrp="1"/>
          </p:cNvSpPr>
          <p:nvPr>
            <p:ph type="body" sz="quarter" idx="98" hasCustomPrompt="1"/>
          </p:nvPr>
        </p:nvSpPr>
        <p:spPr>
          <a:xfrm>
            <a:off x="1880004" y="5138287"/>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ext Placeholder 12">
            <a:extLst>
              <a:ext uri="{FF2B5EF4-FFF2-40B4-BE49-F238E27FC236}">
                <a16:creationId xmlns:a16="http://schemas.microsoft.com/office/drawing/2014/main" id="{41A8148E-B1D7-D548-95AE-BF6493D1BB59}"/>
              </a:ext>
            </a:extLst>
          </p:cNvPr>
          <p:cNvSpPr>
            <a:spLocks noGrp="1"/>
          </p:cNvSpPr>
          <p:nvPr>
            <p:ph type="body" sz="quarter" idx="99" hasCustomPrompt="1"/>
          </p:nvPr>
        </p:nvSpPr>
        <p:spPr>
          <a:xfrm>
            <a:off x="1880004" y="500491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3" name="Text Placeholder 25">
            <a:extLst>
              <a:ext uri="{FF2B5EF4-FFF2-40B4-BE49-F238E27FC236}">
                <a16:creationId xmlns:a16="http://schemas.microsoft.com/office/drawing/2014/main" id="{D660B55A-5890-244A-9435-090EBE8CB716}"/>
              </a:ext>
            </a:extLst>
          </p:cNvPr>
          <p:cNvSpPr>
            <a:spLocks noGrp="1"/>
          </p:cNvSpPr>
          <p:nvPr>
            <p:ph type="body" sz="quarter" idx="100" hasCustomPrompt="1"/>
          </p:nvPr>
        </p:nvSpPr>
        <p:spPr>
          <a:xfrm>
            <a:off x="1880004" y="4645972"/>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4" name="Text Placeholder 25">
            <a:extLst>
              <a:ext uri="{FF2B5EF4-FFF2-40B4-BE49-F238E27FC236}">
                <a16:creationId xmlns:a16="http://schemas.microsoft.com/office/drawing/2014/main" id="{CD17B7F3-1553-D246-A979-C3DD2C256D79}"/>
              </a:ext>
            </a:extLst>
          </p:cNvPr>
          <p:cNvSpPr>
            <a:spLocks noGrp="1"/>
          </p:cNvSpPr>
          <p:nvPr>
            <p:ph type="body" sz="quarter" idx="101" hasCustomPrompt="1"/>
          </p:nvPr>
        </p:nvSpPr>
        <p:spPr>
          <a:xfrm>
            <a:off x="6688055" y="5138287"/>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5" name="Text Placeholder 12">
            <a:extLst>
              <a:ext uri="{FF2B5EF4-FFF2-40B4-BE49-F238E27FC236}">
                <a16:creationId xmlns:a16="http://schemas.microsoft.com/office/drawing/2014/main" id="{81A1E296-F2E3-FE47-828F-2819D5F6B3BD}"/>
              </a:ext>
            </a:extLst>
          </p:cNvPr>
          <p:cNvSpPr>
            <a:spLocks noGrp="1"/>
          </p:cNvSpPr>
          <p:nvPr>
            <p:ph type="body" sz="quarter" idx="102" hasCustomPrompt="1"/>
          </p:nvPr>
        </p:nvSpPr>
        <p:spPr>
          <a:xfrm>
            <a:off x="6688055" y="500491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6" name="Text Placeholder 25">
            <a:extLst>
              <a:ext uri="{FF2B5EF4-FFF2-40B4-BE49-F238E27FC236}">
                <a16:creationId xmlns:a16="http://schemas.microsoft.com/office/drawing/2014/main" id="{92625992-B246-5A4B-8301-7993F845F497}"/>
              </a:ext>
            </a:extLst>
          </p:cNvPr>
          <p:cNvSpPr>
            <a:spLocks noGrp="1"/>
          </p:cNvSpPr>
          <p:nvPr>
            <p:ph type="body" sz="quarter" idx="103" hasCustomPrompt="1"/>
          </p:nvPr>
        </p:nvSpPr>
        <p:spPr>
          <a:xfrm>
            <a:off x="6688055" y="4645972"/>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8" name="Text Placeholder 6">
            <a:extLst>
              <a:ext uri="{FF2B5EF4-FFF2-40B4-BE49-F238E27FC236}">
                <a16:creationId xmlns:a16="http://schemas.microsoft.com/office/drawing/2014/main" id="{4D148B21-03BC-DB45-8714-4155CBEF5573}"/>
              </a:ext>
            </a:extLst>
          </p:cNvPr>
          <p:cNvSpPr>
            <a:spLocks noGrp="1"/>
          </p:cNvSpPr>
          <p:nvPr>
            <p:ph type="body" sz="quarter" idx="122" hasCustomPrompt="1"/>
          </p:nvPr>
        </p:nvSpPr>
        <p:spPr>
          <a:xfrm>
            <a:off x="6688055" y="1588830"/>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02</a:t>
            </a:r>
          </a:p>
        </p:txBody>
      </p:sp>
      <p:sp>
        <p:nvSpPr>
          <p:cNvPr id="39" name="Text Placeholder 6">
            <a:extLst>
              <a:ext uri="{FF2B5EF4-FFF2-40B4-BE49-F238E27FC236}">
                <a16:creationId xmlns:a16="http://schemas.microsoft.com/office/drawing/2014/main" id="{F10AD93F-969A-6E45-850E-9A0899EDFA53}"/>
              </a:ext>
            </a:extLst>
          </p:cNvPr>
          <p:cNvSpPr>
            <a:spLocks noGrp="1"/>
          </p:cNvSpPr>
          <p:nvPr>
            <p:ph type="body" sz="quarter" idx="123" hasCustomPrompt="1"/>
          </p:nvPr>
        </p:nvSpPr>
        <p:spPr>
          <a:xfrm>
            <a:off x="1880004" y="1588830"/>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01</a:t>
            </a:r>
          </a:p>
        </p:txBody>
      </p:sp>
      <p:sp>
        <p:nvSpPr>
          <p:cNvPr id="43" name="Text Placeholder 6">
            <a:extLst>
              <a:ext uri="{FF2B5EF4-FFF2-40B4-BE49-F238E27FC236}">
                <a16:creationId xmlns:a16="http://schemas.microsoft.com/office/drawing/2014/main" id="{21D32EE0-A170-D348-9E2F-DB033EDA2280}"/>
              </a:ext>
            </a:extLst>
          </p:cNvPr>
          <p:cNvSpPr>
            <a:spLocks noGrp="1"/>
          </p:cNvSpPr>
          <p:nvPr>
            <p:ph type="body" sz="quarter" idx="124" hasCustomPrompt="1"/>
          </p:nvPr>
        </p:nvSpPr>
        <p:spPr>
          <a:xfrm>
            <a:off x="6688055" y="3883159"/>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04</a:t>
            </a:r>
          </a:p>
        </p:txBody>
      </p:sp>
      <p:sp>
        <p:nvSpPr>
          <p:cNvPr id="44" name="Text Placeholder 6">
            <a:extLst>
              <a:ext uri="{FF2B5EF4-FFF2-40B4-BE49-F238E27FC236}">
                <a16:creationId xmlns:a16="http://schemas.microsoft.com/office/drawing/2014/main" id="{2992A934-743C-D94B-A780-5EDE11726980}"/>
              </a:ext>
            </a:extLst>
          </p:cNvPr>
          <p:cNvSpPr>
            <a:spLocks noGrp="1"/>
          </p:cNvSpPr>
          <p:nvPr>
            <p:ph type="body" sz="quarter" idx="125" hasCustomPrompt="1"/>
          </p:nvPr>
        </p:nvSpPr>
        <p:spPr>
          <a:xfrm>
            <a:off x="1880004" y="3883159"/>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03</a:t>
            </a:r>
          </a:p>
        </p:txBody>
      </p:sp>
      <p:sp>
        <p:nvSpPr>
          <p:cNvPr id="29" name="Text Placeholder 12">
            <a:extLst>
              <a:ext uri="{FF2B5EF4-FFF2-40B4-BE49-F238E27FC236}">
                <a16:creationId xmlns:a16="http://schemas.microsoft.com/office/drawing/2014/main" id="{FACE8CD8-EA41-0E45-BF7C-4A94DD78A384}"/>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9934075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Development Slide 2">
    <p:bg>
      <p:bgPr>
        <a:solidFill>
          <a:schemeClr val="bg1"/>
        </a:solidFill>
        <a:effectLst/>
      </p:bgPr>
    </p:bg>
    <p:spTree>
      <p:nvGrpSpPr>
        <p:cNvPr id="1" name=""/>
        <p:cNvGrpSpPr/>
        <p:nvPr/>
      </p:nvGrpSpPr>
      <p:grpSpPr>
        <a:xfrm>
          <a:off x="0" y="0"/>
          <a:ext cx="0" cy="0"/>
          <a:chOff x="0" y="0"/>
          <a:chExt cx="0" cy="0"/>
        </a:xfrm>
      </p:grpSpPr>
      <p:sp>
        <p:nvSpPr>
          <p:cNvPr id="38" name="Graphic 4">
            <a:extLst>
              <a:ext uri="{FF2B5EF4-FFF2-40B4-BE49-F238E27FC236}">
                <a16:creationId xmlns:a16="http://schemas.microsoft.com/office/drawing/2014/main" id="{9BA13D45-442D-874F-9733-0A56DF49CA3A}"/>
              </a:ext>
            </a:extLst>
          </p:cNvPr>
          <p:cNvSpPr/>
          <p:nvPr userDrawn="1"/>
        </p:nvSpPr>
        <p:spPr>
          <a:xfrm rot="21416351">
            <a:off x="8550257" y="2685002"/>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00B3EF"/>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Graphic 4">
            <a:extLst>
              <a:ext uri="{FF2B5EF4-FFF2-40B4-BE49-F238E27FC236}">
                <a16:creationId xmlns:a16="http://schemas.microsoft.com/office/drawing/2014/main" id="{D0730C1E-6C17-C34E-A76D-11E5350094CB}"/>
              </a:ext>
            </a:extLst>
          </p:cNvPr>
          <p:cNvSpPr/>
          <p:nvPr userDrawn="1"/>
        </p:nvSpPr>
        <p:spPr>
          <a:xfrm rot="21416351">
            <a:off x="1262763" y="2685001"/>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004494"/>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Graphic 4">
            <a:extLst>
              <a:ext uri="{FF2B5EF4-FFF2-40B4-BE49-F238E27FC236}">
                <a16:creationId xmlns:a16="http://schemas.microsoft.com/office/drawing/2014/main" id="{38C8B708-5978-6048-8E20-D1FE23FAC9BF}"/>
              </a:ext>
            </a:extLst>
          </p:cNvPr>
          <p:cNvSpPr/>
          <p:nvPr userDrawn="1"/>
        </p:nvSpPr>
        <p:spPr>
          <a:xfrm rot="21416351">
            <a:off x="4901890" y="2685000"/>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F0179"/>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ABCDF280-BAE8-5D4E-B5B1-2BEA7D9E5A05}"/>
              </a:ext>
            </a:extLst>
          </p:cNvPr>
          <p:cNvSpPr>
            <a:spLocks noGrp="1"/>
          </p:cNvSpPr>
          <p:nvPr>
            <p:ph type="body" sz="quarter" idx="27" hasCustomPrompt="1"/>
          </p:nvPr>
        </p:nvSpPr>
        <p:spPr>
          <a:xfrm>
            <a:off x="2267735" y="3459295"/>
            <a:ext cx="367158"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0" name="Text Placeholder 6">
            <a:extLst>
              <a:ext uri="{FF2B5EF4-FFF2-40B4-BE49-F238E27FC236}">
                <a16:creationId xmlns:a16="http://schemas.microsoft.com/office/drawing/2014/main" id="{4511FEB8-3E7B-EC48-BCA3-2118DB5B983E}"/>
              </a:ext>
            </a:extLst>
          </p:cNvPr>
          <p:cNvSpPr>
            <a:spLocks noGrp="1"/>
          </p:cNvSpPr>
          <p:nvPr>
            <p:ph type="body" sz="quarter" idx="91" hasCustomPrompt="1"/>
          </p:nvPr>
        </p:nvSpPr>
        <p:spPr>
          <a:xfrm>
            <a:off x="1240774" y="3635841"/>
            <a:ext cx="2421080"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77" name="Text Placeholder 12">
            <a:extLst>
              <a:ext uri="{FF2B5EF4-FFF2-40B4-BE49-F238E27FC236}">
                <a16:creationId xmlns:a16="http://schemas.microsoft.com/office/drawing/2014/main" id="{CE0C34ED-E4C7-9C44-9299-B4CB7378DA54}"/>
              </a:ext>
            </a:extLst>
          </p:cNvPr>
          <p:cNvSpPr>
            <a:spLocks noGrp="1"/>
          </p:cNvSpPr>
          <p:nvPr>
            <p:ph type="body" sz="quarter" idx="106" hasCustomPrompt="1"/>
          </p:nvPr>
        </p:nvSpPr>
        <p:spPr>
          <a:xfrm>
            <a:off x="5912421" y="3471995"/>
            <a:ext cx="367158"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8" name="Text Placeholder 6">
            <a:extLst>
              <a:ext uri="{FF2B5EF4-FFF2-40B4-BE49-F238E27FC236}">
                <a16:creationId xmlns:a16="http://schemas.microsoft.com/office/drawing/2014/main" id="{BA91FB7A-FAC5-A04B-916B-D536E11FC80F}"/>
              </a:ext>
            </a:extLst>
          </p:cNvPr>
          <p:cNvSpPr>
            <a:spLocks noGrp="1"/>
          </p:cNvSpPr>
          <p:nvPr>
            <p:ph type="body" sz="quarter" idx="107" hasCustomPrompt="1"/>
          </p:nvPr>
        </p:nvSpPr>
        <p:spPr>
          <a:xfrm>
            <a:off x="4885460" y="3648541"/>
            <a:ext cx="2421080"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82" name="Text Placeholder 12">
            <a:extLst>
              <a:ext uri="{FF2B5EF4-FFF2-40B4-BE49-F238E27FC236}">
                <a16:creationId xmlns:a16="http://schemas.microsoft.com/office/drawing/2014/main" id="{D459074F-C958-464A-922D-BF3F20370763}"/>
              </a:ext>
            </a:extLst>
          </p:cNvPr>
          <p:cNvSpPr>
            <a:spLocks noGrp="1"/>
          </p:cNvSpPr>
          <p:nvPr>
            <p:ph type="body" sz="quarter" idx="108" hasCustomPrompt="1"/>
          </p:nvPr>
        </p:nvSpPr>
        <p:spPr>
          <a:xfrm>
            <a:off x="9563103" y="3447506"/>
            <a:ext cx="367158"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3" name="Text Placeholder 6">
            <a:extLst>
              <a:ext uri="{FF2B5EF4-FFF2-40B4-BE49-F238E27FC236}">
                <a16:creationId xmlns:a16="http://schemas.microsoft.com/office/drawing/2014/main" id="{CD57AA97-B65E-0F4A-BC89-D461233395C1}"/>
              </a:ext>
            </a:extLst>
          </p:cNvPr>
          <p:cNvSpPr>
            <a:spLocks noGrp="1"/>
          </p:cNvSpPr>
          <p:nvPr>
            <p:ph type="body" sz="quarter" idx="109" hasCustomPrompt="1"/>
          </p:nvPr>
        </p:nvSpPr>
        <p:spPr>
          <a:xfrm>
            <a:off x="8536142" y="3624052"/>
            <a:ext cx="2421080"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95" name="Text Placeholder 6">
            <a:extLst>
              <a:ext uri="{FF2B5EF4-FFF2-40B4-BE49-F238E27FC236}">
                <a16:creationId xmlns:a16="http://schemas.microsoft.com/office/drawing/2014/main" id="{49AAA16D-23D0-A742-BB2F-0D6425F1C0B5}"/>
              </a:ext>
            </a:extLst>
          </p:cNvPr>
          <p:cNvSpPr>
            <a:spLocks noGrp="1"/>
          </p:cNvSpPr>
          <p:nvPr>
            <p:ph type="body" sz="quarter" idx="113" hasCustomPrompt="1"/>
          </p:nvPr>
        </p:nvSpPr>
        <p:spPr>
          <a:xfrm>
            <a:off x="1263231" y="2795093"/>
            <a:ext cx="2376000" cy="40018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97" name="Text Placeholder 6">
            <a:extLst>
              <a:ext uri="{FF2B5EF4-FFF2-40B4-BE49-F238E27FC236}">
                <a16:creationId xmlns:a16="http://schemas.microsoft.com/office/drawing/2014/main" id="{6AE0488B-DBFA-B943-B048-83C1D9D5D468}"/>
              </a:ext>
            </a:extLst>
          </p:cNvPr>
          <p:cNvSpPr>
            <a:spLocks noGrp="1"/>
          </p:cNvSpPr>
          <p:nvPr>
            <p:ph type="body" sz="quarter" idx="115" hasCustomPrompt="1"/>
          </p:nvPr>
        </p:nvSpPr>
        <p:spPr>
          <a:xfrm>
            <a:off x="4908000" y="2806707"/>
            <a:ext cx="2376000" cy="40018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99" name="Text Placeholder 6">
            <a:extLst>
              <a:ext uri="{FF2B5EF4-FFF2-40B4-BE49-F238E27FC236}">
                <a16:creationId xmlns:a16="http://schemas.microsoft.com/office/drawing/2014/main" id="{6644821A-9ACC-5649-8B62-939FCD91026B}"/>
              </a:ext>
            </a:extLst>
          </p:cNvPr>
          <p:cNvSpPr>
            <a:spLocks noGrp="1"/>
          </p:cNvSpPr>
          <p:nvPr>
            <p:ph type="body" sz="quarter" idx="117" hasCustomPrompt="1"/>
          </p:nvPr>
        </p:nvSpPr>
        <p:spPr>
          <a:xfrm>
            <a:off x="8558682" y="2795093"/>
            <a:ext cx="2376000" cy="40018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28" name="Text Placeholder 6">
            <a:extLst>
              <a:ext uri="{FF2B5EF4-FFF2-40B4-BE49-F238E27FC236}">
                <a16:creationId xmlns:a16="http://schemas.microsoft.com/office/drawing/2014/main" id="{7E43C715-0636-8244-B547-1D29E9B54F55}"/>
              </a:ext>
            </a:extLst>
          </p:cNvPr>
          <p:cNvSpPr>
            <a:spLocks noGrp="1" noChangeAspect="1"/>
          </p:cNvSpPr>
          <p:nvPr>
            <p:ph type="body" sz="quarter" idx="118" hasCustomPrompt="1"/>
          </p:nvPr>
        </p:nvSpPr>
        <p:spPr>
          <a:xfrm>
            <a:off x="4165574" y="2647258"/>
            <a:ext cx="216000" cy="756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9" name="Text Placeholder 6">
            <a:extLst>
              <a:ext uri="{FF2B5EF4-FFF2-40B4-BE49-F238E27FC236}">
                <a16:creationId xmlns:a16="http://schemas.microsoft.com/office/drawing/2014/main" id="{AC0E111C-0E35-514D-8805-2463A6F68BEB}"/>
              </a:ext>
            </a:extLst>
          </p:cNvPr>
          <p:cNvSpPr>
            <a:spLocks noGrp="1" noChangeAspect="1"/>
          </p:cNvSpPr>
          <p:nvPr>
            <p:ph type="body" sz="quarter" idx="119" hasCustomPrompt="1"/>
          </p:nvPr>
        </p:nvSpPr>
        <p:spPr>
          <a:xfrm>
            <a:off x="7810426" y="2645616"/>
            <a:ext cx="216000" cy="756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5" name="Text Placeholder 25">
            <a:extLst>
              <a:ext uri="{FF2B5EF4-FFF2-40B4-BE49-F238E27FC236}">
                <a16:creationId xmlns:a16="http://schemas.microsoft.com/office/drawing/2014/main" id="{C34D30E1-2E30-1442-A46A-D21C35C84ADC}"/>
              </a:ext>
            </a:extLst>
          </p:cNvPr>
          <p:cNvSpPr>
            <a:spLocks noGrp="1"/>
          </p:cNvSpPr>
          <p:nvPr>
            <p:ph type="body" sz="quarter" idx="21" hasCustomPrompt="1"/>
          </p:nvPr>
        </p:nvSpPr>
        <p:spPr>
          <a:xfrm>
            <a:off x="1240774" y="5046373"/>
            <a:ext cx="9704914" cy="309348"/>
          </a:xfrm>
          <a:solidFill>
            <a:schemeClr val="bg1">
              <a:lumMod val="85000"/>
            </a:schemeClr>
          </a:solidFill>
        </p:spPr>
        <p:txBody>
          <a:bodyPr lIns="0" tIns="0" rIns="0" bIns="0" anchor="ctr">
            <a:noAutofit/>
          </a:bodyPr>
          <a:lstStyle>
            <a:lvl1pPr marL="0" indent="0" algn="ctr">
              <a:buNone/>
              <a:defRPr sz="1800" b="1" baseline="0">
                <a:ln>
                  <a:noFill/>
                </a:ln>
                <a:solidFill>
                  <a:schemeClr val="bg1"/>
                </a:solidFill>
              </a:defRPr>
            </a:lvl1pPr>
          </a:lstStyle>
          <a:p>
            <a:pPr lvl="0"/>
            <a:r>
              <a:rPr lang="pt-PT" err="1"/>
              <a:t>Text</a:t>
            </a:r>
            <a:endParaRPr lang="pt-PT"/>
          </a:p>
        </p:txBody>
      </p:sp>
      <p:sp>
        <p:nvSpPr>
          <p:cNvPr id="26" name="Text Placeholder 6">
            <a:extLst>
              <a:ext uri="{FF2B5EF4-FFF2-40B4-BE49-F238E27FC236}">
                <a16:creationId xmlns:a16="http://schemas.microsoft.com/office/drawing/2014/main" id="{627CE918-740A-4144-A1CE-B0A13C7D66A4}"/>
              </a:ext>
            </a:extLst>
          </p:cNvPr>
          <p:cNvSpPr>
            <a:spLocks noGrp="1"/>
          </p:cNvSpPr>
          <p:nvPr>
            <p:ph type="body" sz="quarter" idx="120" hasCustomPrompt="1"/>
          </p:nvPr>
        </p:nvSpPr>
        <p:spPr>
          <a:xfrm>
            <a:off x="1240774" y="5593850"/>
            <a:ext cx="9704914" cy="50307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32" name="Text Placeholder 6">
            <a:extLst>
              <a:ext uri="{FF2B5EF4-FFF2-40B4-BE49-F238E27FC236}">
                <a16:creationId xmlns:a16="http://schemas.microsoft.com/office/drawing/2014/main" id="{CEB650EE-4835-FB49-884C-FB2EEB9963D8}"/>
              </a:ext>
            </a:extLst>
          </p:cNvPr>
          <p:cNvSpPr>
            <a:spLocks noGrp="1"/>
          </p:cNvSpPr>
          <p:nvPr>
            <p:ph type="body" sz="quarter" idx="123" hasCustomPrompt="1"/>
          </p:nvPr>
        </p:nvSpPr>
        <p:spPr>
          <a:xfrm>
            <a:off x="1822371" y="1781748"/>
            <a:ext cx="1257887" cy="774342"/>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01</a:t>
            </a:r>
          </a:p>
        </p:txBody>
      </p:sp>
      <p:sp>
        <p:nvSpPr>
          <p:cNvPr id="33" name="Text Placeholder 6">
            <a:extLst>
              <a:ext uri="{FF2B5EF4-FFF2-40B4-BE49-F238E27FC236}">
                <a16:creationId xmlns:a16="http://schemas.microsoft.com/office/drawing/2014/main" id="{7FAAFECE-8E9D-EE41-BDDD-8C7D62143B19}"/>
              </a:ext>
            </a:extLst>
          </p:cNvPr>
          <p:cNvSpPr>
            <a:spLocks noGrp="1"/>
          </p:cNvSpPr>
          <p:nvPr>
            <p:ph type="body" sz="quarter" idx="124" hasCustomPrompt="1"/>
          </p:nvPr>
        </p:nvSpPr>
        <p:spPr>
          <a:xfrm>
            <a:off x="5467057" y="1781748"/>
            <a:ext cx="1257887" cy="774342"/>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02</a:t>
            </a:r>
          </a:p>
        </p:txBody>
      </p:sp>
      <p:sp>
        <p:nvSpPr>
          <p:cNvPr id="34" name="Text Placeholder 6">
            <a:extLst>
              <a:ext uri="{FF2B5EF4-FFF2-40B4-BE49-F238E27FC236}">
                <a16:creationId xmlns:a16="http://schemas.microsoft.com/office/drawing/2014/main" id="{2BCA3C36-6CB1-4746-A3E0-C487A4AD2CD0}"/>
              </a:ext>
            </a:extLst>
          </p:cNvPr>
          <p:cNvSpPr>
            <a:spLocks noGrp="1"/>
          </p:cNvSpPr>
          <p:nvPr>
            <p:ph type="body" sz="quarter" idx="125" hasCustomPrompt="1"/>
          </p:nvPr>
        </p:nvSpPr>
        <p:spPr>
          <a:xfrm>
            <a:off x="9117739" y="1781748"/>
            <a:ext cx="1257887" cy="774342"/>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03</a:t>
            </a:r>
          </a:p>
        </p:txBody>
      </p:sp>
      <p:sp>
        <p:nvSpPr>
          <p:cNvPr id="31" name="Text Placeholder 12">
            <a:extLst>
              <a:ext uri="{FF2B5EF4-FFF2-40B4-BE49-F238E27FC236}">
                <a16:creationId xmlns:a16="http://schemas.microsoft.com/office/drawing/2014/main" id="{A3C43B3D-F1E2-CC42-8A3C-F79A9B8743F6}"/>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016250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Development Slide 5">
    <p:bg>
      <p:bgPr>
        <a:solidFill>
          <a:schemeClr val="bg1"/>
        </a:solidFill>
        <a:effectLst/>
      </p:bgPr>
    </p:bg>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D2866886-4224-FA42-BD20-9AB93D6A03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6135" y="1855554"/>
            <a:ext cx="1242771" cy="1242771"/>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66728"/>
            <a:ext cx="10514012" cy="258055"/>
          </a:xfrm>
        </p:spPr>
        <p:txBody>
          <a:bodyPr lIns="0" tIns="0" rIns="0" bIns="0">
            <a:normAutofit/>
          </a:bodyPr>
          <a:lstStyle>
            <a:lvl1pPr marL="0" indent="0">
              <a:buNone/>
              <a:defRPr sz="1600">
                <a:solidFill>
                  <a:srgbClr val="004494"/>
                </a:solidFill>
              </a:defRPr>
            </a:lvl1pPr>
          </a:lstStyle>
          <a:p>
            <a:pPr lvl="0"/>
            <a:r>
              <a:rPr lang="pt-PT" err="1"/>
              <a:t>Subtitle</a:t>
            </a:r>
            <a:endParaRPr lang="pt-PT"/>
          </a:p>
        </p:txBody>
      </p:sp>
      <p:sp>
        <p:nvSpPr>
          <p:cNvPr id="48" name="Text Placeholder 12">
            <a:extLst>
              <a:ext uri="{FF2B5EF4-FFF2-40B4-BE49-F238E27FC236}">
                <a16:creationId xmlns:a16="http://schemas.microsoft.com/office/drawing/2014/main" id="{9122950C-AF39-6C44-A392-69FCDC4AC40F}"/>
              </a:ext>
            </a:extLst>
          </p:cNvPr>
          <p:cNvSpPr>
            <a:spLocks noGrp="1"/>
          </p:cNvSpPr>
          <p:nvPr>
            <p:ph type="body" sz="quarter" idx="27" hasCustomPrompt="1"/>
          </p:nvPr>
        </p:nvSpPr>
        <p:spPr>
          <a:xfrm>
            <a:off x="1466870" y="3768223"/>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9" name="Text Placeholder 25">
            <a:extLst>
              <a:ext uri="{FF2B5EF4-FFF2-40B4-BE49-F238E27FC236}">
                <a16:creationId xmlns:a16="http://schemas.microsoft.com/office/drawing/2014/main" id="{C305DDC0-5EE5-AF4F-98CA-45A1104DF70B}"/>
              </a:ext>
            </a:extLst>
          </p:cNvPr>
          <p:cNvSpPr>
            <a:spLocks noGrp="1"/>
          </p:cNvSpPr>
          <p:nvPr>
            <p:ph type="body" sz="quarter" idx="21" hasCustomPrompt="1"/>
          </p:nvPr>
        </p:nvSpPr>
        <p:spPr>
          <a:xfrm>
            <a:off x="685025" y="3321744"/>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7" name="Text Placeholder 6">
            <a:extLst>
              <a:ext uri="{FF2B5EF4-FFF2-40B4-BE49-F238E27FC236}">
                <a16:creationId xmlns:a16="http://schemas.microsoft.com/office/drawing/2014/main" id="{792C6F16-79DB-7D41-A67C-11898A589B22}"/>
              </a:ext>
            </a:extLst>
          </p:cNvPr>
          <p:cNvSpPr>
            <a:spLocks noGrp="1"/>
          </p:cNvSpPr>
          <p:nvPr>
            <p:ph type="body" sz="quarter" idx="91" hasCustomPrompt="1"/>
          </p:nvPr>
        </p:nvSpPr>
        <p:spPr>
          <a:xfrm>
            <a:off x="685025" y="3951073"/>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35" name="Text Placeholder 12">
            <a:extLst>
              <a:ext uri="{FF2B5EF4-FFF2-40B4-BE49-F238E27FC236}">
                <a16:creationId xmlns:a16="http://schemas.microsoft.com/office/drawing/2014/main" id="{BB156131-8BC2-2347-94F1-552AC774D55A}"/>
              </a:ext>
            </a:extLst>
          </p:cNvPr>
          <p:cNvSpPr>
            <a:spLocks noGrp="1"/>
          </p:cNvSpPr>
          <p:nvPr>
            <p:ph type="body" sz="quarter" idx="93" hasCustomPrompt="1"/>
          </p:nvPr>
        </p:nvSpPr>
        <p:spPr>
          <a:xfrm>
            <a:off x="4420342" y="3768223"/>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6" name="Text Placeholder 25">
            <a:extLst>
              <a:ext uri="{FF2B5EF4-FFF2-40B4-BE49-F238E27FC236}">
                <a16:creationId xmlns:a16="http://schemas.microsoft.com/office/drawing/2014/main" id="{FA04FFAC-5B4B-9847-B508-F4E7B1903773}"/>
              </a:ext>
            </a:extLst>
          </p:cNvPr>
          <p:cNvSpPr>
            <a:spLocks noGrp="1"/>
          </p:cNvSpPr>
          <p:nvPr>
            <p:ph type="body" sz="quarter" idx="94" hasCustomPrompt="1"/>
          </p:nvPr>
        </p:nvSpPr>
        <p:spPr>
          <a:xfrm>
            <a:off x="3638497" y="3321744"/>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37" name="Text Placeholder 6">
            <a:extLst>
              <a:ext uri="{FF2B5EF4-FFF2-40B4-BE49-F238E27FC236}">
                <a16:creationId xmlns:a16="http://schemas.microsoft.com/office/drawing/2014/main" id="{708A558F-3A5C-9542-B024-45F8BBBEBF62}"/>
              </a:ext>
            </a:extLst>
          </p:cNvPr>
          <p:cNvSpPr>
            <a:spLocks noGrp="1"/>
          </p:cNvSpPr>
          <p:nvPr>
            <p:ph type="body" sz="quarter" idx="95" hasCustomPrompt="1"/>
          </p:nvPr>
        </p:nvSpPr>
        <p:spPr>
          <a:xfrm>
            <a:off x="3638497" y="3951073"/>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38" name="Text Placeholder 12">
            <a:extLst>
              <a:ext uri="{FF2B5EF4-FFF2-40B4-BE49-F238E27FC236}">
                <a16:creationId xmlns:a16="http://schemas.microsoft.com/office/drawing/2014/main" id="{55758BEB-1682-1243-A6DE-F3A39B63C51D}"/>
              </a:ext>
            </a:extLst>
          </p:cNvPr>
          <p:cNvSpPr>
            <a:spLocks noGrp="1"/>
          </p:cNvSpPr>
          <p:nvPr>
            <p:ph type="body" sz="quarter" idx="96" hasCustomPrompt="1"/>
          </p:nvPr>
        </p:nvSpPr>
        <p:spPr>
          <a:xfrm>
            <a:off x="7408539" y="3730832"/>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9" name="Text Placeholder 25">
            <a:extLst>
              <a:ext uri="{FF2B5EF4-FFF2-40B4-BE49-F238E27FC236}">
                <a16:creationId xmlns:a16="http://schemas.microsoft.com/office/drawing/2014/main" id="{DCF4A687-5C2C-6E46-912C-97583036153F}"/>
              </a:ext>
            </a:extLst>
          </p:cNvPr>
          <p:cNvSpPr>
            <a:spLocks noGrp="1"/>
          </p:cNvSpPr>
          <p:nvPr>
            <p:ph type="body" sz="quarter" idx="97" hasCustomPrompt="1"/>
          </p:nvPr>
        </p:nvSpPr>
        <p:spPr>
          <a:xfrm>
            <a:off x="6626694" y="3284353"/>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40" name="Text Placeholder 6">
            <a:extLst>
              <a:ext uri="{FF2B5EF4-FFF2-40B4-BE49-F238E27FC236}">
                <a16:creationId xmlns:a16="http://schemas.microsoft.com/office/drawing/2014/main" id="{2793AD34-04D9-2548-A489-CBA69CEB478B}"/>
              </a:ext>
            </a:extLst>
          </p:cNvPr>
          <p:cNvSpPr>
            <a:spLocks noGrp="1"/>
          </p:cNvSpPr>
          <p:nvPr>
            <p:ph type="body" sz="quarter" idx="98" hasCustomPrompt="1"/>
          </p:nvPr>
        </p:nvSpPr>
        <p:spPr>
          <a:xfrm>
            <a:off x="6626694" y="3913682"/>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41" name="Text Placeholder 12">
            <a:extLst>
              <a:ext uri="{FF2B5EF4-FFF2-40B4-BE49-F238E27FC236}">
                <a16:creationId xmlns:a16="http://schemas.microsoft.com/office/drawing/2014/main" id="{D2C9AC56-D84E-A24A-A394-EF74D21A4533}"/>
              </a:ext>
            </a:extLst>
          </p:cNvPr>
          <p:cNvSpPr>
            <a:spLocks noGrp="1"/>
          </p:cNvSpPr>
          <p:nvPr>
            <p:ph type="body" sz="quarter" idx="99" hasCustomPrompt="1"/>
          </p:nvPr>
        </p:nvSpPr>
        <p:spPr>
          <a:xfrm>
            <a:off x="10357972" y="3734848"/>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2" name="Text Placeholder 25">
            <a:extLst>
              <a:ext uri="{FF2B5EF4-FFF2-40B4-BE49-F238E27FC236}">
                <a16:creationId xmlns:a16="http://schemas.microsoft.com/office/drawing/2014/main" id="{478E88E0-6654-984D-877C-DB93EEA9619D}"/>
              </a:ext>
            </a:extLst>
          </p:cNvPr>
          <p:cNvSpPr>
            <a:spLocks noGrp="1"/>
          </p:cNvSpPr>
          <p:nvPr>
            <p:ph type="body" sz="quarter" idx="100" hasCustomPrompt="1"/>
          </p:nvPr>
        </p:nvSpPr>
        <p:spPr>
          <a:xfrm>
            <a:off x="9576127" y="3288369"/>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43" name="Text Placeholder 6">
            <a:extLst>
              <a:ext uri="{FF2B5EF4-FFF2-40B4-BE49-F238E27FC236}">
                <a16:creationId xmlns:a16="http://schemas.microsoft.com/office/drawing/2014/main" id="{1E6CEF7A-F5C1-214B-9F55-0CB5B1605439}"/>
              </a:ext>
            </a:extLst>
          </p:cNvPr>
          <p:cNvSpPr>
            <a:spLocks noGrp="1"/>
          </p:cNvSpPr>
          <p:nvPr>
            <p:ph type="body" sz="quarter" idx="101" hasCustomPrompt="1"/>
          </p:nvPr>
        </p:nvSpPr>
        <p:spPr>
          <a:xfrm>
            <a:off x="9576127" y="3917698"/>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26" name="Text Placeholder 6">
            <a:extLst>
              <a:ext uri="{FF2B5EF4-FFF2-40B4-BE49-F238E27FC236}">
                <a16:creationId xmlns:a16="http://schemas.microsoft.com/office/drawing/2014/main" id="{0ACB6CB7-B35F-3046-B049-A6C887DB7F7A}"/>
              </a:ext>
            </a:extLst>
          </p:cNvPr>
          <p:cNvSpPr>
            <a:spLocks noGrp="1" noChangeAspect="1"/>
          </p:cNvSpPr>
          <p:nvPr>
            <p:ph type="body" sz="quarter" idx="119" hasCustomPrompt="1"/>
          </p:nvPr>
        </p:nvSpPr>
        <p:spPr>
          <a:xfrm>
            <a:off x="3034528"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8" name="Text Placeholder 6">
            <a:extLst>
              <a:ext uri="{FF2B5EF4-FFF2-40B4-BE49-F238E27FC236}">
                <a16:creationId xmlns:a16="http://schemas.microsoft.com/office/drawing/2014/main" id="{A21C1CE1-4991-7B42-8F27-A6C74AF20103}"/>
              </a:ext>
            </a:extLst>
          </p:cNvPr>
          <p:cNvSpPr>
            <a:spLocks noGrp="1" noChangeAspect="1"/>
          </p:cNvSpPr>
          <p:nvPr>
            <p:ph type="body" sz="quarter" idx="120" hasCustomPrompt="1"/>
          </p:nvPr>
        </p:nvSpPr>
        <p:spPr>
          <a:xfrm>
            <a:off x="5988000"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9" name="Text Placeholder 6">
            <a:extLst>
              <a:ext uri="{FF2B5EF4-FFF2-40B4-BE49-F238E27FC236}">
                <a16:creationId xmlns:a16="http://schemas.microsoft.com/office/drawing/2014/main" id="{8233753E-B26E-664D-AAD6-F642D4318C52}"/>
              </a:ext>
            </a:extLst>
          </p:cNvPr>
          <p:cNvSpPr>
            <a:spLocks noGrp="1" noChangeAspect="1"/>
          </p:cNvSpPr>
          <p:nvPr>
            <p:ph type="body" sz="quarter" idx="121" hasCustomPrompt="1"/>
          </p:nvPr>
        </p:nvSpPr>
        <p:spPr>
          <a:xfrm>
            <a:off x="8958834"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2" name="Title 25">
            <a:extLst>
              <a:ext uri="{FF2B5EF4-FFF2-40B4-BE49-F238E27FC236}">
                <a16:creationId xmlns:a16="http://schemas.microsoft.com/office/drawing/2014/main" id="{BFB3FCFE-5A23-4345-8A3A-7AAA512A82B0}"/>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cxnSp>
        <p:nvCxnSpPr>
          <p:cNvPr id="33" name="Straight Connector 32">
            <a:extLst>
              <a:ext uri="{FF2B5EF4-FFF2-40B4-BE49-F238E27FC236}">
                <a16:creationId xmlns:a16="http://schemas.microsoft.com/office/drawing/2014/main" id="{FF4F7A67-33FA-D345-8889-105F384DBA62}"/>
              </a:ext>
            </a:extLst>
          </p:cNvPr>
          <p:cNvCxnSpPr>
            <a:cxnSpLocks/>
          </p:cNvCxnSpPr>
          <p:nvPr userDrawn="1"/>
        </p:nvCxnSpPr>
        <p:spPr>
          <a:xfrm>
            <a:off x="685800" y="-16852"/>
            <a:ext cx="0" cy="1262556"/>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5" name="Text Placeholder 6">
            <a:extLst>
              <a:ext uri="{FF2B5EF4-FFF2-40B4-BE49-F238E27FC236}">
                <a16:creationId xmlns:a16="http://schemas.microsoft.com/office/drawing/2014/main" id="{F2DDD116-F097-5A4D-9230-0F78E32E44B9}"/>
              </a:ext>
            </a:extLst>
          </p:cNvPr>
          <p:cNvSpPr>
            <a:spLocks noGrp="1"/>
          </p:cNvSpPr>
          <p:nvPr>
            <p:ph type="body" sz="quarter" idx="17" hasCustomPrompt="1"/>
          </p:nvPr>
        </p:nvSpPr>
        <p:spPr>
          <a:xfrm>
            <a:off x="1222171" y="2183401"/>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sp>
        <p:nvSpPr>
          <p:cNvPr id="57" name="Text Placeholder 6">
            <a:extLst>
              <a:ext uri="{FF2B5EF4-FFF2-40B4-BE49-F238E27FC236}">
                <a16:creationId xmlns:a16="http://schemas.microsoft.com/office/drawing/2014/main" id="{A47675E8-04E7-CA43-BAFF-C251CAA450D6}"/>
              </a:ext>
            </a:extLst>
          </p:cNvPr>
          <p:cNvSpPr>
            <a:spLocks noGrp="1"/>
          </p:cNvSpPr>
          <p:nvPr>
            <p:ph type="body" sz="quarter" idx="122" hasCustomPrompt="1"/>
          </p:nvPr>
        </p:nvSpPr>
        <p:spPr>
          <a:xfrm>
            <a:off x="4175643" y="2182932"/>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sp>
        <p:nvSpPr>
          <p:cNvPr id="59" name="Text Placeholder 6">
            <a:extLst>
              <a:ext uri="{FF2B5EF4-FFF2-40B4-BE49-F238E27FC236}">
                <a16:creationId xmlns:a16="http://schemas.microsoft.com/office/drawing/2014/main" id="{FE4A16C0-EEC8-E145-A4BC-807E41267B92}"/>
              </a:ext>
            </a:extLst>
          </p:cNvPr>
          <p:cNvSpPr>
            <a:spLocks noGrp="1"/>
          </p:cNvSpPr>
          <p:nvPr>
            <p:ph type="body" sz="quarter" idx="123" hasCustomPrompt="1"/>
          </p:nvPr>
        </p:nvSpPr>
        <p:spPr>
          <a:xfrm>
            <a:off x="7163840" y="2182932"/>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sp>
        <p:nvSpPr>
          <p:cNvPr id="65" name="Text Placeholder 6">
            <a:extLst>
              <a:ext uri="{FF2B5EF4-FFF2-40B4-BE49-F238E27FC236}">
                <a16:creationId xmlns:a16="http://schemas.microsoft.com/office/drawing/2014/main" id="{85AD486C-E502-B04E-8871-C5F2B0E620F4}"/>
              </a:ext>
            </a:extLst>
          </p:cNvPr>
          <p:cNvSpPr>
            <a:spLocks noGrp="1"/>
          </p:cNvSpPr>
          <p:nvPr>
            <p:ph type="body" sz="quarter" idx="124" hasCustomPrompt="1"/>
          </p:nvPr>
        </p:nvSpPr>
        <p:spPr>
          <a:xfrm>
            <a:off x="10113273" y="2185609"/>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04</a:t>
            </a:r>
          </a:p>
        </p:txBody>
      </p:sp>
      <p:sp>
        <p:nvSpPr>
          <p:cNvPr id="31" name="Text Placeholder 12">
            <a:extLst>
              <a:ext uri="{FF2B5EF4-FFF2-40B4-BE49-F238E27FC236}">
                <a16:creationId xmlns:a16="http://schemas.microsoft.com/office/drawing/2014/main" id="{2AE2B8F7-F3ED-0846-9505-BFE095927CD3}"/>
              </a:ext>
            </a:extLst>
          </p:cNvPr>
          <p:cNvSpPr>
            <a:spLocks noGrp="1" noChangeAspect="1"/>
          </p:cNvSpPr>
          <p:nvPr>
            <p:ph type="body" sz="quarter" idx="15" hasCustomPrompt="1"/>
          </p:nvPr>
        </p:nvSpPr>
        <p:spPr>
          <a:xfrm>
            <a:off x="11172715" y="6240998"/>
            <a:ext cx="654894" cy="324000"/>
          </a:xfrm>
          <a:blipFill>
            <a:blip r:embed="rId5"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47" name="Graphic 46">
            <a:extLst>
              <a:ext uri="{FF2B5EF4-FFF2-40B4-BE49-F238E27FC236}">
                <a16:creationId xmlns:a16="http://schemas.microsoft.com/office/drawing/2014/main" id="{AD5D3170-DF8C-CA43-A274-2CDE3DBD10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82535" y="1855554"/>
            <a:ext cx="1242771" cy="1242771"/>
          </a:xfrm>
          <a:prstGeom prst="rect">
            <a:avLst/>
          </a:prstGeom>
        </p:spPr>
      </p:pic>
      <p:pic>
        <p:nvPicPr>
          <p:cNvPr id="54" name="Graphic 53">
            <a:extLst>
              <a:ext uri="{FF2B5EF4-FFF2-40B4-BE49-F238E27FC236}">
                <a16:creationId xmlns:a16="http://schemas.microsoft.com/office/drawing/2014/main" id="{9FFEAD6F-3454-6C47-8863-354CFED5B5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21517" y="1855554"/>
            <a:ext cx="1242771" cy="1242771"/>
          </a:xfrm>
          <a:prstGeom prst="rect">
            <a:avLst/>
          </a:prstGeom>
        </p:spPr>
      </p:pic>
      <p:pic>
        <p:nvPicPr>
          <p:cNvPr id="56" name="Graphic 55">
            <a:extLst>
              <a:ext uri="{FF2B5EF4-FFF2-40B4-BE49-F238E27FC236}">
                <a16:creationId xmlns:a16="http://schemas.microsoft.com/office/drawing/2014/main" id="{2318A860-A5BD-0446-AC0B-D9EF034C1A9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75117" y="1855554"/>
            <a:ext cx="1242771" cy="1242771"/>
          </a:xfrm>
          <a:prstGeom prst="rect">
            <a:avLst/>
          </a:prstGeom>
        </p:spPr>
      </p:pic>
    </p:spTree>
    <p:extLst>
      <p:ext uri="{BB962C8B-B14F-4D97-AF65-F5344CB8AC3E}">
        <p14:creationId xmlns:p14="http://schemas.microsoft.com/office/powerpoint/2010/main" val="9236595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Development Slide 3">
    <p:bg>
      <p:bgPr>
        <a:solidFill>
          <a:srgbClr val="C5E3F3"/>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99F932E-55F7-9C4B-86C8-67E874B52E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B2E8FA"/>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B2E8FA"/>
                </a:solidFill>
              </a:defRPr>
            </a:lvl1pPr>
          </a:lstStyle>
          <a:p>
            <a:r>
              <a:rPr lang="en-US"/>
              <a:t>Title</a:t>
            </a:r>
            <a:endParaRPr lang="pt-PT"/>
          </a:p>
        </p:txBody>
      </p:sp>
      <p:sp>
        <p:nvSpPr>
          <p:cNvPr id="25" name="Text Placeholder 12"/>
          <p:cNvSpPr>
            <a:spLocks noGrp="1" noChangeAspect="1"/>
          </p:cNvSpPr>
          <p:nvPr>
            <p:ph type="body" sz="quarter" idx="76" hasCustomPrompt="1"/>
          </p:nvPr>
        </p:nvSpPr>
        <p:spPr>
          <a:xfrm>
            <a:off x="838200" y="1844706"/>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cxnSp>
        <p:nvCxnSpPr>
          <p:cNvPr id="29" name="Straight Connector 28"/>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5" name="Text Placeholder 12">
            <a:extLst>
              <a:ext uri="{FF2B5EF4-FFF2-40B4-BE49-F238E27FC236}">
                <a16:creationId xmlns:a16="http://schemas.microsoft.com/office/drawing/2014/main" id="{0291B5C8-636E-FA4C-A76B-6BEAC63396A8}"/>
              </a:ext>
            </a:extLst>
          </p:cNvPr>
          <p:cNvSpPr>
            <a:spLocks noGrp="1"/>
          </p:cNvSpPr>
          <p:nvPr>
            <p:ph type="body" sz="quarter" idx="27" hasCustomPrompt="1"/>
          </p:nvPr>
        </p:nvSpPr>
        <p:spPr>
          <a:xfrm>
            <a:off x="2663243" y="2221736"/>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59" name="Text Placeholder 25">
            <a:extLst>
              <a:ext uri="{FF2B5EF4-FFF2-40B4-BE49-F238E27FC236}">
                <a16:creationId xmlns:a16="http://schemas.microsoft.com/office/drawing/2014/main" id="{98347B3D-E767-B946-975C-625CEEF75AF2}"/>
              </a:ext>
            </a:extLst>
          </p:cNvPr>
          <p:cNvSpPr>
            <a:spLocks noGrp="1"/>
          </p:cNvSpPr>
          <p:nvPr>
            <p:ph type="body" sz="quarter" idx="21" hasCustomPrompt="1"/>
          </p:nvPr>
        </p:nvSpPr>
        <p:spPr>
          <a:xfrm>
            <a:off x="2663244" y="1844707"/>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63" name="Text Placeholder 25">
            <a:extLst>
              <a:ext uri="{FF2B5EF4-FFF2-40B4-BE49-F238E27FC236}">
                <a16:creationId xmlns:a16="http://schemas.microsoft.com/office/drawing/2014/main" id="{45B0DBC1-15B5-D142-89B3-FE12E6644CF6}"/>
              </a:ext>
            </a:extLst>
          </p:cNvPr>
          <p:cNvSpPr>
            <a:spLocks noGrp="1"/>
          </p:cNvSpPr>
          <p:nvPr>
            <p:ph type="body" sz="quarter" idx="34" hasCustomPrompt="1"/>
          </p:nvPr>
        </p:nvSpPr>
        <p:spPr>
          <a:xfrm>
            <a:off x="2663244" y="2332811"/>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6" name="Text Placeholder 12">
            <a:extLst>
              <a:ext uri="{FF2B5EF4-FFF2-40B4-BE49-F238E27FC236}">
                <a16:creationId xmlns:a16="http://schemas.microsoft.com/office/drawing/2014/main" id="{DCB046E6-A58B-A84B-A122-4C14A338AEC0}"/>
              </a:ext>
            </a:extLst>
          </p:cNvPr>
          <p:cNvSpPr>
            <a:spLocks noGrp="1" noChangeAspect="1"/>
          </p:cNvSpPr>
          <p:nvPr>
            <p:ph type="body" sz="quarter" idx="77" hasCustomPrompt="1"/>
          </p:nvPr>
        </p:nvSpPr>
        <p:spPr>
          <a:xfrm>
            <a:off x="838200" y="4015412"/>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sp>
        <p:nvSpPr>
          <p:cNvPr id="27" name="Text Placeholder 12">
            <a:extLst>
              <a:ext uri="{FF2B5EF4-FFF2-40B4-BE49-F238E27FC236}">
                <a16:creationId xmlns:a16="http://schemas.microsoft.com/office/drawing/2014/main" id="{2A723474-0D07-F84F-917E-F2FCD625EE3B}"/>
              </a:ext>
            </a:extLst>
          </p:cNvPr>
          <p:cNvSpPr>
            <a:spLocks noGrp="1"/>
          </p:cNvSpPr>
          <p:nvPr>
            <p:ph type="body" sz="quarter" idx="78" hasCustomPrompt="1"/>
          </p:nvPr>
        </p:nvSpPr>
        <p:spPr>
          <a:xfrm>
            <a:off x="2663243" y="439244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ext Placeholder 25">
            <a:extLst>
              <a:ext uri="{FF2B5EF4-FFF2-40B4-BE49-F238E27FC236}">
                <a16:creationId xmlns:a16="http://schemas.microsoft.com/office/drawing/2014/main" id="{62F0F143-7C95-AA44-93B0-C2DE0875E43A}"/>
              </a:ext>
            </a:extLst>
          </p:cNvPr>
          <p:cNvSpPr>
            <a:spLocks noGrp="1"/>
          </p:cNvSpPr>
          <p:nvPr>
            <p:ph type="body" sz="quarter" idx="79" hasCustomPrompt="1"/>
          </p:nvPr>
        </p:nvSpPr>
        <p:spPr>
          <a:xfrm>
            <a:off x="2663244" y="4015413"/>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31" name="Text Placeholder 25">
            <a:extLst>
              <a:ext uri="{FF2B5EF4-FFF2-40B4-BE49-F238E27FC236}">
                <a16:creationId xmlns:a16="http://schemas.microsoft.com/office/drawing/2014/main" id="{CF68583F-BBF6-DC4F-9E1B-52397DD3B4EC}"/>
              </a:ext>
            </a:extLst>
          </p:cNvPr>
          <p:cNvSpPr>
            <a:spLocks noGrp="1"/>
          </p:cNvSpPr>
          <p:nvPr>
            <p:ph type="body" sz="quarter" idx="80" hasCustomPrompt="1"/>
          </p:nvPr>
        </p:nvSpPr>
        <p:spPr>
          <a:xfrm>
            <a:off x="2663244" y="4503517"/>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32" name="Text Placeholder 12">
            <a:extLst>
              <a:ext uri="{FF2B5EF4-FFF2-40B4-BE49-F238E27FC236}">
                <a16:creationId xmlns:a16="http://schemas.microsoft.com/office/drawing/2014/main" id="{F9009661-7974-7B48-8D7A-E90AA6F94C67}"/>
              </a:ext>
            </a:extLst>
          </p:cNvPr>
          <p:cNvSpPr>
            <a:spLocks noGrp="1" noChangeAspect="1"/>
          </p:cNvSpPr>
          <p:nvPr>
            <p:ph type="body" sz="quarter" idx="81" hasCustomPrompt="1"/>
          </p:nvPr>
        </p:nvSpPr>
        <p:spPr>
          <a:xfrm>
            <a:off x="6506818" y="1844706"/>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sp>
        <p:nvSpPr>
          <p:cNvPr id="33" name="Text Placeholder 12">
            <a:extLst>
              <a:ext uri="{FF2B5EF4-FFF2-40B4-BE49-F238E27FC236}">
                <a16:creationId xmlns:a16="http://schemas.microsoft.com/office/drawing/2014/main" id="{7FEA6826-58B4-8642-8713-D226216DB532}"/>
              </a:ext>
            </a:extLst>
          </p:cNvPr>
          <p:cNvSpPr>
            <a:spLocks noGrp="1"/>
          </p:cNvSpPr>
          <p:nvPr>
            <p:ph type="body" sz="quarter" idx="82" hasCustomPrompt="1"/>
          </p:nvPr>
        </p:nvSpPr>
        <p:spPr>
          <a:xfrm>
            <a:off x="8331861" y="2221736"/>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4" name="Text Placeholder 25">
            <a:extLst>
              <a:ext uri="{FF2B5EF4-FFF2-40B4-BE49-F238E27FC236}">
                <a16:creationId xmlns:a16="http://schemas.microsoft.com/office/drawing/2014/main" id="{DB33D52A-1A0B-264C-B44F-1FD364125E79}"/>
              </a:ext>
            </a:extLst>
          </p:cNvPr>
          <p:cNvSpPr>
            <a:spLocks noGrp="1"/>
          </p:cNvSpPr>
          <p:nvPr>
            <p:ph type="body" sz="quarter" idx="83" hasCustomPrompt="1"/>
          </p:nvPr>
        </p:nvSpPr>
        <p:spPr>
          <a:xfrm>
            <a:off x="8331862" y="1844707"/>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35" name="Text Placeholder 25">
            <a:extLst>
              <a:ext uri="{FF2B5EF4-FFF2-40B4-BE49-F238E27FC236}">
                <a16:creationId xmlns:a16="http://schemas.microsoft.com/office/drawing/2014/main" id="{2EB0F780-428E-0D4C-A87C-642CE8027E22}"/>
              </a:ext>
            </a:extLst>
          </p:cNvPr>
          <p:cNvSpPr>
            <a:spLocks noGrp="1"/>
          </p:cNvSpPr>
          <p:nvPr>
            <p:ph type="body" sz="quarter" idx="84" hasCustomPrompt="1"/>
          </p:nvPr>
        </p:nvSpPr>
        <p:spPr>
          <a:xfrm>
            <a:off x="8331862" y="2332811"/>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36" name="Text Placeholder 12">
            <a:extLst>
              <a:ext uri="{FF2B5EF4-FFF2-40B4-BE49-F238E27FC236}">
                <a16:creationId xmlns:a16="http://schemas.microsoft.com/office/drawing/2014/main" id="{EDC935BD-4BB4-554C-A18C-C687B5B69A53}"/>
              </a:ext>
            </a:extLst>
          </p:cNvPr>
          <p:cNvSpPr>
            <a:spLocks noGrp="1" noChangeAspect="1"/>
          </p:cNvSpPr>
          <p:nvPr>
            <p:ph type="body" sz="quarter" idx="85" hasCustomPrompt="1"/>
          </p:nvPr>
        </p:nvSpPr>
        <p:spPr>
          <a:xfrm>
            <a:off x="6506818" y="4015412"/>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sp>
        <p:nvSpPr>
          <p:cNvPr id="37" name="Text Placeholder 12">
            <a:extLst>
              <a:ext uri="{FF2B5EF4-FFF2-40B4-BE49-F238E27FC236}">
                <a16:creationId xmlns:a16="http://schemas.microsoft.com/office/drawing/2014/main" id="{0FD25FC0-1B23-4342-81CD-221BC75F4484}"/>
              </a:ext>
            </a:extLst>
          </p:cNvPr>
          <p:cNvSpPr>
            <a:spLocks noGrp="1"/>
          </p:cNvSpPr>
          <p:nvPr>
            <p:ph type="body" sz="quarter" idx="86" hasCustomPrompt="1"/>
          </p:nvPr>
        </p:nvSpPr>
        <p:spPr>
          <a:xfrm>
            <a:off x="8331861" y="439244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8" name="Text Placeholder 25">
            <a:extLst>
              <a:ext uri="{FF2B5EF4-FFF2-40B4-BE49-F238E27FC236}">
                <a16:creationId xmlns:a16="http://schemas.microsoft.com/office/drawing/2014/main" id="{F0C18997-9026-2B44-9262-3FD4388F5516}"/>
              </a:ext>
            </a:extLst>
          </p:cNvPr>
          <p:cNvSpPr>
            <a:spLocks noGrp="1"/>
          </p:cNvSpPr>
          <p:nvPr>
            <p:ph type="body" sz="quarter" idx="87" hasCustomPrompt="1"/>
          </p:nvPr>
        </p:nvSpPr>
        <p:spPr>
          <a:xfrm>
            <a:off x="8331862" y="4015413"/>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39" name="Text Placeholder 25">
            <a:extLst>
              <a:ext uri="{FF2B5EF4-FFF2-40B4-BE49-F238E27FC236}">
                <a16:creationId xmlns:a16="http://schemas.microsoft.com/office/drawing/2014/main" id="{761900DF-E75F-964C-91D1-6B587FBF332E}"/>
              </a:ext>
            </a:extLst>
          </p:cNvPr>
          <p:cNvSpPr>
            <a:spLocks noGrp="1"/>
          </p:cNvSpPr>
          <p:nvPr>
            <p:ph type="body" sz="quarter" idx="88" hasCustomPrompt="1"/>
          </p:nvPr>
        </p:nvSpPr>
        <p:spPr>
          <a:xfrm>
            <a:off x="8331862" y="4503517"/>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4" name="Text Placeholder 12">
            <a:extLst>
              <a:ext uri="{FF2B5EF4-FFF2-40B4-BE49-F238E27FC236}">
                <a16:creationId xmlns:a16="http://schemas.microsoft.com/office/drawing/2014/main" id="{BF3DE233-4435-754B-9E65-7AD9BFB43B77}"/>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231356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ndex Slide 1">
    <p:bg>
      <p:bgPr>
        <a:solidFill>
          <a:schemeClr val="bg1"/>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with medium confidence">
            <a:extLst>
              <a:ext uri="{FF2B5EF4-FFF2-40B4-BE49-F238E27FC236}">
                <a16:creationId xmlns:a16="http://schemas.microsoft.com/office/drawing/2014/main" id="{FF1B8611-581C-B942-979A-18BEBB48CD3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8" name="Text Placeholder 6"/>
          <p:cNvSpPr>
            <a:spLocks noGrp="1"/>
          </p:cNvSpPr>
          <p:nvPr>
            <p:ph type="body" sz="quarter" idx="18" hasCustomPrompt="1"/>
          </p:nvPr>
        </p:nvSpPr>
        <p:spPr>
          <a:xfrm>
            <a:off x="751369" y="2979490"/>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 name="Text Placeholder 6"/>
          <p:cNvSpPr>
            <a:spLocks noGrp="1"/>
          </p:cNvSpPr>
          <p:nvPr>
            <p:ph type="body" sz="quarter" idx="19" hasCustomPrompt="1"/>
          </p:nvPr>
        </p:nvSpPr>
        <p:spPr>
          <a:xfrm>
            <a:off x="751369" y="3276268"/>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6" name="Title 2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3" name="Straight Connector 22"/>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9C7F67-A6BE-3E4B-A2BC-4CD6F586148C}"/>
              </a:ext>
            </a:extLst>
          </p:cNvPr>
          <p:cNvCxnSpPr>
            <a:cxnSpLocks/>
          </p:cNvCxnSpPr>
          <p:nvPr userDrawn="1"/>
        </p:nvCxnSpPr>
        <p:spPr>
          <a:xfrm>
            <a:off x="2180197" y="286087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1" name="Text Placeholder 6">
            <a:extLst>
              <a:ext uri="{FF2B5EF4-FFF2-40B4-BE49-F238E27FC236}">
                <a16:creationId xmlns:a16="http://schemas.microsoft.com/office/drawing/2014/main" id="{2643AD49-5EEF-3A4D-AEAC-B796B710AC47}"/>
              </a:ext>
            </a:extLst>
          </p:cNvPr>
          <p:cNvSpPr>
            <a:spLocks noGrp="1"/>
          </p:cNvSpPr>
          <p:nvPr>
            <p:ph type="body" sz="quarter" idx="20" hasCustomPrompt="1"/>
          </p:nvPr>
        </p:nvSpPr>
        <p:spPr>
          <a:xfrm>
            <a:off x="8199370" y="2979490"/>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2" name="Text Placeholder 6">
            <a:extLst>
              <a:ext uri="{FF2B5EF4-FFF2-40B4-BE49-F238E27FC236}">
                <a16:creationId xmlns:a16="http://schemas.microsoft.com/office/drawing/2014/main" id="{5193F85F-898C-7445-9BF0-03F00FDA9A78}"/>
              </a:ext>
            </a:extLst>
          </p:cNvPr>
          <p:cNvSpPr>
            <a:spLocks noGrp="1"/>
          </p:cNvSpPr>
          <p:nvPr>
            <p:ph type="body" sz="quarter" idx="21" hasCustomPrompt="1"/>
          </p:nvPr>
        </p:nvSpPr>
        <p:spPr>
          <a:xfrm>
            <a:off x="8199370" y="3276268"/>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95" name="Straight Connector 94">
            <a:extLst>
              <a:ext uri="{FF2B5EF4-FFF2-40B4-BE49-F238E27FC236}">
                <a16:creationId xmlns:a16="http://schemas.microsoft.com/office/drawing/2014/main" id="{5E83D3C7-E000-FD40-97E8-65354EFCF15F}"/>
              </a:ext>
            </a:extLst>
          </p:cNvPr>
          <p:cNvCxnSpPr>
            <a:cxnSpLocks/>
          </p:cNvCxnSpPr>
          <p:nvPr userDrawn="1"/>
        </p:nvCxnSpPr>
        <p:spPr>
          <a:xfrm>
            <a:off x="9628198" y="286087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6" name="Text Placeholder 6">
            <a:extLst>
              <a:ext uri="{FF2B5EF4-FFF2-40B4-BE49-F238E27FC236}">
                <a16:creationId xmlns:a16="http://schemas.microsoft.com/office/drawing/2014/main" id="{0F425DDE-61A2-744C-9164-01B90E6EE6C3}"/>
              </a:ext>
            </a:extLst>
          </p:cNvPr>
          <p:cNvSpPr>
            <a:spLocks noGrp="1"/>
          </p:cNvSpPr>
          <p:nvPr>
            <p:ph type="body" sz="quarter" idx="23" hasCustomPrompt="1"/>
          </p:nvPr>
        </p:nvSpPr>
        <p:spPr>
          <a:xfrm>
            <a:off x="4475369" y="2977641"/>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7" name="Text Placeholder 6">
            <a:extLst>
              <a:ext uri="{FF2B5EF4-FFF2-40B4-BE49-F238E27FC236}">
                <a16:creationId xmlns:a16="http://schemas.microsoft.com/office/drawing/2014/main" id="{6EB889C2-E50F-8540-9BD2-950495D16DC7}"/>
              </a:ext>
            </a:extLst>
          </p:cNvPr>
          <p:cNvSpPr>
            <a:spLocks noGrp="1"/>
          </p:cNvSpPr>
          <p:nvPr>
            <p:ph type="body" sz="quarter" idx="24" hasCustomPrompt="1"/>
          </p:nvPr>
        </p:nvSpPr>
        <p:spPr>
          <a:xfrm>
            <a:off x="4475369" y="3274419"/>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00" name="Straight Connector 99">
            <a:extLst>
              <a:ext uri="{FF2B5EF4-FFF2-40B4-BE49-F238E27FC236}">
                <a16:creationId xmlns:a16="http://schemas.microsoft.com/office/drawing/2014/main" id="{011DE1CA-0F1E-7D4A-989B-96E559196EC2}"/>
              </a:ext>
            </a:extLst>
          </p:cNvPr>
          <p:cNvCxnSpPr>
            <a:cxnSpLocks/>
          </p:cNvCxnSpPr>
          <p:nvPr userDrawn="1"/>
        </p:nvCxnSpPr>
        <p:spPr>
          <a:xfrm>
            <a:off x="5904197" y="2859024"/>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101" name="Text Placeholder 6">
            <a:extLst>
              <a:ext uri="{FF2B5EF4-FFF2-40B4-BE49-F238E27FC236}">
                <a16:creationId xmlns:a16="http://schemas.microsoft.com/office/drawing/2014/main" id="{537B408A-B406-9945-BC40-3B35D16AC20D}"/>
              </a:ext>
            </a:extLst>
          </p:cNvPr>
          <p:cNvSpPr>
            <a:spLocks noGrp="1"/>
          </p:cNvSpPr>
          <p:nvPr>
            <p:ph type="body" sz="quarter" idx="26" hasCustomPrompt="1"/>
          </p:nvPr>
        </p:nvSpPr>
        <p:spPr>
          <a:xfrm>
            <a:off x="2624516" y="5309225"/>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102" name="Text Placeholder 6">
            <a:extLst>
              <a:ext uri="{FF2B5EF4-FFF2-40B4-BE49-F238E27FC236}">
                <a16:creationId xmlns:a16="http://schemas.microsoft.com/office/drawing/2014/main" id="{14C8C460-76C1-7C46-91AD-3EAE85547D9B}"/>
              </a:ext>
            </a:extLst>
          </p:cNvPr>
          <p:cNvSpPr>
            <a:spLocks noGrp="1"/>
          </p:cNvSpPr>
          <p:nvPr>
            <p:ph type="body" sz="quarter" idx="27" hasCustomPrompt="1"/>
          </p:nvPr>
        </p:nvSpPr>
        <p:spPr>
          <a:xfrm>
            <a:off x="2624516" y="5606003"/>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05" name="Straight Connector 104">
            <a:extLst>
              <a:ext uri="{FF2B5EF4-FFF2-40B4-BE49-F238E27FC236}">
                <a16:creationId xmlns:a16="http://schemas.microsoft.com/office/drawing/2014/main" id="{C365E610-247F-B648-B102-A76C701D9C11}"/>
              </a:ext>
            </a:extLst>
          </p:cNvPr>
          <p:cNvCxnSpPr>
            <a:cxnSpLocks/>
          </p:cNvCxnSpPr>
          <p:nvPr userDrawn="1"/>
        </p:nvCxnSpPr>
        <p:spPr>
          <a:xfrm>
            <a:off x="4053344" y="5190608"/>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106" name="Text Placeholder 6">
            <a:extLst>
              <a:ext uri="{FF2B5EF4-FFF2-40B4-BE49-F238E27FC236}">
                <a16:creationId xmlns:a16="http://schemas.microsoft.com/office/drawing/2014/main" id="{A12665D2-F76D-7B46-9B50-5EF6B0E4C3D7}"/>
              </a:ext>
            </a:extLst>
          </p:cNvPr>
          <p:cNvSpPr>
            <a:spLocks noGrp="1"/>
          </p:cNvSpPr>
          <p:nvPr>
            <p:ph type="body" sz="quarter" idx="29" hasCustomPrompt="1"/>
          </p:nvPr>
        </p:nvSpPr>
        <p:spPr>
          <a:xfrm>
            <a:off x="6326222" y="5309225"/>
            <a:ext cx="3241262"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107" name="Text Placeholder 6">
            <a:extLst>
              <a:ext uri="{FF2B5EF4-FFF2-40B4-BE49-F238E27FC236}">
                <a16:creationId xmlns:a16="http://schemas.microsoft.com/office/drawing/2014/main" id="{1D37FC84-D34C-7347-BEDC-48FBC317AEF0}"/>
              </a:ext>
            </a:extLst>
          </p:cNvPr>
          <p:cNvSpPr>
            <a:spLocks noGrp="1"/>
          </p:cNvSpPr>
          <p:nvPr>
            <p:ph type="body" sz="quarter" idx="30" hasCustomPrompt="1"/>
          </p:nvPr>
        </p:nvSpPr>
        <p:spPr>
          <a:xfrm>
            <a:off x="6326222" y="5606003"/>
            <a:ext cx="3241262"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10" name="Straight Connector 109">
            <a:extLst>
              <a:ext uri="{FF2B5EF4-FFF2-40B4-BE49-F238E27FC236}">
                <a16:creationId xmlns:a16="http://schemas.microsoft.com/office/drawing/2014/main" id="{706215B7-FB0F-6C4F-A844-2A84E6075139}"/>
              </a:ext>
            </a:extLst>
          </p:cNvPr>
          <p:cNvCxnSpPr>
            <a:cxnSpLocks/>
          </p:cNvCxnSpPr>
          <p:nvPr userDrawn="1"/>
        </p:nvCxnSpPr>
        <p:spPr>
          <a:xfrm>
            <a:off x="7755050" y="5190608"/>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4988EF23-2031-5D4F-8ACA-32382EBAD5B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60142" y="1483691"/>
            <a:ext cx="1234800" cy="1234800"/>
          </a:xfrm>
          <a:prstGeom prst="rect">
            <a:avLst/>
          </a:prstGeom>
        </p:spPr>
      </p:pic>
      <p:sp>
        <p:nvSpPr>
          <p:cNvPr id="33" name="Text Placeholder 12">
            <a:extLst>
              <a:ext uri="{FF2B5EF4-FFF2-40B4-BE49-F238E27FC236}">
                <a16:creationId xmlns:a16="http://schemas.microsoft.com/office/drawing/2014/main" id="{7F7EB0A6-1256-7D40-A575-948D8BD5E425}"/>
              </a:ext>
            </a:extLst>
          </p:cNvPr>
          <p:cNvSpPr>
            <a:spLocks noGrp="1" noChangeAspect="1"/>
          </p:cNvSpPr>
          <p:nvPr>
            <p:ph type="body" sz="quarter" idx="15" hasCustomPrompt="1"/>
          </p:nvPr>
        </p:nvSpPr>
        <p:spPr>
          <a:xfrm>
            <a:off x="11172715" y="6240998"/>
            <a:ext cx="654894" cy="324000"/>
          </a:xfrm>
          <a:blipFill>
            <a:blip r:embed="rId5"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7" name="Text Placeholder 6"/>
          <p:cNvSpPr>
            <a:spLocks noGrp="1"/>
          </p:cNvSpPr>
          <p:nvPr>
            <p:ph type="body" sz="quarter" idx="17" hasCustomPrompt="1"/>
          </p:nvPr>
        </p:nvSpPr>
        <p:spPr>
          <a:xfrm>
            <a:off x="1943722" y="18003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pic>
        <p:nvPicPr>
          <p:cNvPr id="43" name="Graphic 42">
            <a:extLst>
              <a:ext uri="{FF2B5EF4-FFF2-40B4-BE49-F238E27FC236}">
                <a16:creationId xmlns:a16="http://schemas.microsoft.com/office/drawing/2014/main" id="{FE688518-6E83-F24D-85E7-6C6C524EC8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7009" y="1483691"/>
            <a:ext cx="1234800" cy="1234800"/>
          </a:xfrm>
          <a:prstGeom prst="rect">
            <a:avLst/>
          </a:prstGeom>
        </p:spPr>
      </p:pic>
      <p:sp>
        <p:nvSpPr>
          <p:cNvPr id="44" name="Text Placeholder 6">
            <a:extLst>
              <a:ext uri="{FF2B5EF4-FFF2-40B4-BE49-F238E27FC236}">
                <a16:creationId xmlns:a16="http://schemas.microsoft.com/office/drawing/2014/main" id="{00A7AF83-FA41-F049-A369-A0CD136B5393}"/>
              </a:ext>
            </a:extLst>
          </p:cNvPr>
          <p:cNvSpPr>
            <a:spLocks noGrp="1"/>
          </p:cNvSpPr>
          <p:nvPr>
            <p:ph type="body" sz="quarter" idx="37" hasCustomPrompt="1"/>
          </p:nvPr>
        </p:nvSpPr>
        <p:spPr>
          <a:xfrm>
            <a:off x="5660589" y="18003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pic>
        <p:nvPicPr>
          <p:cNvPr id="47" name="Graphic 46">
            <a:extLst>
              <a:ext uri="{FF2B5EF4-FFF2-40B4-BE49-F238E27FC236}">
                <a16:creationId xmlns:a16="http://schemas.microsoft.com/office/drawing/2014/main" id="{52830B8B-9AA2-FE49-A7A0-7ADEC7F5FE4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10809" y="1483691"/>
            <a:ext cx="1234800" cy="1234800"/>
          </a:xfrm>
          <a:prstGeom prst="rect">
            <a:avLst/>
          </a:prstGeom>
        </p:spPr>
      </p:pic>
      <p:sp>
        <p:nvSpPr>
          <p:cNvPr id="48" name="Text Placeholder 6">
            <a:extLst>
              <a:ext uri="{FF2B5EF4-FFF2-40B4-BE49-F238E27FC236}">
                <a16:creationId xmlns:a16="http://schemas.microsoft.com/office/drawing/2014/main" id="{E8266644-6B2B-3E47-B310-75825976B88D}"/>
              </a:ext>
            </a:extLst>
          </p:cNvPr>
          <p:cNvSpPr>
            <a:spLocks noGrp="1"/>
          </p:cNvSpPr>
          <p:nvPr>
            <p:ph type="body" sz="quarter" idx="38" hasCustomPrompt="1"/>
          </p:nvPr>
        </p:nvSpPr>
        <p:spPr>
          <a:xfrm>
            <a:off x="9394389" y="18003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pic>
        <p:nvPicPr>
          <p:cNvPr id="53" name="Graphic 52">
            <a:extLst>
              <a:ext uri="{FF2B5EF4-FFF2-40B4-BE49-F238E27FC236}">
                <a16:creationId xmlns:a16="http://schemas.microsoft.com/office/drawing/2014/main" id="{A229A2A3-4852-3F4C-B345-7154401FC93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9742" y="3845891"/>
            <a:ext cx="1234800" cy="1234800"/>
          </a:xfrm>
          <a:prstGeom prst="rect">
            <a:avLst/>
          </a:prstGeom>
        </p:spPr>
      </p:pic>
      <p:sp>
        <p:nvSpPr>
          <p:cNvPr id="54" name="Text Placeholder 6">
            <a:extLst>
              <a:ext uri="{FF2B5EF4-FFF2-40B4-BE49-F238E27FC236}">
                <a16:creationId xmlns:a16="http://schemas.microsoft.com/office/drawing/2014/main" id="{DE05E035-A599-C948-A9CC-6F637BD24F44}"/>
              </a:ext>
            </a:extLst>
          </p:cNvPr>
          <p:cNvSpPr>
            <a:spLocks noGrp="1"/>
          </p:cNvSpPr>
          <p:nvPr>
            <p:ph type="body" sz="quarter" idx="39" hasCustomPrompt="1"/>
          </p:nvPr>
        </p:nvSpPr>
        <p:spPr>
          <a:xfrm>
            <a:off x="3823322" y="41625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04</a:t>
            </a:r>
          </a:p>
        </p:txBody>
      </p:sp>
      <p:pic>
        <p:nvPicPr>
          <p:cNvPr id="57" name="Graphic 56">
            <a:extLst>
              <a:ext uri="{FF2B5EF4-FFF2-40B4-BE49-F238E27FC236}">
                <a16:creationId xmlns:a16="http://schemas.microsoft.com/office/drawing/2014/main" id="{C79FAA71-4D91-2445-95B6-6CBA15FCF1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1209" y="3845891"/>
            <a:ext cx="1234800" cy="1234800"/>
          </a:xfrm>
          <a:prstGeom prst="rect">
            <a:avLst/>
          </a:prstGeom>
        </p:spPr>
      </p:pic>
      <p:sp>
        <p:nvSpPr>
          <p:cNvPr id="58" name="Text Placeholder 6">
            <a:extLst>
              <a:ext uri="{FF2B5EF4-FFF2-40B4-BE49-F238E27FC236}">
                <a16:creationId xmlns:a16="http://schemas.microsoft.com/office/drawing/2014/main" id="{DD7069EE-64E8-A74A-BD49-9307D31C6788}"/>
              </a:ext>
            </a:extLst>
          </p:cNvPr>
          <p:cNvSpPr>
            <a:spLocks noGrp="1"/>
          </p:cNvSpPr>
          <p:nvPr>
            <p:ph type="body" sz="quarter" idx="40" hasCustomPrompt="1"/>
          </p:nvPr>
        </p:nvSpPr>
        <p:spPr>
          <a:xfrm>
            <a:off x="7514789" y="416256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05</a:t>
            </a:r>
          </a:p>
        </p:txBody>
      </p:sp>
    </p:spTree>
    <p:extLst>
      <p:ext uri="{BB962C8B-B14F-4D97-AF65-F5344CB8AC3E}">
        <p14:creationId xmlns:p14="http://schemas.microsoft.com/office/powerpoint/2010/main" val="1993855230"/>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ntent Development Slide 4">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39"/>
          </p:nvPr>
        </p:nvSpPr>
        <p:spPr>
          <a:xfrm>
            <a:off x="8350250" y="0"/>
            <a:ext cx="3841750" cy="6858000"/>
          </a:xfrm>
          <a:solidFill>
            <a:schemeClr val="accent6"/>
          </a:solidFill>
        </p:spPr>
        <p:txBody>
          <a:bodyPr/>
          <a:lstStyle>
            <a:lvl1pPr>
              <a:defRPr/>
            </a:lvl1pPr>
          </a:lstStyle>
          <a:p>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29" name="Text Placeholder 4"/>
          <p:cNvSpPr>
            <a:spLocks noGrp="1"/>
          </p:cNvSpPr>
          <p:nvPr>
            <p:ph type="body" sz="quarter" idx="38" hasCustomPrompt="1"/>
          </p:nvPr>
        </p:nvSpPr>
        <p:spPr>
          <a:xfrm>
            <a:off x="839788" y="1079980"/>
            <a:ext cx="710039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itle 6"/>
          <p:cNvSpPr>
            <a:spLocks noGrp="1"/>
          </p:cNvSpPr>
          <p:nvPr>
            <p:ph type="title" hasCustomPrompt="1"/>
          </p:nvPr>
        </p:nvSpPr>
        <p:spPr>
          <a:xfrm>
            <a:off x="838200" y="687704"/>
            <a:ext cx="7100392" cy="356432"/>
          </a:xfrm>
        </p:spPr>
        <p:txBody>
          <a:bodyPr/>
          <a:lstStyle>
            <a:lvl1pPr>
              <a:defRPr>
                <a:solidFill>
                  <a:srgbClr val="004494"/>
                </a:solidFill>
              </a:defRPr>
            </a:lvl1pPr>
          </a:lstStyle>
          <a:p>
            <a:r>
              <a:rPr lang="en-US"/>
              <a:t>Title</a:t>
            </a:r>
            <a:endParaRPr lang="pt-PT"/>
          </a:p>
        </p:txBody>
      </p:sp>
      <p:cxnSp>
        <p:nvCxnSpPr>
          <p:cNvPr id="24" name="Straight Connector 23"/>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9EDCDBD9-D08C-964A-923D-E46D40673F89}"/>
              </a:ext>
            </a:extLst>
          </p:cNvPr>
          <p:cNvSpPr>
            <a:spLocks noGrp="1"/>
          </p:cNvSpPr>
          <p:nvPr>
            <p:ph type="body" sz="quarter" idx="91" hasCustomPrompt="1"/>
          </p:nvPr>
        </p:nvSpPr>
        <p:spPr>
          <a:xfrm>
            <a:off x="852807" y="2912724"/>
            <a:ext cx="3288270"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ext Placeholder 12">
            <a:extLst>
              <a:ext uri="{FF2B5EF4-FFF2-40B4-BE49-F238E27FC236}">
                <a16:creationId xmlns:a16="http://schemas.microsoft.com/office/drawing/2014/main" id="{EE6489BA-9D0C-564A-AE5C-9FA6D6A0126F}"/>
              </a:ext>
            </a:extLst>
          </p:cNvPr>
          <p:cNvSpPr>
            <a:spLocks noGrp="1"/>
          </p:cNvSpPr>
          <p:nvPr>
            <p:ph type="body" sz="quarter" idx="92" hasCustomPrompt="1"/>
          </p:nvPr>
        </p:nvSpPr>
        <p:spPr>
          <a:xfrm>
            <a:off x="852806" y="277934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3" name="Text Placeholder 25">
            <a:extLst>
              <a:ext uri="{FF2B5EF4-FFF2-40B4-BE49-F238E27FC236}">
                <a16:creationId xmlns:a16="http://schemas.microsoft.com/office/drawing/2014/main" id="{2C620A2D-EFDD-4E4D-878B-6EB9FCCEB24E}"/>
              </a:ext>
            </a:extLst>
          </p:cNvPr>
          <p:cNvSpPr>
            <a:spLocks noGrp="1"/>
          </p:cNvSpPr>
          <p:nvPr>
            <p:ph type="body" sz="quarter" idx="93" hasCustomPrompt="1"/>
          </p:nvPr>
        </p:nvSpPr>
        <p:spPr>
          <a:xfrm>
            <a:off x="852806" y="242040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7" name="Text Placeholder 25">
            <a:extLst>
              <a:ext uri="{FF2B5EF4-FFF2-40B4-BE49-F238E27FC236}">
                <a16:creationId xmlns:a16="http://schemas.microsoft.com/office/drawing/2014/main" id="{89C1AEFA-470F-7247-8D5E-0DFD35408758}"/>
              </a:ext>
            </a:extLst>
          </p:cNvPr>
          <p:cNvSpPr>
            <a:spLocks noGrp="1"/>
          </p:cNvSpPr>
          <p:nvPr>
            <p:ph type="body" sz="quarter" idx="98" hasCustomPrompt="1"/>
          </p:nvPr>
        </p:nvSpPr>
        <p:spPr>
          <a:xfrm>
            <a:off x="852806" y="5369194"/>
            <a:ext cx="3288271"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8" name="Text Placeholder 12">
            <a:extLst>
              <a:ext uri="{FF2B5EF4-FFF2-40B4-BE49-F238E27FC236}">
                <a16:creationId xmlns:a16="http://schemas.microsoft.com/office/drawing/2014/main" id="{4AEAEBD3-726C-2E4F-9BF0-480EC4DA463C}"/>
              </a:ext>
            </a:extLst>
          </p:cNvPr>
          <p:cNvSpPr>
            <a:spLocks noGrp="1"/>
          </p:cNvSpPr>
          <p:nvPr>
            <p:ph type="body" sz="quarter" idx="99" hasCustomPrompt="1"/>
          </p:nvPr>
        </p:nvSpPr>
        <p:spPr>
          <a:xfrm>
            <a:off x="852806" y="523581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9" name="Text Placeholder 25">
            <a:extLst>
              <a:ext uri="{FF2B5EF4-FFF2-40B4-BE49-F238E27FC236}">
                <a16:creationId xmlns:a16="http://schemas.microsoft.com/office/drawing/2014/main" id="{3C692BDA-3F62-B14C-A58A-981CB401E446}"/>
              </a:ext>
            </a:extLst>
          </p:cNvPr>
          <p:cNvSpPr>
            <a:spLocks noGrp="1"/>
          </p:cNvSpPr>
          <p:nvPr>
            <p:ph type="body" sz="quarter" idx="100" hasCustomPrompt="1"/>
          </p:nvPr>
        </p:nvSpPr>
        <p:spPr>
          <a:xfrm>
            <a:off x="852806" y="487687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56" name="Text Placeholder 6">
            <a:extLst>
              <a:ext uri="{FF2B5EF4-FFF2-40B4-BE49-F238E27FC236}">
                <a16:creationId xmlns:a16="http://schemas.microsoft.com/office/drawing/2014/main" id="{4221592B-AFF7-DF42-8AB6-8739850BD489}"/>
              </a:ext>
            </a:extLst>
          </p:cNvPr>
          <p:cNvSpPr>
            <a:spLocks noGrp="1"/>
          </p:cNvSpPr>
          <p:nvPr>
            <p:ph type="body" sz="quarter" idx="123" hasCustomPrompt="1"/>
          </p:nvPr>
        </p:nvSpPr>
        <p:spPr>
          <a:xfrm>
            <a:off x="852806" y="1708902"/>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58" name="Text Placeholder 6">
            <a:extLst>
              <a:ext uri="{FF2B5EF4-FFF2-40B4-BE49-F238E27FC236}">
                <a16:creationId xmlns:a16="http://schemas.microsoft.com/office/drawing/2014/main" id="{7536AA8C-F2EC-8F42-B1E8-293E78ACD979}"/>
              </a:ext>
            </a:extLst>
          </p:cNvPr>
          <p:cNvSpPr>
            <a:spLocks noGrp="1"/>
          </p:cNvSpPr>
          <p:nvPr>
            <p:ph type="body" sz="quarter" idx="125" hasCustomPrompt="1"/>
          </p:nvPr>
        </p:nvSpPr>
        <p:spPr>
          <a:xfrm>
            <a:off x="852806" y="4114066"/>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59" name="Text Placeholder 25">
            <a:extLst>
              <a:ext uri="{FF2B5EF4-FFF2-40B4-BE49-F238E27FC236}">
                <a16:creationId xmlns:a16="http://schemas.microsoft.com/office/drawing/2014/main" id="{EA1B68EF-3ABF-FF4E-B76A-9F66BE1A90D3}"/>
              </a:ext>
            </a:extLst>
          </p:cNvPr>
          <p:cNvSpPr>
            <a:spLocks noGrp="1"/>
          </p:cNvSpPr>
          <p:nvPr>
            <p:ph type="body" sz="quarter" idx="126" hasCustomPrompt="1"/>
          </p:nvPr>
        </p:nvSpPr>
        <p:spPr>
          <a:xfrm>
            <a:off x="4651921" y="2912724"/>
            <a:ext cx="3288270"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0" name="Text Placeholder 12">
            <a:extLst>
              <a:ext uri="{FF2B5EF4-FFF2-40B4-BE49-F238E27FC236}">
                <a16:creationId xmlns:a16="http://schemas.microsoft.com/office/drawing/2014/main" id="{E9282F52-6304-9B41-AEDA-89D173D69C36}"/>
              </a:ext>
            </a:extLst>
          </p:cNvPr>
          <p:cNvSpPr>
            <a:spLocks noGrp="1"/>
          </p:cNvSpPr>
          <p:nvPr>
            <p:ph type="body" sz="quarter" idx="127" hasCustomPrompt="1"/>
          </p:nvPr>
        </p:nvSpPr>
        <p:spPr>
          <a:xfrm>
            <a:off x="4651920" y="277934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61" name="Text Placeholder 25">
            <a:extLst>
              <a:ext uri="{FF2B5EF4-FFF2-40B4-BE49-F238E27FC236}">
                <a16:creationId xmlns:a16="http://schemas.microsoft.com/office/drawing/2014/main" id="{AC0675BC-82EE-5848-BCEF-8474A1021E4E}"/>
              </a:ext>
            </a:extLst>
          </p:cNvPr>
          <p:cNvSpPr>
            <a:spLocks noGrp="1"/>
          </p:cNvSpPr>
          <p:nvPr>
            <p:ph type="body" sz="quarter" idx="128" hasCustomPrompt="1"/>
          </p:nvPr>
        </p:nvSpPr>
        <p:spPr>
          <a:xfrm>
            <a:off x="4651920" y="242040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62" name="Text Placeholder 25">
            <a:extLst>
              <a:ext uri="{FF2B5EF4-FFF2-40B4-BE49-F238E27FC236}">
                <a16:creationId xmlns:a16="http://schemas.microsoft.com/office/drawing/2014/main" id="{E68351C3-25C3-084D-AD9F-1E955204CECC}"/>
              </a:ext>
            </a:extLst>
          </p:cNvPr>
          <p:cNvSpPr>
            <a:spLocks noGrp="1"/>
          </p:cNvSpPr>
          <p:nvPr>
            <p:ph type="body" sz="quarter" idx="129" hasCustomPrompt="1"/>
          </p:nvPr>
        </p:nvSpPr>
        <p:spPr>
          <a:xfrm>
            <a:off x="4651920" y="5369194"/>
            <a:ext cx="3288271"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3" name="Text Placeholder 12">
            <a:extLst>
              <a:ext uri="{FF2B5EF4-FFF2-40B4-BE49-F238E27FC236}">
                <a16:creationId xmlns:a16="http://schemas.microsoft.com/office/drawing/2014/main" id="{6BFA499F-C29B-9A4A-AFC9-17739F71CD72}"/>
              </a:ext>
            </a:extLst>
          </p:cNvPr>
          <p:cNvSpPr>
            <a:spLocks noGrp="1"/>
          </p:cNvSpPr>
          <p:nvPr>
            <p:ph type="body" sz="quarter" idx="130" hasCustomPrompt="1"/>
          </p:nvPr>
        </p:nvSpPr>
        <p:spPr>
          <a:xfrm>
            <a:off x="4651920" y="523581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64" name="Text Placeholder 25">
            <a:extLst>
              <a:ext uri="{FF2B5EF4-FFF2-40B4-BE49-F238E27FC236}">
                <a16:creationId xmlns:a16="http://schemas.microsoft.com/office/drawing/2014/main" id="{3BA52BF2-DEF4-E44C-94B4-F79FB2B45E84}"/>
              </a:ext>
            </a:extLst>
          </p:cNvPr>
          <p:cNvSpPr>
            <a:spLocks noGrp="1"/>
          </p:cNvSpPr>
          <p:nvPr>
            <p:ph type="body" sz="quarter" idx="131" hasCustomPrompt="1"/>
          </p:nvPr>
        </p:nvSpPr>
        <p:spPr>
          <a:xfrm>
            <a:off x="4651920" y="487687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65" name="Text Placeholder 6">
            <a:extLst>
              <a:ext uri="{FF2B5EF4-FFF2-40B4-BE49-F238E27FC236}">
                <a16:creationId xmlns:a16="http://schemas.microsoft.com/office/drawing/2014/main" id="{B05C5A13-DAA6-6140-8F04-7027EF89657C}"/>
              </a:ext>
            </a:extLst>
          </p:cNvPr>
          <p:cNvSpPr>
            <a:spLocks noGrp="1"/>
          </p:cNvSpPr>
          <p:nvPr>
            <p:ph type="body" sz="quarter" idx="132" hasCustomPrompt="1"/>
          </p:nvPr>
        </p:nvSpPr>
        <p:spPr>
          <a:xfrm>
            <a:off x="4651920" y="1708902"/>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66" name="Text Placeholder 6">
            <a:extLst>
              <a:ext uri="{FF2B5EF4-FFF2-40B4-BE49-F238E27FC236}">
                <a16:creationId xmlns:a16="http://schemas.microsoft.com/office/drawing/2014/main" id="{1CF00D44-53C4-7247-80F1-850AFB478438}"/>
              </a:ext>
            </a:extLst>
          </p:cNvPr>
          <p:cNvSpPr>
            <a:spLocks noGrp="1"/>
          </p:cNvSpPr>
          <p:nvPr>
            <p:ph type="body" sz="quarter" idx="133" hasCustomPrompt="1"/>
          </p:nvPr>
        </p:nvSpPr>
        <p:spPr>
          <a:xfrm>
            <a:off x="4651920" y="4114066"/>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25" name="Text Placeholder 12">
            <a:extLst>
              <a:ext uri="{FF2B5EF4-FFF2-40B4-BE49-F238E27FC236}">
                <a16:creationId xmlns:a16="http://schemas.microsoft.com/office/drawing/2014/main" id="{420D8910-432D-C44E-84EA-17B3CE1765EB}"/>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3259033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Development Slide 6">
    <p:bg>
      <p:bgPr>
        <a:solidFill>
          <a:schemeClr val="bg1"/>
        </a:solidFill>
        <a:effectLst/>
      </p:bgPr>
    </p:bg>
    <p:spTree>
      <p:nvGrpSpPr>
        <p:cNvPr id="1" name=""/>
        <p:cNvGrpSpPr/>
        <p:nvPr/>
      </p:nvGrpSpPr>
      <p:grpSpPr>
        <a:xfrm>
          <a:off x="0" y="0"/>
          <a:ext cx="0" cy="0"/>
          <a:chOff x="0" y="0"/>
          <a:chExt cx="0" cy="0"/>
        </a:xfrm>
      </p:grpSpPr>
      <p:pic>
        <p:nvPicPr>
          <p:cNvPr id="10" name="Picture 9" descr="Diagram&#10;&#10;Description automatically generated with medium confidence">
            <a:extLst>
              <a:ext uri="{FF2B5EF4-FFF2-40B4-BE49-F238E27FC236}">
                <a16:creationId xmlns:a16="http://schemas.microsoft.com/office/drawing/2014/main" id="{639DDE6F-4F08-5B41-A621-F153CA40321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91247" y="1338035"/>
            <a:ext cx="7800753" cy="5133618"/>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5" name="Title 5"/>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7" name="Text Placeholder 4"/>
          <p:cNvSpPr>
            <a:spLocks noGrp="1"/>
          </p:cNvSpPr>
          <p:nvPr>
            <p:ph type="body" sz="quarter" idx="39" hasCustomPrompt="1"/>
          </p:nvPr>
        </p:nvSpPr>
        <p:spPr>
          <a:xfrm>
            <a:off x="838200" y="2059516"/>
            <a:ext cx="6085114" cy="553165"/>
          </a:xfrm>
        </p:spPr>
        <p:txBody>
          <a:bodyPr lIns="0" tIns="0" rIns="0" bIns="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8" name="Text Placeholder 12"/>
          <p:cNvSpPr>
            <a:spLocks noGrp="1"/>
          </p:cNvSpPr>
          <p:nvPr>
            <p:ph type="body" sz="quarter" idx="17" hasCustomPrompt="1"/>
          </p:nvPr>
        </p:nvSpPr>
        <p:spPr>
          <a:xfrm>
            <a:off x="839788" y="2923360"/>
            <a:ext cx="697484" cy="36000"/>
          </a:xfrm>
          <a:solidFill>
            <a:srgbClr val="FF0179"/>
          </a:solidFill>
        </p:spPr>
        <p:txBody>
          <a:bodyPr wrap="square" lIns="0" tIns="0" rIns="0" bIns="0">
            <a:noAutofit/>
          </a:bodyPr>
          <a:lstStyle>
            <a:lvl1pPr marL="0" indent="0">
              <a:buNone/>
              <a:defRPr sz="1000" b="1" baseline="0">
                <a:solidFill>
                  <a:schemeClr val="bg1"/>
                </a:solidFill>
              </a:defRPr>
            </a:lvl1pPr>
          </a:lstStyle>
          <a:p>
            <a:pPr lvl="0"/>
            <a:r>
              <a:rPr lang="en-US" sz="1000" noProof="0"/>
              <a:t> </a:t>
            </a:r>
            <a:endParaRPr lang="en-US" noProof="0"/>
          </a:p>
        </p:txBody>
      </p:sp>
      <p:cxnSp>
        <p:nvCxnSpPr>
          <p:cNvPr id="13" name="Straight Connector 12"/>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4468724-BFBD-7D4C-B6DA-D67E8EA6C0FC}"/>
              </a:ext>
            </a:extLst>
          </p:cNvPr>
          <p:cNvSpPr>
            <a:spLocks noGrp="1"/>
          </p:cNvSpPr>
          <p:nvPr>
            <p:ph type="body" sz="quarter" idx="41" hasCustomPrompt="1"/>
          </p:nvPr>
        </p:nvSpPr>
        <p:spPr>
          <a:xfrm>
            <a:off x="838200" y="3429000"/>
            <a:ext cx="5257800" cy="293453"/>
          </a:xfrm>
        </p:spPr>
        <p:txBody>
          <a:bodyPr/>
          <a:lstStyle>
            <a:lvl1pPr marL="0" indent="0">
              <a:buNone/>
              <a:defRPr sz="1700">
                <a:solidFill>
                  <a:srgbClr val="004494"/>
                </a:solidFill>
              </a:defRPr>
            </a:lvl1pPr>
          </a:lstStyle>
          <a:p>
            <a:pPr lvl="0"/>
            <a:r>
              <a:rPr lang="en-GB"/>
              <a:t>Text</a:t>
            </a:r>
            <a:endParaRPr lang="x-none"/>
          </a:p>
        </p:txBody>
      </p:sp>
      <p:sp>
        <p:nvSpPr>
          <p:cNvPr id="14" name="Text Placeholder 5">
            <a:extLst>
              <a:ext uri="{FF2B5EF4-FFF2-40B4-BE49-F238E27FC236}">
                <a16:creationId xmlns:a16="http://schemas.microsoft.com/office/drawing/2014/main" id="{B120D3B8-7DF2-8643-A4FA-50F9D13B7A09}"/>
              </a:ext>
            </a:extLst>
          </p:cNvPr>
          <p:cNvSpPr>
            <a:spLocks noGrp="1"/>
          </p:cNvSpPr>
          <p:nvPr>
            <p:ph type="body" sz="quarter" idx="42" hasCustomPrompt="1"/>
          </p:nvPr>
        </p:nvSpPr>
        <p:spPr>
          <a:xfrm>
            <a:off x="838200" y="3724836"/>
            <a:ext cx="5257800" cy="2225488"/>
          </a:xfrm>
        </p:spPr>
        <p:txBody>
          <a:bodyPr>
            <a:normAutofit/>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200">
                <a:solidFill>
                  <a:srgbClr val="00B3EF"/>
                </a:solidFill>
              </a:defRPr>
            </a:lvl1pPr>
          </a:lstStyle>
          <a:p>
            <a:pPr lvl="0"/>
            <a:r>
              <a:rPr lang="en-GB"/>
              <a:t>Lorem ipsum</a:t>
            </a:r>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p:txBody>
      </p:sp>
      <p:sp>
        <p:nvSpPr>
          <p:cNvPr id="15" name="Text Placeholder 12">
            <a:extLst>
              <a:ext uri="{FF2B5EF4-FFF2-40B4-BE49-F238E27FC236}">
                <a16:creationId xmlns:a16="http://schemas.microsoft.com/office/drawing/2014/main" id="{AFE48E0B-02C7-B644-B3A6-24F37F5D7EC4}"/>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2203050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Development Slide 7">
    <p:bg>
      <p:bgPr>
        <a:solidFill>
          <a:schemeClr val="bg1"/>
        </a:solidFill>
        <a:effectLst/>
      </p:bgPr>
    </p:bg>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D1BF5E90-79D2-7444-B909-AF709C9669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10353" y="1217515"/>
            <a:ext cx="9556246" cy="5640485"/>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5" name="Title 5"/>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3" name="Text Placeholder 4"/>
          <p:cNvSpPr>
            <a:spLocks noGrp="1"/>
          </p:cNvSpPr>
          <p:nvPr>
            <p:ph type="body" sz="quarter" idx="40" hasCustomPrompt="1"/>
          </p:nvPr>
        </p:nvSpPr>
        <p:spPr>
          <a:xfrm>
            <a:off x="838200" y="1943664"/>
            <a:ext cx="4849167" cy="901252"/>
          </a:xfrm>
        </p:spPr>
        <p:txBody>
          <a:bodyPr lIns="0" tIns="0" rIns="0" bIns="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18" name="Text Placeholder 12"/>
          <p:cNvSpPr>
            <a:spLocks noGrp="1"/>
          </p:cNvSpPr>
          <p:nvPr>
            <p:ph type="body" sz="quarter" idx="17" hasCustomPrompt="1"/>
          </p:nvPr>
        </p:nvSpPr>
        <p:spPr>
          <a:xfrm>
            <a:off x="839788" y="1591580"/>
            <a:ext cx="697484" cy="36000"/>
          </a:xfrm>
          <a:solidFill>
            <a:srgbClr val="FF0179"/>
          </a:solidFill>
        </p:spPr>
        <p:txBody>
          <a:bodyPr wrap="square" lIns="0" tIns="0" rIns="0" bIns="0">
            <a:noAutofit/>
          </a:bodyPr>
          <a:lstStyle>
            <a:lvl1pPr marL="0" indent="0">
              <a:buNone/>
              <a:defRPr sz="1000" b="1" baseline="0">
                <a:solidFill>
                  <a:schemeClr val="bg1"/>
                </a:solidFill>
              </a:defRPr>
            </a:lvl1pPr>
          </a:lstStyle>
          <a:p>
            <a:pPr lvl="0"/>
            <a:r>
              <a:rPr lang="en-US" noProof="0"/>
              <a:t>   </a:t>
            </a:r>
          </a:p>
        </p:txBody>
      </p:sp>
      <p:cxnSp>
        <p:nvCxnSpPr>
          <p:cNvPr id="11" name="Straight Connector 10"/>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1706DC55-7846-8240-B1E8-B6B250F9A1EC}"/>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4397882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Development Slide 9">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77377-1D91-0348-8C32-7BF14AD962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7" y="0"/>
            <a:ext cx="12187065" cy="6858000"/>
          </a:xfrm>
          <a:prstGeom prst="rect">
            <a:avLst/>
          </a:prstGeom>
        </p:spPr>
      </p:pic>
      <p:sp>
        <p:nvSpPr>
          <p:cNvPr id="3" name="Slide Number Placeholder 2"/>
          <p:cNvSpPr>
            <a:spLocks noGrp="1"/>
          </p:cNvSpPr>
          <p:nvPr>
            <p:ph type="sldNum" sz="quarter" idx="10"/>
          </p:nvPr>
        </p:nvSpPr>
        <p:spPr>
          <a:effectLst>
            <a:outerShdw blurRad="50800" dist="50800" dir="5400000" algn="ctr" rotWithShape="0">
              <a:schemeClr val="tx1"/>
            </a:outerShdw>
          </a:effectLst>
        </p:spPr>
        <p:txBody>
          <a:bodyPr/>
          <a:lstStyle>
            <a:lvl1pPr>
              <a:defRPr>
                <a:solidFill>
                  <a:schemeClr val="bg1"/>
                </a:solidFill>
              </a:defRPr>
            </a:lvl1pPr>
          </a:lstStyle>
          <a:p>
            <a:fld id="{9E561190-0011-472E-9FCA-1D7032DB7E1D}" type="slidenum">
              <a:rPr lang="en-US" smtClean="0"/>
              <a:pPr/>
              <a:t>‹#›</a:t>
            </a:fld>
            <a:endParaRPr lang="en-US"/>
          </a:p>
        </p:txBody>
      </p:sp>
      <p:sp>
        <p:nvSpPr>
          <p:cNvPr id="13" name="Text Placeholder 4"/>
          <p:cNvSpPr>
            <a:spLocks noGrp="1"/>
          </p:cNvSpPr>
          <p:nvPr>
            <p:ph type="body" sz="quarter" idx="40" hasCustomPrompt="1"/>
          </p:nvPr>
        </p:nvSpPr>
        <p:spPr>
          <a:xfrm>
            <a:off x="838200" y="3601429"/>
            <a:ext cx="4849167" cy="901252"/>
          </a:xfrm>
        </p:spPr>
        <p:txBody>
          <a:bodyPr lIns="0" tIns="0" rIns="0" bIns="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9" name="Text Placeholder 4"/>
          <p:cNvSpPr>
            <a:spLocks noGrp="1"/>
          </p:cNvSpPr>
          <p:nvPr>
            <p:ph type="body" sz="quarter" idx="41" hasCustomPrompt="1"/>
          </p:nvPr>
        </p:nvSpPr>
        <p:spPr>
          <a:xfrm>
            <a:off x="838199" y="2624415"/>
            <a:ext cx="4849167" cy="347472"/>
          </a:xfrm>
        </p:spPr>
        <p:txBody>
          <a:bodyPr lIns="0" tIns="0" rIns="0" bIns="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a:ln>
                  <a:noFill/>
                </a:ln>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4" name="Text Placeholder 12"/>
          <p:cNvSpPr>
            <a:spLocks noGrp="1"/>
          </p:cNvSpPr>
          <p:nvPr>
            <p:ph type="body" sz="quarter" idx="17" hasCustomPrompt="1"/>
          </p:nvPr>
        </p:nvSpPr>
        <p:spPr>
          <a:xfrm>
            <a:off x="839788" y="3265002"/>
            <a:ext cx="697484"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8" name="Text Placeholder 12">
            <a:extLst>
              <a:ext uri="{FF2B5EF4-FFF2-40B4-BE49-F238E27FC236}">
                <a16:creationId xmlns:a16="http://schemas.microsoft.com/office/drawing/2014/main" id="{2A8E4B8D-DED9-EB4F-8CF6-79EFA5E58EC4}"/>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a:effectLst>
            <a:outerShdw blurRad="50800" dist="50800" dir="5400000" algn="ctr" rotWithShape="0">
              <a:schemeClr val="tx1"/>
            </a:outerShdw>
          </a:effectLst>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8474708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ntent Development Slide 9">
    <p:bg>
      <p:bgPr>
        <a:solidFill>
          <a:srgbClr val="3C87C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1A04936-D8E3-E745-A546-989EB2EF05C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4172" y="-83459"/>
            <a:ext cx="12361761" cy="6956305"/>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cxnSp>
        <p:nvCxnSpPr>
          <p:cNvPr id="25" name="Straight Connector 24">
            <a:extLst>
              <a:ext uri="{FF2B5EF4-FFF2-40B4-BE49-F238E27FC236}">
                <a16:creationId xmlns:a16="http://schemas.microsoft.com/office/drawing/2014/main" id="{20477CC1-9EEC-2149-B983-C91B56CAF03D}"/>
              </a:ext>
            </a:extLst>
          </p:cNvPr>
          <p:cNvCxnSpPr>
            <a:cxnSpLocks/>
          </p:cNvCxnSpPr>
          <p:nvPr userDrawn="1"/>
        </p:nvCxnSpPr>
        <p:spPr>
          <a:xfrm>
            <a:off x="1284152" y="1906582"/>
            <a:ext cx="1548384"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BF7C71-611E-B64B-AD4B-141E8CF23C76}"/>
              </a:ext>
            </a:extLst>
          </p:cNvPr>
          <p:cNvCxnSpPr>
            <a:cxnSpLocks/>
          </p:cNvCxnSpPr>
          <p:nvPr userDrawn="1"/>
        </p:nvCxnSpPr>
        <p:spPr>
          <a:xfrm>
            <a:off x="2994080" y="1906582"/>
            <a:ext cx="259080"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59E8B1-8839-0B45-984F-5B2842A986E8}"/>
              </a:ext>
            </a:extLst>
          </p:cNvPr>
          <p:cNvCxnSpPr>
            <a:cxnSpLocks/>
          </p:cNvCxnSpPr>
          <p:nvPr userDrawn="1"/>
        </p:nvCxnSpPr>
        <p:spPr>
          <a:xfrm>
            <a:off x="2536880" y="2089462"/>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3AB5CAC-E346-2C46-B6AE-2121955AC9E5}"/>
              </a:ext>
            </a:extLst>
          </p:cNvPr>
          <p:cNvSpPr/>
          <p:nvPr userDrawn="1"/>
        </p:nvSpPr>
        <p:spPr>
          <a:xfrm>
            <a:off x="862900" y="2369917"/>
            <a:ext cx="10466201" cy="2118167"/>
          </a:xfrm>
          <a:prstGeom prst="roundRect">
            <a:avLst>
              <a:gd name="adj" fmla="val 23771"/>
            </a:avLst>
          </a:prstGeom>
          <a:solidFill>
            <a:schemeClr val="bg1"/>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Placeholder 4">
            <a:extLst>
              <a:ext uri="{FF2B5EF4-FFF2-40B4-BE49-F238E27FC236}">
                <a16:creationId xmlns:a16="http://schemas.microsoft.com/office/drawing/2014/main" id="{B76D0C90-19BD-B949-B78E-64BA1C49C4D0}"/>
              </a:ext>
            </a:extLst>
          </p:cNvPr>
          <p:cNvSpPr>
            <a:spLocks noGrp="1"/>
          </p:cNvSpPr>
          <p:nvPr userDrawn="1">
            <p:ph type="body" sz="quarter" idx="40" hasCustomPrompt="1"/>
          </p:nvPr>
        </p:nvSpPr>
        <p:spPr>
          <a:xfrm>
            <a:off x="1230573" y="2691696"/>
            <a:ext cx="9730855" cy="1474608"/>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1">
                <a:solidFill>
                  <a:srgbClr val="004494"/>
                </a:solidFill>
                <a:latin typeface="EC Square Sans Pro" panose="020B0506040000020004" pitchFamily="34" charset="0"/>
              </a:defRPr>
            </a:lvl1pPr>
          </a:lstStyle>
          <a:p>
            <a:r>
              <a:rPr lang="en-US"/>
              <a:t>“This text box can be used to write an inspiring phrase and the colored shapes can be used to underline the key message.”</a:t>
            </a:r>
          </a:p>
        </p:txBody>
      </p:sp>
      <p:cxnSp>
        <p:nvCxnSpPr>
          <p:cNvPr id="33" name="Straight Connector 32">
            <a:extLst>
              <a:ext uri="{FF2B5EF4-FFF2-40B4-BE49-F238E27FC236}">
                <a16:creationId xmlns:a16="http://schemas.microsoft.com/office/drawing/2014/main" id="{810A2BB3-5C68-9043-9D84-4C4F8FBBE82E}"/>
              </a:ext>
            </a:extLst>
          </p:cNvPr>
          <p:cNvCxnSpPr>
            <a:cxnSpLocks/>
          </p:cNvCxnSpPr>
          <p:nvPr userDrawn="1"/>
        </p:nvCxnSpPr>
        <p:spPr>
          <a:xfrm rot="10800000">
            <a:off x="9980096" y="4803886"/>
            <a:ext cx="259080" cy="0"/>
          </a:xfrm>
          <a:prstGeom prst="line">
            <a:avLst/>
          </a:prstGeom>
          <a:ln w="19050" cap="rnd">
            <a:solidFill>
              <a:srgbClr val="B2E8FA"/>
            </a:solidFill>
            <a:beve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CA3D6F-6F66-624F-82EB-FA53D4329CDD}"/>
              </a:ext>
            </a:extLst>
          </p:cNvPr>
          <p:cNvCxnSpPr>
            <a:cxnSpLocks/>
          </p:cNvCxnSpPr>
          <p:nvPr userDrawn="1"/>
        </p:nvCxnSpPr>
        <p:spPr>
          <a:xfrm flipH="1">
            <a:off x="7786552" y="4809863"/>
            <a:ext cx="1973821"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0C93359-1476-6F41-B189-A50C3474918D}"/>
              </a:ext>
            </a:extLst>
          </p:cNvPr>
          <p:cNvSpPr>
            <a:spLocks noGrp="1" noChangeAspect="1"/>
          </p:cNvSpPr>
          <p:nvPr userDrawn="1">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893543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Development Slide 11">
    <p:bg>
      <p:bgPr>
        <a:solidFill>
          <a:schemeClr val="accent6"/>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sz="quarter" idx="42"/>
          </p:nvPr>
        </p:nvSpPr>
        <p:spPr>
          <a:xfrm>
            <a:off x="0" y="0"/>
            <a:ext cx="12192000" cy="6858000"/>
          </a:xfrm>
          <a:solidFill>
            <a:schemeClr val="accent6"/>
          </a:solidFill>
        </p:spPr>
        <p:txBody>
          <a:bodyPr/>
          <a:lstStyle/>
          <a:p>
            <a:endParaRPr lang="en-US" noProof="0"/>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4"/>
          <p:cNvSpPr>
            <a:spLocks noGrp="1"/>
          </p:cNvSpPr>
          <p:nvPr>
            <p:ph type="body" sz="quarter" idx="40" hasCustomPrompt="1"/>
          </p:nvPr>
        </p:nvSpPr>
        <p:spPr>
          <a:xfrm>
            <a:off x="838200" y="2978374"/>
            <a:ext cx="3864429" cy="901252"/>
          </a:xfrm>
        </p:spPr>
        <p:txBody>
          <a:bodyPr lIns="0" tIns="0" rIns="0" bIns="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This</a:t>
            </a:r>
            <a:r>
              <a:rPr lang="pt-PT"/>
              <a:t> </a:t>
            </a:r>
            <a:r>
              <a:rPr lang="pt-PT" err="1"/>
              <a:t>text</a:t>
            </a:r>
            <a:r>
              <a:rPr lang="pt-PT"/>
              <a:t> box can </a:t>
            </a:r>
            <a:r>
              <a:rPr lang="pt-PT" err="1"/>
              <a:t>be</a:t>
            </a:r>
            <a:r>
              <a:rPr lang="pt-PT"/>
              <a:t> </a:t>
            </a:r>
            <a:r>
              <a:rPr lang="pt-PT" err="1"/>
              <a:t>used</a:t>
            </a:r>
            <a:r>
              <a:rPr lang="pt-PT"/>
              <a:t> to </a:t>
            </a:r>
            <a:r>
              <a:rPr lang="pt-PT" err="1"/>
              <a:t>write</a:t>
            </a:r>
            <a:r>
              <a:rPr lang="pt-PT"/>
              <a:t> </a:t>
            </a:r>
            <a:r>
              <a:rPr lang="pt-PT" err="1"/>
              <a:t>an</a:t>
            </a:r>
            <a:r>
              <a:rPr lang="pt-PT"/>
              <a:t> </a:t>
            </a:r>
            <a:r>
              <a:rPr lang="pt-PT" err="1"/>
              <a:t>inpiring</a:t>
            </a:r>
            <a:r>
              <a:rPr lang="pt-PT"/>
              <a:t> </a:t>
            </a:r>
            <a:r>
              <a:rPr lang="pt-PT" err="1"/>
              <a:t>phrase</a:t>
            </a:r>
            <a:r>
              <a:rPr lang="pt-PT"/>
              <a:t> </a:t>
            </a:r>
            <a:r>
              <a:rPr lang="pt-PT" err="1"/>
              <a:t>and</a:t>
            </a:r>
            <a:r>
              <a:rPr lang="pt-PT"/>
              <a:t> </a:t>
            </a:r>
            <a:r>
              <a:rPr lang="pt-PT" err="1"/>
              <a:t>colors</a:t>
            </a:r>
            <a:r>
              <a:rPr lang="pt-PT"/>
              <a:t> can </a:t>
            </a:r>
            <a:r>
              <a:rPr lang="pt-PT" err="1"/>
              <a:t>be</a:t>
            </a:r>
            <a:r>
              <a:rPr lang="pt-PT"/>
              <a:t> </a:t>
            </a:r>
            <a:r>
              <a:rPr lang="pt-PT" err="1"/>
              <a:t>used</a:t>
            </a:r>
            <a:r>
              <a:rPr lang="pt-PT"/>
              <a:t> to </a:t>
            </a:r>
            <a:r>
              <a:rPr lang="pt-PT" err="1"/>
              <a:t>highlight</a:t>
            </a:r>
            <a:r>
              <a:rPr lang="pt-PT"/>
              <a:t> </a:t>
            </a:r>
            <a:r>
              <a:rPr lang="pt-PT" err="1"/>
              <a:t>the</a:t>
            </a:r>
            <a:r>
              <a:rPr lang="pt-PT"/>
              <a:t> </a:t>
            </a:r>
            <a:r>
              <a:rPr lang="pt-PT" err="1"/>
              <a:t>key</a:t>
            </a:r>
            <a:r>
              <a:rPr lang="pt-PT"/>
              <a:t> </a:t>
            </a:r>
            <a:r>
              <a:rPr lang="pt-PT" err="1"/>
              <a:t>message</a:t>
            </a:r>
            <a:endParaRPr lang="pt-PT"/>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11" name="Text Placeholder 12"/>
          <p:cNvSpPr>
            <a:spLocks noGrp="1"/>
          </p:cNvSpPr>
          <p:nvPr>
            <p:ph type="body" sz="quarter" idx="17" hasCustomPrompt="1"/>
          </p:nvPr>
        </p:nvSpPr>
        <p:spPr>
          <a:xfrm>
            <a:off x="839788" y="2561621"/>
            <a:ext cx="697484"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7" name="Text Placeholder 12">
            <a:extLst>
              <a:ext uri="{FF2B5EF4-FFF2-40B4-BE49-F238E27FC236}">
                <a16:creationId xmlns:a16="http://schemas.microsoft.com/office/drawing/2014/main" id="{960DC0DA-4A20-4A4A-977B-96999AD536B2}"/>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487642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Development Slide 12">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1307167" y="867569"/>
            <a:ext cx="9577666" cy="5122863"/>
          </a:xfrm>
        </p:spPr>
        <p:txBody>
          <a:bodyPr anchor="ctr">
            <a:normAutofit/>
          </a:bodyPr>
          <a:lstStyle>
            <a:lvl1pPr marL="0" indent="0">
              <a:buNone/>
              <a:defRPr sz="7800" b="0" baseline="0">
                <a:solidFill>
                  <a:srgbClr val="004494"/>
                </a:solidFill>
              </a:defRPr>
            </a:lvl1pPr>
          </a:lstStyle>
          <a:p>
            <a:pPr lvl="0"/>
            <a:r>
              <a:rPr lang="pt-PT" err="1"/>
              <a:t>Make</a:t>
            </a:r>
            <a:r>
              <a:rPr lang="pt-PT"/>
              <a:t> a short </a:t>
            </a:r>
            <a:r>
              <a:rPr lang="pt-PT" err="1"/>
              <a:t>statement</a:t>
            </a:r>
            <a:r>
              <a:rPr lang="pt-PT"/>
              <a:t> </a:t>
            </a:r>
            <a:r>
              <a:rPr lang="pt-PT" err="1"/>
              <a:t>and</a:t>
            </a:r>
            <a:r>
              <a:rPr lang="pt-PT"/>
              <a:t> </a:t>
            </a:r>
            <a:r>
              <a:rPr lang="pt-PT" err="1"/>
              <a:t>highlight</a:t>
            </a:r>
            <a:r>
              <a:rPr lang="pt-PT"/>
              <a:t> some </a:t>
            </a:r>
            <a:r>
              <a:rPr lang="pt-PT" err="1"/>
              <a:t>words</a:t>
            </a:r>
            <a:r>
              <a:rPr lang="pt-PT"/>
              <a:t>.</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cxnSp>
        <p:nvCxnSpPr>
          <p:cNvPr id="5" name="Straight Connector 11">
            <a:extLst>
              <a:ext uri="{FF2B5EF4-FFF2-40B4-BE49-F238E27FC236}">
                <a16:creationId xmlns:a16="http://schemas.microsoft.com/office/drawing/2014/main" id="{057275A2-4FF5-5841-8990-4634922B02DB}"/>
              </a:ext>
            </a:extLst>
          </p:cNvPr>
          <p:cNvCxnSpPr/>
          <p:nvPr userDrawn="1"/>
        </p:nvCxnSpPr>
        <p:spPr>
          <a:xfrm>
            <a:off x="685800" y="-6219"/>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D388B283-EB73-F84E-9565-F06F694A7C45}"/>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898391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Development Slide 13">
    <p:bg>
      <p:bgPr>
        <a:solidFill>
          <a:srgbClr val="FFFFFF"/>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33FFD7-A316-0345-B5DE-D1B0663450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3" name="Text Placeholder 12">
            <a:extLst>
              <a:ext uri="{FF2B5EF4-FFF2-40B4-BE49-F238E27FC236}">
                <a16:creationId xmlns:a16="http://schemas.microsoft.com/office/drawing/2014/main" id="{F77FE146-0F25-1C42-AA2F-3B6A31697625}"/>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17" name="Text Placeholder 11">
            <a:extLst>
              <a:ext uri="{FF2B5EF4-FFF2-40B4-BE49-F238E27FC236}">
                <a16:creationId xmlns:a16="http://schemas.microsoft.com/office/drawing/2014/main" id="{9A29AF53-652B-2A43-A6A9-772259DA2E61}"/>
              </a:ext>
            </a:extLst>
          </p:cNvPr>
          <p:cNvSpPr>
            <a:spLocks noGrp="1"/>
          </p:cNvSpPr>
          <p:nvPr>
            <p:ph type="body" sz="quarter" idx="44" hasCustomPrompt="1"/>
          </p:nvPr>
        </p:nvSpPr>
        <p:spPr>
          <a:xfrm>
            <a:off x="2057844" y="1756817"/>
            <a:ext cx="8084736" cy="2869768"/>
          </a:xfrm>
        </p:spPr>
        <p:txBody>
          <a:bodyPr lIns="0" tIns="0" rIns="0" bIns="0">
            <a:noAutofit/>
          </a:bodyPr>
          <a:lstStyle>
            <a:lvl1pPr marL="0" indent="0">
              <a:buNone/>
              <a:defRPr sz="70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a:p>
            <a:pPr lvl="0"/>
            <a:endParaRPr lang="pt-PT"/>
          </a:p>
        </p:txBody>
      </p:sp>
      <p:sp>
        <p:nvSpPr>
          <p:cNvPr id="18" name="Text Placeholder 11">
            <a:extLst>
              <a:ext uri="{FF2B5EF4-FFF2-40B4-BE49-F238E27FC236}">
                <a16:creationId xmlns:a16="http://schemas.microsoft.com/office/drawing/2014/main" id="{B3829A95-A79E-044B-8FA4-6BE5D52FC976}"/>
              </a:ext>
            </a:extLst>
          </p:cNvPr>
          <p:cNvSpPr>
            <a:spLocks noGrp="1"/>
          </p:cNvSpPr>
          <p:nvPr>
            <p:ph type="body" sz="quarter" idx="45" hasCustomPrompt="1"/>
          </p:nvPr>
        </p:nvSpPr>
        <p:spPr>
          <a:xfrm>
            <a:off x="2048608" y="4886369"/>
            <a:ext cx="8084736" cy="387794"/>
          </a:xfrm>
        </p:spPr>
        <p:txBody>
          <a:bodyPr lIns="0" tIns="0" rIns="0" bIns="0">
            <a:noAutofit/>
          </a:bodyPr>
          <a:lstStyle>
            <a:lvl1pPr marL="0" indent="0">
              <a:buNone/>
              <a:defRPr sz="2800" baseline="0">
                <a:solidFill>
                  <a:schemeClr val="bg1"/>
                </a:solidFill>
              </a:defRPr>
            </a:lvl1pPr>
          </a:lstStyle>
          <a:p>
            <a:pPr lvl="0"/>
            <a:r>
              <a:rPr lang="pt-PT"/>
              <a:t>- </a:t>
            </a:r>
            <a:r>
              <a:rPr lang="pt-PT" err="1"/>
              <a:t>Author’s</a:t>
            </a:r>
            <a:r>
              <a:rPr lang="pt-PT"/>
              <a:t> </a:t>
            </a:r>
            <a:r>
              <a:rPr lang="pt-PT" err="1"/>
              <a:t>name</a:t>
            </a:r>
            <a:r>
              <a:rPr lang="pt-PT"/>
              <a:t> </a:t>
            </a:r>
            <a:r>
              <a:rPr lang="pt-PT" err="1"/>
              <a:t>and</a:t>
            </a:r>
            <a:r>
              <a:rPr lang="pt-PT"/>
              <a:t> </a:t>
            </a:r>
            <a:r>
              <a:rPr lang="pt-PT" err="1"/>
              <a:t>surname</a:t>
            </a:r>
            <a:endParaRPr lang="pt-PT"/>
          </a:p>
          <a:p>
            <a:pPr lvl="0"/>
            <a:endParaRPr lang="pt-PT"/>
          </a:p>
        </p:txBody>
      </p:sp>
      <p:sp>
        <p:nvSpPr>
          <p:cNvPr id="19" name="Text Placeholder 7">
            <a:extLst>
              <a:ext uri="{FF2B5EF4-FFF2-40B4-BE49-F238E27FC236}">
                <a16:creationId xmlns:a16="http://schemas.microsoft.com/office/drawing/2014/main" id="{A3FB105F-84FA-F540-99B2-638A34C70491}"/>
              </a:ext>
            </a:extLst>
          </p:cNvPr>
          <p:cNvSpPr>
            <a:spLocks noGrp="1"/>
          </p:cNvSpPr>
          <p:nvPr>
            <p:ph type="body" sz="quarter" idx="42" hasCustomPrompt="1"/>
          </p:nvPr>
        </p:nvSpPr>
        <p:spPr>
          <a:xfrm>
            <a:off x="7347072" y="3740009"/>
            <a:ext cx="1053768" cy="1305937"/>
          </a:xfrm>
        </p:spPr>
        <p:txBody>
          <a:bodyPr/>
          <a:lstStyle>
            <a:lvl1pPr marL="0" indent="0">
              <a:buNone/>
              <a:defRPr sz="20000">
                <a:solidFill>
                  <a:srgbClr val="00B3EF"/>
                </a:solidFill>
              </a:defRPr>
            </a:lvl1pPr>
          </a:lstStyle>
          <a:p>
            <a:pPr lvl="0"/>
            <a:r>
              <a:rPr lang="pt-PT"/>
              <a:t>”</a:t>
            </a:r>
          </a:p>
        </p:txBody>
      </p:sp>
      <p:sp>
        <p:nvSpPr>
          <p:cNvPr id="20" name="Text Placeholder 7">
            <a:extLst>
              <a:ext uri="{FF2B5EF4-FFF2-40B4-BE49-F238E27FC236}">
                <a16:creationId xmlns:a16="http://schemas.microsoft.com/office/drawing/2014/main" id="{64CF9DA0-0316-6948-AFEE-2A212D362FF9}"/>
              </a:ext>
            </a:extLst>
          </p:cNvPr>
          <p:cNvSpPr>
            <a:spLocks noGrp="1"/>
          </p:cNvSpPr>
          <p:nvPr>
            <p:ph type="body" sz="quarter" idx="41" hasCustomPrompt="1"/>
          </p:nvPr>
        </p:nvSpPr>
        <p:spPr>
          <a:xfrm>
            <a:off x="994840" y="1155910"/>
            <a:ext cx="1053768" cy="1305937"/>
          </a:xfrm>
        </p:spPr>
        <p:txBody>
          <a:bodyPr/>
          <a:lstStyle>
            <a:lvl1pPr marL="0" indent="0">
              <a:buNone/>
              <a:defRPr sz="20000">
                <a:solidFill>
                  <a:srgbClr val="00B3EF"/>
                </a:solidFill>
              </a:defRPr>
            </a:lvl1pPr>
          </a:lstStyle>
          <a:p>
            <a:pPr lvl="0"/>
            <a:r>
              <a:rPr lang="pt-PT"/>
              <a:t>“</a:t>
            </a:r>
          </a:p>
        </p:txBody>
      </p:sp>
    </p:spTree>
    <p:extLst>
      <p:ext uri="{BB962C8B-B14F-4D97-AF65-F5344CB8AC3E}">
        <p14:creationId xmlns:p14="http://schemas.microsoft.com/office/powerpoint/2010/main" val="19168019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Development Slide 14">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1F6DE0-58EF-4445-BB51-E1C69B12E674}"/>
              </a:ext>
            </a:extLst>
          </p:cNvPr>
          <p:cNvSpPr/>
          <p:nvPr userDrawn="1"/>
        </p:nvSpPr>
        <p:spPr>
          <a:xfrm>
            <a:off x="2" y="-1"/>
            <a:ext cx="12191998" cy="6858000"/>
          </a:xfrm>
          <a:prstGeom prst="rect">
            <a:avLst/>
          </a:prstGeom>
          <a:solidFill>
            <a:srgbClr val="012865">
              <a:alpha val="695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err="1">
              <a:latin typeface="EC Square Sans Pro" panose="020B0506040000020004" pitchFamily="34" charset="0"/>
            </a:endParaRPr>
          </a:p>
        </p:txBody>
      </p:sp>
      <p:pic>
        <p:nvPicPr>
          <p:cNvPr id="4" name="Picture 3">
            <a:extLst>
              <a:ext uri="{FF2B5EF4-FFF2-40B4-BE49-F238E27FC236}">
                <a16:creationId xmlns:a16="http://schemas.microsoft.com/office/drawing/2014/main" id="{D3483447-4BAD-074C-ACC2-48CF9C22718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1" cy="6858001"/>
          </a:xfrm>
          <a:prstGeom prst="rect">
            <a:avLst/>
          </a:prstGeom>
        </p:spPr>
      </p:pic>
      <p:sp>
        <p:nvSpPr>
          <p:cNvPr id="12" name="Text Placeholder 11"/>
          <p:cNvSpPr>
            <a:spLocks noGrp="1"/>
          </p:cNvSpPr>
          <p:nvPr>
            <p:ph type="body" sz="quarter" idx="44" hasCustomPrompt="1"/>
          </p:nvPr>
        </p:nvSpPr>
        <p:spPr>
          <a:xfrm>
            <a:off x="2057844" y="1756817"/>
            <a:ext cx="8084736" cy="2869768"/>
          </a:xfrm>
        </p:spPr>
        <p:txBody>
          <a:bodyPr lIns="0" tIns="0" rIns="0" bIns="0">
            <a:noAutofit/>
          </a:bodyPr>
          <a:lstStyle>
            <a:lvl1pPr marL="0" indent="0">
              <a:buNone/>
              <a:defRPr sz="700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a:p>
            <a:pPr lvl="0"/>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3" name="Text Placeholder 11"/>
          <p:cNvSpPr>
            <a:spLocks noGrp="1"/>
          </p:cNvSpPr>
          <p:nvPr>
            <p:ph type="body" sz="quarter" idx="45" hasCustomPrompt="1"/>
          </p:nvPr>
        </p:nvSpPr>
        <p:spPr>
          <a:xfrm>
            <a:off x="2048608" y="4886369"/>
            <a:ext cx="8084736" cy="387794"/>
          </a:xfrm>
        </p:spPr>
        <p:txBody>
          <a:bodyPr lIns="0" tIns="0" rIns="0" bIns="0">
            <a:noAutofit/>
          </a:bodyPr>
          <a:lstStyle>
            <a:lvl1pPr marL="0" indent="0">
              <a:buNone/>
              <a:defRPr sz="2800" baseline="0">
                <a:solidFill>
                  <a:schemeClr val="bg1"/>
                </a:solidFill>
              </a:defRPr>
            </a:lvl1pPr>
          </a:lstStyle>
          <a:p>
            <a:pPr lvl="0"/>
            <a:r>
              <a:rPr lang="pt-PT"/>
              <a:t>- </a:t>
            </a:r>
            <a:r>
              <a:rPr lang="pt-PT" err="1"/>
              <a:t>Author’s</a:t>
            </a:r>
            <a:r>
              <a:rPr lang="pt-PT"/>
              <a:t> </a:t>
            </a:r>
            <a:r>
              <a:rPr lang="pt-PT" err="1"/>
              <a:t>name</a:t>
            </a:r>
            <a:r>
              <a:rPr lang="pt-PT"/>
              <a:t> </a:t>
            </a:r>
            <a:r>
              <a:rPr lang="pt-PT" err="1"/>
              <a:t>and</a:t>
            </a:r>
            <a:r>
              <a:rPr lang="pt-PT"/>
              <a:t> </a:t>
            </a:r>
            <a:r>
              <a:rPr lang="pt-PT" err="1"/>
              <a:t>surname</a:t>
            </a:r>
            <a:endParaRPr lang="pt-PT"/>
          </a:p>
          <a:p>
            <a:pPr lvl="0"/>
            <a:endParaRPr lang="pt-PT"/>
          </a:p>
        </p:txBody>
      </p:sp>
      <p:sp>
        <p:nvSpPr>
          <p:cNvPr id="9" name="Text Placeholder 7"/>
          <p:cNvSpPr>
            <a:spLocks noGrp="1"/>
          </p:cNvSpPr>
          <p:nvPr>
            <p:ph type="body" sz="quarter" idx="42" hasCustomPrompt="1"/>
          </p:nvPr>
        </p:nvSpPr>
        <p:spPr>
          <a:xfrm>
            <a:off x="7347072" y="3740009"/>
            <a:ext cx="1053768" cy="1305937"/>
          </a:xfrm>
        </p:spPr>
        <p:txBody>
          <a:bodyPr/>
          <a:lstStyle>
            <a:lvl1pPr marL="0" indent="0">
              <a:buNone/>
              <a:defRPr sz="20000">
                <a:solidFill>
                  <a:srgbClr val="FF0179"/>
                </a:solidFill>
              </a:defRPr>
            </a:lvl1pPr>
          </a:lstStyle>
          <a:p>
            <a:pPr lvl="0"/>
            <a:r>
              <a:rPr lang="pt-PT"/>
              <a:t>”</a:t>
            </a:r>
          </a:p>
        </p:txBody>
      </p:sp>
      <p:sp>
        <p:nvSpPr>
          <p:cNvPr id="15" name="Text Placeholder 7"/>
          <p:cNvSpPr>
            <a:spLocks noGrp="1"/>
          </p:cNvSpPr>
          <p:nvPr>
            <p:ph type="body" sz="quarter" idx="41" hasCustomPrompt="1"/>
          </p:nvPr>
        </p:nvSpPr>
        <p:spPr>
          <a:xfrm>
            <a:off x="994840" y="1155910"/>
            <a:ext cx="1053768" cy="1305937"/>
          </a:xfrm>
        </p:spPr>
        <p:txBody>
          <a:bodyPr/>
          <a:lstStyle>
            <a:lvl1pPr marL="0" indent="0">
              <a:buNone/>
              <a:defRPr sz="20000">
                <a:solidFill>
                  <a:srgbClr val="FF0179"/>
                </a:solidFill>
              </a:defRPr>
            </a:lvl1pPr>
          </a:lstStyle>
          <a:p>
            <a:pPr lvl="0"/>
            <a:r>
              <a:rPr lang="pt-PT"/>
              <a:t>“</a:t>
            </a:r>
          </a:p>
        </p:txBody>
      </p:sp>
      <p:sp>
        <p:nvSpPr>
          <p:cNvPr id="11" name="Text Placeholder 12">
            <a:extLst>
              <a:ext uri="{FF2B5EF4-FFF2-40B4-BE49-F238E27FC236}">
                <a16:creationId xmlns:a16="http://schemas.microsoft.com/office/drawing/2014/main" id="{C0C780CA-6251-454D-AE6D-006C906CC8A6}"/>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716021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Content Development Slide 9">
    <p:bg>
      <p:bgPr>
        <a:solidFill>
          <a:srgbClr val="C5E3F3"/>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F11FDB9-F46A-FA4C-B460-A1C6F66841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cxnSp>
        <p:nvCxnSpPr>
          <p:cNvPr id="25" name="Straight Connector 24">
            <a:extLst>
              <a:ext uri="{FF2B5EF4-FFF2-40B4-BE49-F238E27FC236}">
                <a16:creationId xmlns:a16="http://schemas.microsoft.com/office/drawing/2014/main" id="{20477CC1-9EEC-2149-B983-C91B56CAF03D}"/>
              </a:ext>
            </a:extLst>
          </p:cNvPr>
          <p:cNvCxnSpPr>
            <a:cxnSpLocks/>
          </p:cNvCxnSpPr>
          <p:nvPr userDrawn="1"/>
        </p:nvCxnSpPr>
        <p:spPr>
          <a:xfrm>
            <a:off x="892267" y="1341438"/>
            <a:ext cx="1548384"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BF7C71-611E-B64B-AD4B-141E8CF23C76}"/>
              </a:ext>
            </a:extLst>
          </p:cNvPr>
          <p:cNvCxnSpPr>
            <a:cxnSpLocks/>
          </p:cNvCxnSpPr>
          <p:nvPr userDrawn="1"/>
        </p:nvCxnSpPr>
        <p:spPr>
          <a:xfrm>
            <a:off x="2602195" y="1341438"/>
            <a:ext cx="259080"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59E8B1-8839-0B45-984F-5B2842A986E8}"/>
              </a:ext>
            </a:extLst>
          </p:cNvPr>
          <p:cNvCxnSpPr>
            <a:cxnSpLocks/>
          </p:cNvCxnSpPr>
          <p:nvPr userDrawn="1"/>
        </p:nvCxnSpPr>
        <p:spPr>
          <a:xfrm>
            <a:off x="2144995" y="1524318"/>
            <a:ext cx="214966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3AB5CAC-E346-2C46-B6AE-2121955AC9E5}"/>
              </a:ext>
            </a:extLst>
          </p:cNvPr>
          <p:cNvSpPr/>
          <p:nvPr userDrawn="1"/>
        </p:nvSpPr>
        <p:spPr>
          <a:xfrm>
            <a:off x="4689022" y="3434742"/>
            <a:ext cx="2816436" cy="737304"/>
          </a:xfrm>
          <a:prstGeom prst="roundRect">
            <a:avLst>
              <a:gd name="adj" fmla="val 50000"/>
            </a:avLst>
          </a:prstGeom>
          <a:solidFill>
            <a:schemeClr val="bg1"/>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Placeholder 4">
            <a:extLst>
              <a:ext uri="{FF2B5EF4-FFF2-40B4-BE49-F238E27FC236}">
                <a16:creationId xmlns:a16="http://schemas.microsoft.com/office/drawing/2014/main" id="{B76D0C90-19BD-B949-B78E-64BA1C49C4D0}"/>
              </a:ext>
            </a:extLst>
          </p:cNvPr>
          <p:cNvSpPr>
            <a:spLocks noGrp="1"/>
          </p:cNvSpPr>
          <p:nvPr userDrawn="1">
            <p:ph type="body" sz="quarter" idx="40" hasCustomPrompt="1"/>
          </p:nvPr>
        </p:nvSpPr>
        <p:spPr>
          <a:xfrm>
            <a:off x="4686544" y="3556826"/>
            <a:ext cx="2818913"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0" i="0">
                <a:solidFill>
                  <a:srgbClr val="00B3EF"/>
                </a:solidFill>
                <a:latin typeface="EC Square Sans Pro Medium" panose="020B0506040000020004" pitchFamily="34" charset="0"/>
              </a:defRPr>
            </a:lvl1pPr>
          </a:lstStyle>
          <a:p>
            <a:r>
              <a:rPr lang="en-US"/>
              <a:t>#615 494</a:t>
            </a:r>
          </a:p>
        </p:txBody>
      </p:sp>
      <p:cxnSp>
        <p:nvCxnSpPr>
          <p:cNvPr id="33" name="Straight Connector 32">
            <a:extLst>
              <a:ext uri="{FF2B5EF4-FFF2-40B4-BE49-F238E27FC236}">
                <a16:creationId xmlns:a16="http://schemas.microsoft.com/office/drawing/2014/main" id="{810A2BB3-5C68-9043-9D84-4C4F8FBBE82E}"/>
              </a:ext>
            </a:extLst>
          </p:cNvPr>
          <p:cNvCxnSpPr>
            <a:cxnSpLocks/>
          </p:cNvCxnSpPr>
          <p:nvPr userDrawn="1"/>
        </p:nvCxnSpPr>
        <p:spPr>
          <a:xfrm flipH="1">
            <a:off x="10664381" y="5398971"/>
            <a:ext cx="41039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CA3D6F-6F66-624F-82EB-FA53D4329CDD}"/>
              </a:ext>
            </a:extLst>
          </p:cNvPr>
          <p:cNvCxnSpPr>
            <a:cxnSpLocks/>
          </p:cNvCxnSpPr>
          <p:nvPr userDrawn="1"/>
        </p:nvCxnSpPr>
        <p:spPr>
          <a:xfrm flipH="1">
            <a:off x="8463580" y="5404948"/>
            <a:ext cx="1973821"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66B48328-E2DF-A64F-B34D-157E23DDAB04}"/>
              </a:ext>
            </a:extLst>
          </p:cNvPr>
          <p:cNvSpPr>
            <a:spLocks noGrp="1"/>
          </p:cNvSpPr>
          <p:nvPr userDrawn="1">
            <p:ph type="body" sz="quarter" idx="42" hasCustomPrompt="1"/>
          </p:nvPr>
        </p:nvSpPr>
        <p:spPr>
          <a:xfrm>
            <a:off x="2801646" y="2777037"/>
            <a:ext cx="903027"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chemeClr val="bg1"/>
                </a:solidFill>
                <a:latin typeface="EC Square Sans Pro" panose="020B0506040000020004" pitchFamily="34" charset="0"/>
              </a:defRPr>
            </a:lvl1pPr>
          </a:lstStyle>
          <a:p>
            <a:r>
              <a:rPr lang="en-US"/>
              <a:t>Go to</a:t>
            </a:r>
          </a:p>
        </p:txBody>
      </p:sp>
      <p:sp>
        <p:nvSpPr>
          <p:cNvPr id="17" name="Text Placeholder 4">
            <a:extLst>
              <a:ext uri="{FF2B5EF4-FFF2-40B4-BE49-F238E27FC236}">
                <a16:creationId xmlns:a16="http://schemas.microsoft.com/office/drawing/2014/main" id="{857341C9-A99B-7345-9F4B-AFADBB084489}"/>
              </a:ext>
            </a:extLst>
          </p:cNvPr>
          <p:cNvSpPr>
            <a:spLocks noGrp="1"/>
          </p:cNvSpPr>
          <p:nvPr userDrawn="1">
            <p:ph type="body" sz="quarter" idx="44" hasCustomPrompt="1"/>
          </p:nvPr>
        </p:nvSpPr>
        <p:spPr>
          <a:xfrm>
            <a:off x="3824953" y="2777037"/>
            <a:ext cx="2510533"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u="sng">
                <a:solidFill>
                  <a:srgbClr val="FF0179"/>
                </a:solidFill>
                <a:latin typeface="EC Square Sans Pro" panose="020B0506040000020004" pitchFamily="34" charset="0"/>
              </a:defRPr>
            </a:lvl1pPr>
          </a:lstStyle>
          <a:p>
            <a:r>
              <a:rPr lang="en-US" err="1"/>
              <a:t>www.slido.com</a:t>
            </a:r>
            <a:endParaRPr lang="en-US"/>
          </a:p>
        </p:txBody>
      </p:sp>
      <p:sp>
        <p:nvSpPr>
          <p:cNvPr id="20" name="Text Placeholder 4">
            <a:extLst>
              <a:ext uri="{FF2B5EF4-FFF2-40B4-BE49-F238E27FC236}">
                <a16:creationId xmlns:a16="http://schemas.microsoft.com/office/drawing/2014/main" id="{B3543351-7F58-5C45-ABE3-2A588B16CFD6}"/>
              </a:ext>
            </a:extLst>
          </p:cNvPr>
          <p:cNvSpPr>
            <a:spLocks noGrp="1"/>
          </p:cNvSpPr>
          <p:nvPr userDrawn="1">
            <p:ph type="body" sz="quarter" idx="45" hasCustomPrompt="1"/>
          </p:nvPr>
        </p:nvSpPr>
        <p:spPr>
          <a:xfrm>
            <a:off x="6437086" y="2777037"/>
            <a:ext cx="2946011"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chemeClr val="bg1"/>
                </a:solidFill>
                <a:latin typeface="EC Square Sans Pro" panose="020B0506040000020004" pitchFamily="34" charset="0"/>
              </a:defRPr>
            </a:lvl1pPr>
          </a:lstStyle>
          <a:p>
            <a:r>
              <a:rPr lang="en-US"/>
              <a:t>and use the code:</a:t>
            </a:r>
          </a:p>
        </p:txBody>
      </p:sp>
      <p:grpSp>
        <p:nvGrpSpPr>
          <p:cNvPr id="28" name="Group 27">
            <a:extLst>
              <a:ext uri="{FF2B5EF4-FFF2-40B4-BE49-F238E27FC236}">
                <a16:creationId xmlns:a16="http://schemas.microsoft.com/office/drawing/2014/main" id="{15AD5ECE-0A2C-EF4E-8913-AFBF4EF3AFA0}"/>
              </a:ext>
            </a:extLst>
          </p:cNvPr>
          <p:cNvGrpSpPr/>
          <p:nvPr userDrawn="1"/>
        </p:nvGrpSpPr>
        <p:grpSpPr>
          <a:xfrm>
            <a:off x="8463580" y="3559512"/>
            <a:ext cx="261470" cy="260159"/>
            <a:chOff x="8922778" y="5202611"/>
            <a:chExt cx="555176" cy="552393"/>
          </a:xfrm>
        </p:grpSpPr>
        <p:cxnSp>
          <p:nvCxnSpPr>
            <p:cNvPr id="31" name="Straight Connector 30">
              <a:extLst>
                <a:ext uri="{FF2B5EF4-FFF2-40B4-BE49-F238E27FC236}">
                  <a16:creationId xmlns:a16="http://schemas.microsoft.com/office/drawing/2014/main" id="{AB7A9DA2-384E-CC46-A2EC-80AC9D8CFE4E}"/>
                </a:ext>
              </a:extLst>
            </p:cNvPr>
            <p:cNvCxnSpPr>
              <a:cxnSpLocks/>
            </p:cNvCxnSpPr>
            <p:nvPr userDrawn="1"/>
          </p:nvCxnSpPr>
          <p:spPr>
            <a:xfrm>
              <a:off x="9297623"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58562DE-6187-D849-821A-6E94861A0B8A}"/>
                </a:ext>
              </a:extLst>
            </p:cNvPr>
            <p:cNvCxnSpPr>
              <a:cxnSpLocks/>
            </p:cNvCxnSpPr>
            <p:nvPr userDrawn="1"/>
          </p:nvCxnSpPr>
          <p:spPr>
            <a:xfrm>
              <a:off x="8922778"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591BAB-DCE0-BE44-AF97-60C390E261D5}"/>
                </a:ext>
              </a:extLst>
            </p:cNvPr>
            <p:cNvCxnSpPr>
              <a:cxnSpLocks/>
            </p:cNvCxnSpPr>
            <p:nvPr userDrawn="1"/>
          </p:nvCxnSpPr>
          <p:spPr>
            <a:xfrm>
              <a:off x="9199285" y="5575004"/>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791798-ACE4-874C-8E75-8D6E8847C1A8}"/>
                </a:ext>
              </a:extLst>
            </p:cNvPr>
            <p:cNvCxnSpPr>
              <a:cxnSpLocks/>
            </p:cNvCxnSpPr>
            <p:nvPr userDrawn="1"/>
          </p:nvCxnSpPr>
          <p:spPr>
            <a:xfrm>
              <a:off x="9199285" y="5202611"/>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27CD8E0-B7A5-2B4C-A86D-2EBA5D4234D3}"/>
              </a:ext>
            </a:extLst>
          </p:cNvPr>
          <p:cNvGrpSpPr/>
          <p:nvPr userDrawn="1"/>
        </p:nvGrpSpPr>
        <p:grpSpPr>
          <a:xfrm>
            <a:off x="3340037" y="4251588"/>
            <a:ext cx="484915" cy="482484"/>
            <a:chOff x="8922778" y="5202611"/>
            <a:chExt cx="555176" cy="552393"/>
          </a:xfrm>
        </p:grpSpPr>
        <p:cxnSp>
          <p:nvCxnSpPr>
            <p:cNvPr id="38" name="Straight Connector 37">
              <a:extLst>
                <a:ext uri="{FF2B5EF4-FFF2-40B4-BE49-F238E27FC236}">
                  <a16:creationId xmlns:a16="http://schemas.microsoft.com/office/drawing/2014/main" id="{EAAE4A6F-7D6E-DD41-9DE5-72F556D45681}"/>
                </a:ext>
              </a:extLst>
            </p:cNvPr>
            <p:cNvCxnSpPr>
              <a:cxnSpLocks/>
            </p:cNvCxnSpPr>
            <p:nvPr userDrawn="1"/>
          </p:nvCxnSpPr>
          <p:spPr>
            <a:xfrm>
              <a:off x="9297623" y="5479119"/>
              <a:ext cx="180331" cy="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AB8456-1519-0048-84D6-DB87612A77E6}"/>
                </a:ext>
              </a:extLst>
            </p:cNvPr>
            <p:cNvCxnSpPr>
              <a:cxnSpLocks/>
            </p:cNvCxnSpPr>
            <p:nvPr userDrawn="1"/>
          </p:nvCxnSpPr>
          <p:spPr>
            <a:xfrm>
              <a:off x="8922778" y="5479119"/>
              <a:ext cx="180331" cy="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563B6D-CCC8-A240-8E63-83C7CF698E06}"/>
                </a:ext>
              </a:extLst>
            </p:cNvPr>
            <p:cNvCxnSpPr>
              <a:cxnSpLocks/>
            </p:cNvCxnSpPr>
            <p:nvPr userDrawn="1"/>
          </p:nvCxnSpPr>
          <p:spPr>
            <a:xfrm>
              <a:off x="9199285" y="5575004"/>
              <a:ext cx="0" cy="18000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9E8F1E-6FD0-F842-AC3E-2F7FF5B65C76}"/>
                </a:ext>
              </a:extLst>
            </p:cNvPr>
            <p:cNvCxnSpPr>
              <a:cxnSpLocks/>
            </p:cNvCxnSpPr>
            <p:nvPr userDrawn="1"/>
          </p:nvCxnSpPr>
          <p:spPr>
            <a:xfrm>
              <a:off x="9199285" y="5202611"/>
              <a:ext cx="0" cy="18000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AB64780-23AE-AE48-90E5-1F93483F9D00}"/>
              </a:ext>
            </a:extLst>
          </p:cNvPr>
          <p:cNvCxnSpPr>
            <a:cxnSpLocks/>
          </p:cNvCxnSpPr>
          <p:nvPr userDrawn="1"/>
        </p:nvCxnSpPr>
        <p:spPr>
          <a:xfrm flipH="1">
            <a:off x="9517752" y="5203029"/>
            <a:ext cx="1175657"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7783FE7-873D-894A-8DBC-618DCA50634C}"/>
              </a:ext>
            </a:extLst>
          </p:cNvPr>
          <p:cNvGrpSpPr/>
          <p:nvPr userDrawn="1"/>
        </p:nvGrpSpPr>
        <p:grpSpPr>
          <a:xfrm>
            <a:off x="4987835" y="2058757"/>
            <a:ext cx="184768" cy="183842"/>
            <a:chOff x="8922778" y="5202611"/>
            <a:chExt cx="555176" cy="552393"/>
          </a:xfrm>
        </p:grpSpPr>
        <p:cxnSp>
          <p:nvCxnSpPr>
            <p:cNvPr id="53" name="Straight Connector 52">
              <a:extLst>
                <a:ext uri="{FF2B5EF4-FFF2-40B4-BE49-F238E27FC236}">
                  <a16:creationId xmlns:a16="http://schemas.microsoft.com/office/drawing/2014/main" id="{8BA616D8-4A93-264F-902C-32C25737BAA2}"/>
                </a:ext>
              </a:extLst>
            </p:cNvPr>
            <p:cNvCxnSpPr>
              <a:cxnSpLocks/>
            </p:cNvCxnSpPr>
            <p:nvPr userDrawn="1"/>
          </p:nvCxnSpPr>
          <p:spPr>
            <a:xfrm>
              <a:off x="9297623"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91DF4C3-2D50-A147-B09E-90FB07CEED76}"/>
                </a:ext>
              </a:extLst>
            </p:cNvPr>
            <p:cNvCxnSpPr>
              <a:cxnSpLocks/>
            </p:cNvCxnSpPr>
            <p:nvPr userDrawn="1"/>
          </p:nvCxnSpPr>
          <p:spPr>
            <a:xfrm>
              <a:off x="8922778"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2BA20AA-2922-C04A-9362-A6721115A482}"/>
                </a:ext>
              </a:extLst>
            </p:cNvPr>
            <p:cNvCxnSpPr>
              <a:cxnSpLocks/>
            </p:cNvCxnSpPr>
            <p:nvPr userDrawn="1"/>
          </p:nvCxnSpPr>
          <p:spPr>
            <a:xfrm>
              <a:off x="9199285" y="5575004"/>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DD7FB3-483C-A34B-AF55-2632022A3B72}"/>
                </a:ext>
              </a:extLst>
            </p:cNvPr>
            <p:cNvCxnSpPr>
              <a:cxnSpLocks/>
            </p:cNvCxnSpPr>
            <p:nvPr userDrawn="1"/>
          </p:nvCxnSpPr>
          <p:spPr>
            <a:xfrm>
              <a:off x="9199285" y="5202611"/>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Oval 57">
            <a:extLst>
              <a:ext uri="{FF2B5EF4-FFF2-40B4-BE49-F238E27FC236}">
                <a16:creationId xmlns:a16="http://schemas.microsoft.com/office/drawing/2014/main" id="{99BE08DC-DE26-C340-8C12-CF1270643E41}"/>
              </a:ext>
            </a:extLst>
          </p:cNvPr>
          <p:cNvSpPr/>
          <p:nvPr userDrawn="1"/>
        </p:nvSpPr>
        <p:spPr>
          <a:xfrm>
            <a:off x="8975465" y="5606867"/>
            <a:ext cx="305672" cy="305672"/>
          </a:xfrm>
          <a:prstGeom prst="ellipse">
            <a:avLst/>
          </a:prstGeom>
          <a:solidFill>
            <a:srgbClr val="0289C6">
              <a:alpha val="18945"/>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12">
            <a:extLst>
              <a:ext uri="{FF2B5EF4-FFF2-40B4-BE49-F238E27FC236}">
                <a16:creationId xmlns:a16="http://schemas.microsoft.com/office/drawing/2014/main" id="{1C0618F1-DD21-1E47-8E29-F2EC9FF4012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399811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apter&amp;Sub/chapter Slide 1">
    <p:bg>
      <p:bgPr>
        <a:solidFill>
          <a:schemeClr val="bg1"/>
        </a:solidFill>
        <a:effectLst/>
      </p:bgPr>
    </p:bg>
    <p:spTree>
      <p:nvGrpSpPr>
        <p:cNvPr id="1" name=""/>
        <p:cNvGrpSpPr/>
        <p:nvPr/>
      </p:nvGrpSpPr>
      <p:grpSpPr>
        <a:xfrm>
          <a:off x="0" y="0"/>
          <a:ext cx="0" cy="0"/>
          <a:chOff x="0" y="0"/>
          <a:chExt cx="0" cy="0"/>
        </a:xfrm>
      </p:grpSpPr>
      <p:pic>
        <p:nvPicPr>
          <p:cNvPr id="30" name="Picture 29" descr="Background pattern&#10;&#10;Description automatically generated with medium confidence">
            <a:extLst>
              <a:ext uri="{FF2B5EF4-FFF2-40B4-BE49-F238E27FC236}">
                <a16:creationId xmlns:a16="http://schemas.microsoft.com/office/drawing/2014/main" id="{3654B70F-3650-824C-9A53-613A66EC5B2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lvl1pPr>
              <a:defRPr>
                <a:solidFill>
                  <a:srgbClr val="004494"/>
                </a:solidFill>
              </a:defRPr>
            </a:lvl1pPr>
          </a:lstStyle>
          <a:p>
            <a:fld id="{9E561190-0011-472E-9FCA-1D7032DB7E1D}" type="slidenum">
              <a:rPr lang="pt-PT" smtClean="0"/>
              <a:pPr/>
              <a:t>‹#›</a:t>
            </a:fld>
            <a:endParaRPr lang="pt-PT"/>
          </a:p>
        </p:txBody>
      </p:sp>
      <p:sp>
        <p:nvSpPr>
          <p:cNvPr id="8" name="Text Placeholder 25">
            <a:extLst>
              <a:ext uri="{FF2B5EF4-FFF2-40B4-BE49-F238E27FC236}">
                <a16:creationId xmlns:a16="http://schemas.microsoft.com/office/drawing/2014/main" id="{A28C9F6B-4A50-C84F-851C-4B93833259CE}"/>
              </a:ext>
            </a:extLst>
          </p:cNvPr>
          <p:cNvSpPr>
            <a:spLocks noGrp="1"/>
          </p:cNvSpPr>
          <p:nvPr>
            <p:ph type="body" sz="quarter" idx="21" hasCustomPrompt="1"/>
          </p:nvPr>
        </p:nvSpPr>
        <p:spPr>
          <a:xfrm>
            <a:off x="905257" y="4535614"/>
            <a:ext cx="10454745" cy="309348"/>
          </a:xfrm>
        </p:spPr>
        <p:txBody>
          <a:bodyPr>
            <a:noAutofit/>
          </a:bodyPr>
          <a:lstStyle>
            <a:lvl1pPr marL="0" indent="0" algn="ctr">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14" name="Text Placeholder 25">
            <a:extLst>
              <a:ext uri="{FF2B5EF4-FFF2-40B4-BE49-F238E27FC236}">
                <a16:creationId xmlns:a16="http://schemas.microsoft.com/office/drawing/2014/main" id="{2C31B973-3AEE-F142-9C6A-F3767315741C}"/>
              </a:ext>
            </a:extLst>
          </p:cNvPr>
          <p:cNvSpPr>
            <a:spLocks noGrp="1"/>
          </p:cNvSpPr>
          <p:nvPr>
            <p:ph type="body" sz="quarter" idx="22" hasCustomPrompt="1"/>
          </p:nvPr>
        </p:nvSpPr>
        <p:spPr>
          <a:xfrm>
            <a:off x="905255" y="3720874"/>
            <a:ext cx="10454749" cy="722896"/>
          </a:xfrm>
        </p:spPr>
        <p:txBody>
          <a:bodyPr>
            <a:noAutofit/>
          </a:bodyPr>
          <a:lstStyle>
            <a:lvl1pPr marL="0" indent="0" algn="ctr">
              <a:buNone/>
              <a:defRPr sz="4800" b="1" i="0" baseline="0">
                <a:solidFill>
                  <a:srgbClr val="004494"/>
                </a:solidFill>
                <a:latin typeface="EC Square Sans Pro" panose="020B0506040000020004" pitchFamily="34" charset="0"/>
              </a:defRPr>
            </a:lvl1pPr>
          </a:lstStyle>
          <a:p>
            <a:pPr lvl="0"/>
            <a:r>
              <a:rPr lang="pt-PT" err="1"/>
              <a:t>Chapter</a:t>
            </a:r>
            <a:r>
              <a:rPr lang="pt-PT"/>
              <a:t> </a:t>
            </a:r>
            <a:r>
              <a:rPr lang="pt-PT" err="1"/>
              <a:t>name</a:t>
            </a:r>
            <a:endParaRPr lang="pt-PT"/>
          </a:p>
        </p:txBody>
      </p:sp>
      <p:cxnSp>
        <p:nvCxnSpPr>
          <p:cNvPr id="6" name="Straight Connector 5">
            <a:extLst>
              <a:ext uri="{FF2B5EF4-FFF2-40B4-BE49-F238E27FC236}">
                <a16:creationId xmlns:a16="http://schemas.microsoft.com/office/drawing/2014/main" id="{5432113C-AF90-C544-A425-FADF95AB8DC5}"/>
              </a:ext>
            </a:extLst>
          </p:cNvPr>
          <p:cNvCxnSpPr>
            <a:cxnSpLocks/>
          </p:cNvCxnSpPr>
          <p:nvPr userDrawn="1"/>
        </p:nvCxnSpPr>
        <p:spPr>
          <a:xfrm>
            <a:off x="5748581" y="3481753"/>
            <a:ext cx="768096" cy="0"/>
          </a:xfrm>
          <a:prstGeom prst="line">
            <a:avLst/>
          </a:prstGeom>
          <a:ln w="2222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8619744" y="5806440"/>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10008108" y="5623560"/>
            <a:ext cx="429293" cy="0"/>
          </a:xfrm>
          <a:prstGeom prst="line">
            <a:avLst/>
          </a:prstGeom>
          <a:ln w="19050" cap="rnd">
            <a:solidFill>
              <a:srgbClr val="004494"/>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10366248" y="5806440"/>
            <a:ext cx="847563" cy="0"/>
          </a:xfrm>
          <a:prstGeom prst="line">
            <a:avLst/>
          </a:prstGeom>
          <a:ln w="19050" cap="rnd">
            <a:solidFill>
              <a:srgbClr val="B2E8FA"/>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710184" y="621792"/>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2420112" y="621792"/>
            <a:ext cx="259080" cy="0"/>
          </a:xfrm>
          <a:prstGeom prst="line">
            <a:avLst/>
          </a:prstGeom>
          <a:ln w="19050" cap="rnd">
            <a:solidFill>
              <a:srgbClr val="004494"/>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1962912" y="804672"/>
            <a:ext cx="1548384" cy="0"/>
          </a:xfrm>
          <a:prstGeom prst="line">
            <a:avLst/>
          </a:prstGeom>
          <a:ln w="19050" cap="rnd">
            <a:solidFill>
              <a:srgbClr val="B2E8FA"/>
            </a:solidFill>
            <a:beve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B4A5A661-8C22-6C4F-8119-F1F438B476A4}"/>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7" name="Graphic 26">
            <a:extLst>
              <a:ext uri="{FF2B5EF4-FFF2-40B4-BE49-F238E27FC236}">
                <a16:creationId xmlns:a16="http://schemas.microsoft.com/office/drawing/2014/main" id="{D804EFA1-380D-114C-995B-1B10C2132A0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7107" y="1333965"/>
            <a:ext cx="1831046" cy="1831046"/>
          </a:xfrm>
          <a:prstGeom prst="rect">
            <a:avLst/>
          </a:prstGeom>
        </p:spPr>
      </p:pic>
      <p:sp>
        <p:nvSpPr>
          <p:cNvPr id="28" name="Text Placeholder 6">
            <a:extLst>
              <a:ext uri="{FF2B5EF4-FFF2-40B4-BE49-F238E27FC236}">
                <a16:creationId xmlns:a16="http://schemas.microsoft.com/office/drawing/2014/main" id="{41530AC0-C23E-CC46-B2BF-66E935346FDB}"/>
              </a:ext>
            </a:extLst>
          </p:cNvPr>
          <p:cNvSpPr>
            <a:spLocks noGrp="1"/>
          </p:cNvSpPr>
          <p:nvPr>
            <p:ph type="body" sz="quarter" idx="23" hasCustomPrompt="1"/>
          </p:nvPr>
        </p:nvSpPr>
        <p:spPr>
          <a:xfrm>
            <a:off x="5497550" y="1801534"/>
            <a:ext cx="1270161" cy="852336"/>
          </a:xfrm>
          <a:effectLst>
            <a:outerShdw dist="50800" dir="1333144" algn="tl" rotWithShape="0">
              <a:srgbClr val="00B3EF">
                <a:alpha val="41000"/>
              </a:srgbClr>
            </a:outerShdw>
          </a:effectLst>
        </p:spPr>
        <p:txBody>
          <a:bodyPr lIns="0" tIns="0" rIns="0" bIns="0" anchor="t">
            <a:noAutofit/>
          </a:bodyPr>
          <a:lstStyle>
            <a:lvl1pPr marL="0" indent="0" algn="ctr">
              <a:buNone/>
              <a:defRPr sz="8000" b="1" baseline="0">
                <a:ln w="19050">
                  <a:solidFill>
                    <a:srgbClr val="004494"/>
                  </a:solidFill>
                </a:ln>
                <a:solidFill>
                  <a:schemeClr val="bg1"/>
                </a:solidFill>
              </a:defRPr>
            </a:lvl1pPr>
          </a:lstStyle>
          <a:p>
            <a:pPr lvl="0"/>
            <a:r>
              <a:rPr lang="pt-PT"/>
              <a:t>01</a:t>
            </a:r>
          </a:p>
        </p:txBody>
      </p:sp>
    </p:spTree>
    <p:extLst>
      <p:ext uri="{BB962C8B-B14F-4D97-AF65-F5344CB8AC3E}">
        <p14:creationId xmlns:p14="http://schemas.microsoft.com/office/powerpoint/2010/main" val="34791814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Content Development Slide 15">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59ADD33-7E2B-6448-BD54-2EE4AEDC70EC}"/>
              </a:ext>
            </a:extLst>
          </p:cNvPr>
          <p:cNvSpPr/>
          <p:nvPr userDrawn="1"/>
        </p:nvSpPr>
        <p:spPr>
          <a:xfrm>
            <a:off x="784233" y="2152185"/>
            <a:ext cx="9653167" cy="2542477"/>
          </a:xfrm>
          <a:prstGeom prst="roundRect">
            <a:avLst>
              <a:gd name="adj" fmla="val 50000"/>
            </a:avLst>
          </a:prstGeom>
          <a:gradFill flip="none" rotWithShape="1">
            <a:gsLst>
              <a:gs pos="0">
                <a:srgbClr val="B2E8FA">
                  <a:alpha val="75000"/>
                </a:srgbClr>
              </a:gs>
              <a:gs pos="92000">
                <a:schemeClr val="bg1">
                  <a:alpha val="0"/>
                </a:schemeClr>
              </a:gs>
            </a:gsLst>
            <a:lin ang="1800000" scaled="0"/>
            <a:tileRect/>
          </a:gra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r>
              <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rPr>
              <a:t>b</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3721032" y="2745264"/>
            <a:ext cx="6337610" cy="1199563"/>
          </a:xfrm>
          <a:prstGeom prst="roundRect">
            <a:avLst>
              <a:gd name="adj" fmla="val 0"/>
            </a:avLst>
          </a:prstGeom>
          <a:noFill/>
          <a:ln w="19050">
            <a:noFill/>
          </a:ln>
        </p:spPr>
        <p:txBody>
          <a:bodyPr lIns="0" tIns="0" rIns="0" bIns="0" anchor="ctr">
            <a:noAutofit/>
          </a:bodyPr>
          <a:lstStyle>
            <a:lvl1pPr marL="0" indent="0" algn="l">
              <a:buNone/>
              <a:defRPr sz="4000" b="0" i="0">
                <a:solidFill>
                  <a:srgbClr val="004494"/>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a:t>
            </a:r>
          </a:p>
          <a:p>
            <a:pPr lvl="0"/>
            <a:r>
              <a:rPr lang="pt-PT" err="1"/>
              <a:t>consectetur</a:t>
            </a:r>
            <a:r>
              <a:rPr lang="pt-PT"/>
              <a:t> </a:t>
            </a:r>
            <a:r>
              <a:rPr lang="pt-PT" err="1"/>
              <a:t>adipiscing</a:t>
            </a:r>
            <a:r>
              <a:rPr lang="pt-PT"/>
              <a:t> </a:t>
            </a:r>
            <a:r>
              <a:rPr lang="pt-PT" err="1"/>
              <a:t>elit</a:t>
            </a:r>
            <a:r>
              <a:rPr lang="pt-PT"/>
              <a:t>?</a:t>
            </a:r>
          </a:p>
        </p:txBody>
      </p:sp>
      <p:sp>
        <p:nvSpPr>
          <p:cNvPr id="7" name="Oval 6">
            <a:extLst>
              <a:ext uri="{FF2B5EF4-FFF2-40B4-BE49-F238E27FC236}">
                <a16:creationId xmlns:a16="http://schemas.microsoft.com/office/drawing/2014/main" id="{0522DD26-98F2-2F4D-BDCE-885DDA9D4CAD}"/>
              </a:ext>
            </a:extLst>
          </p:cNvPr>
          <p:cNvSpPr/>
          <p:nvPr userDrawn="1"/>
        </p:nvSpPr>
        <p:spPr>
          <a:xfrm>
            <a:off x="724828" y="2153053"/>
            <a:ext cx="2587083" cy="2587083"/>
          </a:xfrm>
          <a:prstGeom prst="ellipse">
            <a:avLst/>
          </a:prstGeom>
          <a:solidFill>
            <a:schemeClr val="bg1"/>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92502ACE-3BEF-C640-923C-484B6B8A8C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9131" y="2017720"/>
            <a:ext cx="2763142" cy="2874224"/>
          </a:xfrm>
          <a:prstGeom prst="rect">
            <a:avLst/>
          </a:prstGeom>
        </p:spPr>
      </p:pic>
      <p:cxnSp>
        <p:nvCxnSpPr>
          <p:cNvPr id="16" name="Straight Connector 15">
            <a:extLst>
              <a:ext uri="{FF2B5EF4-FFF2-40B4-BE49-F238E27FC236}">
                <a16:creationId xmlns:a16="http://schemas.microsoft.com/office/drawing/2014/main" id="{239AEBD5-151B-E843-9B55-BA58C3B95AE8}"/>
              </a:ext>
            </a:extLst>
          </p:cNvPr>
          <p:cNvCxnSpPr>
            <a:cxnSpLocks/>
          </p:cNvCxnSpPr>
          <p:nvPr userDrawn="1"/>
        </p:nvCxnSpPr>
        <p:spPr>
          <a:xfrm>
            <a:off x="3947532" y="4878228"/>
            <a:ext cx="2679046" cy="0"/>
          </a:xfrm>
          <a:prstGeom prst="line">
            <a:avLst/>
          </a:prstGeom>
          <a:ln w="2540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542CA9-DFBF-9140-88CC-FF89BEF175FA}"/>
              </a:ext>
            </a:extLst>
          </p:cNvPr>
          <p:cNvCxnSpPr>
            <a:cxnSpLocks/>
          </p:cNvCxnSpPr>
          <p:nvPr userDrawn="1"/>
        </p:nvCxnSpPr>
        <p:spPr>
          <a:xfrm>
            <a:off x="2675467" y="1976984"/>
            <a:ext cx="1196622" cy="0"/>
          </a:xfrm>
          <a:prstGeom prst="line">
            <a:avLst/>
          </a:prstGeom>
          <a:ln w="254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8AA37D-AD7A-7A4A-8945-50A54F7756AF}"/>
              </a:ext>
            </a:extLst>
          </p:cNvPr>
          <p:cNvCxnSpPr>
            <a:cxnSpLocks/>
          </p:cNvCxnSpPr>
          <p:nvPr userDrawn="1"/>
        </p:nvCxnSpPr>
        <p:spPr>
          <a:xfrm>
            <a:off x="7543560" y="1976984"/>
            <a:ext cx="825377" cy="0"/>
          </a:xfrm>
          <a:prstGeom prst="line">
            <a:avLst/>
          </a:prstGeom>
          <a:ln w="2540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6A42F-DB8E-EA4E-8731-C917BCDE9249}"/>
              </a:ext>
            </a:extLst>
          </p:cNvPr>
          <p:cNvCxnSpPr>
            <a:cxnSpLocks/>
          </p:cNvCxnSpPr>
          <p:nvPr userDrawn="1"/>
        </p:nvCxnSpPr>
        <p:spPr>
          <a:xfrm>
            <a:off x="6830068" y="4878228"/>
            <a:ext cx="293542" cy="0"/>
          </a:xfrm>
          <a:prstGeom prst="line">
            <a:avLst/>
          </a:prstGeom>
          <a:ln w="25400" cap="rnd">
            <a:solidFill>
              <a:srgbClr val="B2E8FA"/>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49DBA73F-B241-1746-8C6C-58D44FB5BC59}"/>
              </a:ext>
            </a:extLst>
          </p:cNvPr>
          <p:cNvGrpSpPr/>
          <p:nvPr userDrawn="1"/>
        </p:nvGrpSpPr>
        <p:grpSpPr>
          <a:xfrm>
            <a:off x="8989486" y="4990446"/>
            <a:ext cx="175099" cy="174221"/>
            <a:chOff x="8922778" y="5202611"/>
            <a:chExt cx="555176" cy="552393"/>
          </a:xfrm>
        </p:grpSpPr>
        <p:cxnSp>
          <p:nvCxnSpPr>
            <p:cNvPr id="27" name="Straight Connector 26">
              <a:extLst>
                <a:ext uri="{FF2B5EF4-FFF2-40B4-BE49-F238E27FC236}">
                  <a16:creationId xmlns:a16="http://schemas.microsoft.com/office/drawing/2014/main" id="{3EE208D4-4A39-3741-8329-DFEE6D90473F}"/>
                </a:ext>
              </a:extLst>
            </p:cNvPr>
            <p:cNvCxnSpPr>
              <a:cxnSpLocks/>
            </p:cNvCxnSpPr>
            <p:nvPr userDrawn="1"/>
          </p:nvCxnSpPr>
          <p:spPr>
            <a:xfrm>
              <a:off x="9297623" y="5479119"/>
              <a:ext cx="180331" cy="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B15CCC-E3F8-484E-B08E-DC47CA5BDDBB}"/>
                </a:ext>
              </a:extLst>
            </p:cNvPr>
            <p:cNvCxnSpPr>
              <a:cxnSpLocks/>
            </p:cNvCxnSpPr>
            <p:nvPr userDrawn="1"/>
          </p:nvCxnSpPr>
          <p:spPr>
            <a:xfrm>
              <a:off x="8922778" y="5479119"/>
              <a:ext cx="180331" cy="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30C8A1-2953-774E-9796-773FE7C7781E}"/>
                </a:ext>
              </a:extLst>
            </p:cNvPr>
            <p:cNvCxnSpPr>
              <a:cxnSpLocks/>
            </p:cNvCxnSpPr>
            <p:nvPr userDrawn="1"/>
          </p:nvCxnSpPr>
          <p:spPr>
            <a:xfrm>
              <a:off x="9199285" y="5575004"/>
              <a:ext cx="0" cy="18000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5F82B9-334F-5546-BB91-5DD3ABD9FEF9}"/>
                </a:ext>
              </a:extLst>
            </p:cNvPr>
            <p:cNvCxnSpPr>
              <a:cxnSpLocks/>
            </p:cNvCxnSpPr>
            <p:nvPr userDrawn="1"/>
          </p:nvCxnSpPr>
          <p:spPr>
            <a:xfrm>
              <a:off x="9199285" y="5202611"/>
              <a:ext cx="0" cy="18000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82BE49E-C6F6-5B40-8390-B9E0633F946F}"/>
              </a:ext>
            </a:extLst>
          </p:cNvPr>
          <p:cNvGrpSpPr/>
          <p:nvPr userDrawn="1"/>
        </p:nvGrpSpPr>
        <p:grpSpPr>
          <a:xfrm>
            <a:off x="9738203" y="1295399"/>
            <a:ext cx="552150" cy="549383"/>
            <a:chOff x="8922778" y="5202611"/>
            <a:chExt cx="555176" cy="552393"/>
          </a:xfrm>
        </p:grpSpPr>
        <p:cxnSp>
          <p:nvCxnSpPr>
            <p:cNvPr id="36" name="Straight Connector 35">
              <a:extLst>
                <a:ext uri="{FF2B5EF4-FFF2-40B4-BE49-F238E27FC236}">
                  <a16:creationId xmlns:a16="http://schemas.microsoft.com/office/drawing/2014/main" id="{1086BD9F-6EF8-424F-9B14-A14617124FE2}"/>
                </a:ext>
              </a:extLst>
            </p:cNvPr>
            <p:cNvCxnSpPr>
              <a:cxnSpLocks/>
            </p:cNvCxnSpPr>
            <p:nvPr userDrawn="1"/>
          </p:nvCxnSpPr>
          <p:spPr>
            <a:xfrm>
              <a:off x="9297623" y="5479119"/>
              <a:ext cx="180331" cy="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F0845D-6F92-D644-B6E4-EEB0E2FACA55}"/>
                </a:ext>
              </a:extLst>
            </p:cNvPr>
            <p:cNvCxnSpPr>
              <a:cxnSpLocks/>
            </p:cNvCxnSpPr>
            <p:nvPr userDrawn="1"/>
          </p:nvCxnSpPr>
          <p:spPr>
            <a:xfrm>
              <a:off x="8922778" y="5479119"/>
              <a:ext cx="180331" cy="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F3CF2EF-0562-C743-86D5-53A9BCCCECD0}"/>
                </a:ext>
              </a:extLst>
            </p:cNvPr>
            <p:cNvCxnSpPr>
              <a:cxnSpLocks/>
            </p:cNvCxnSpPr>
            <p:nvPr userDrawn="1"/>
          </p:nvCxnSpPr>
          <p:spPr>
            <a:xfrm>
              <a:off x="9199285" y="5575004"/>
              <a:ext cx="0" cy="18000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531AD17-6998-404E-9C50-EA754620472C}"/>
                </a:ext>
              </a:extLst>
            </p:cNvPr>
            <p:cNvCxnSpPr>
              <a:cxnSpLocks/>
            </p:cNvCxnSpPr>
            <p:nvPr userDrawn="1"/>
          </p:nvCxnSpPr>
          <p:spPr>
            <a:xfrm>
              <a:off x="9199285" y="5202611"/>
              <a:ext cx="0" cy="18000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A38388F4-4521-7E41-93F2-9F3D2D9F56EF}"/>
              </a:ext>
            </a:extLst>
          </p:cNvPr>
          <p:cNvGrpSpPr/>
          <p:nvPr userDrawn="1"/>
        </p:nvGrpSpPr>
        <p:grpSpPr>
          <a:xfrm>
            <a:off x="10649328" y="3793087"/>
            <a:ext cx="425447" cy="423314"/>
            <a:chOff x="8922778" y="5202611"/>
            <a:chExt cx="555176" cy="552393"/>
          </a:xfrm>
        </p:grpSpPr>
        <p:cxnSp>
          <p:nvCxnSpPr>
            <p:cNvPr id="41" name="Straight Connector 40">
              <a:extLst>
                <a:ext uri="{FF2B5EF4-FFF2-40B4-BE49-F238E27FC236}">
                  <a16:creationId xmlns:a16="http://schemas.microsoft.com/office/drawing/2014/main" id="{E83CDA90-4B56-DB46-B276-3DC6830C39BF}"/>
                </a:ext>
              </a:extLst>
            </p:cNvPr>
            <p:cNvCxnSpPr>
              <a:cxnSpLocks/>
            </p:cNvCxnSpPr>
            <p:nvPr userDrawn="1"/>
          </p:nvCxnSpPr>
          <p:spPr>
            <a:xfrm>
              <a:off x="9297623" y="5479119"/>
              <a:ext cx="180331" cy="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07BA1C-E996-EE46-8930-7A165B529380}"/>
                </a:ext>
              </a:extLst>
            </p:cNvPr>
            <p:cNvCxnSpPr>
              <a:cxnSpLocks/>
            </p:cNvCxnSpPr>
            <p:nvPr userDrawn="1"/>
          </p:nvCxnSpPr>
          <p:spPr>
            <a:xfrm>
              <a:off x="8922778" y="5479119"/>
              <a:ext cx="180331" cy="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0BC743C-5708-B54C-9FB4-72FEDB27EDA1}"/>
                </a:ext>
              </a:extLst>
            </p:cNvPr>
            <p:cNvCxnSpPr>
              <a:cxnSpLocks/>
            </p:cNvCxnSpPr>
            <p:nvPr userDrawn="1"/>
          </p:nvCxnSpPr>
          <p:spPr>
            <a:xfrm>
              <a:off x="9199285" y="5575004"/>
              <a:ext cx="0" cy="18000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12FE6ED-0348-8745-9D99-A8E9E2BB2736}"/>
                </a:ext>
              </a:extLst>
            </p:cNvPr>
            <p:cNvCxnSpPr>
              <a:cxnSpLocks/>
            </p:cNvCxnSpPr>
            <p:nvPr userDrawn="1"/>
          </p:nvCxnSpPr>
          <p:spPr>
            <a:xfrm>
              <a:off x="9199285" y="5202611"/>
              <a:ext cx="0" cy="18000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D214F62-21B6-0348-AD79-BD8CB1FCF7DE}"/>
              </a:ext>
            </a:extLst>
          </p:cNvPr>
          <p:cNvGrpSpPr/>
          <p:nvPr userDrawn="1"/>
        </p:nvGrpSpPr>
        <p:grpSpPr>
          <a:xfrm>
            <a:off x="6555692" y="723392"/>
            <a:ext cx="2801112" cy="182880"/>
            <a:chOff x="799286" y="621792"/>
            <a:chExt cx="2801112" cy="182880"/>
          </a:xfrm>
        </p:grpSpPr>
        <p:cxnSp>
          <p:nvCxnSpPr>
            <p:cNvPr id="45" name="Straight Connector 44">
              <a:extLst>
                <a:ext uri="{FF2B5EF4-FFF2-40B4-BE49-F238E27FC236}">
                  <a16:creationId xmlns:a16="http://schemas.microsoft.com/office/drawing/2014/main" id="{FAB22865-731C-6E49-A3B6-57C6D2B25846}"/>
                </a:ext>
              </a:extLst>
            </p:cNvPr>
            <p:cNvCxnSpPr>
              <a:cxnSpLocks/>
            </p:cNvCxnSpPr>
            <p:nvPr userDrawn="1"/>
          </p:nvCxnSpPr>
          <p:spPr>
            <a:xfrm>
              <a:off x="799286" y="621792"/>
              <a:ext cx="154838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D4396A2-4602-784E-81F2-D5240579AA6E}"/>
                </a:ext>
              </a:extLst>
            </p:cNvPr>
            <p:cNvCxnSpPr>
              <a:cxnSpLocks/>
            </p:cNvCxnSpPr>
            <p:nvPr userDrawn="1"/>
          </p:nvCxnSpPr>
          <p:spPr>
            <a:xfrm>
              <a:off x="2509214" y="621792"/>
              <a:ext cx="25908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143DF98-F9DE-EA45-8A3D-1C17F54E5BBC}"/>
                </a:ext>
              </a:extLst>
            </p:cNvPr>
            <p:cNvCxnSpPr>
              <a:cxnSpLocks/>
            </p:cNvCxnSpPr>
            <p:nvPr userDrawn="1"/>
          </p:nvCxnSpPr>
          <p:spPr>
            <a:xfrm>
              <a:off x="2052014" y="804672"/>
              <a:ext cx="1548384" cy="0"/>
            </a:xfrm>
            <a:prstGeom prst="line">
              <a:avLst/>
            </a:prstGeom>
            <a:ln w="12700" cap="rnd">
              <a:solidFill>
                <a:srgbClr val="B2E8FA"/>
              </a:solidFill>
              <a:beve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0EE56C7-864E-F44D-BB01-2486A272B4F4}"/>
              </a:ext>
            </a:extLst>
          </p:cNvPr>
          <p:cNvGrpSpPr/>
          <p:nvPr userDrawn="1"/>
        </p:nvGrpSpPr>
        <p:grpSpPr>
          <a:xfrm rot="10800000">
            <a:off x="1958292" y="5981192"/>
            <a:ext cx="2801112" cy="182880"/>
            <a:chOff x="799286" y="621792"/>
            <a:chExt cx="2801112" cy="182880"/>
          </a:xfrm>
        </p:grpSpPr>
        <p:cxnSp>
          <p:nvCxnSpPr>
            <p:cNvPr id="50" name="Straight Connector 49">
              <a:extLst>
                <a:ext uri="{FF2B5EF4-FFF2-40B4-BE49-F238E27FC236}">
                  <a16:creationId xmlns:a16="http://schemas.microsoft.com/office/drawing/2014/main" id="{ABF5E108-27F2-2542-9C02-3857E6AD8329}"/>
                </a:ext>
              </a:extLst>
            </p:cNvPr>
            <p:cNvCxnSpPr>
              <a:cxnSpLocks/>
            </p:cNvCxnSpPr>
            <p:nvPr userDrawn="1"/>
          </p:nvCxnSpPr>
          <p:spPr>
            <a:xfrm>
              <a:off x="799286" y="621792"/>
              <a:ext cx="154838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026EB0A-8BC8-804E-867A-8DD2073191F2}"/>
                </a:ext>
              </a:extLst>
            </p:cNvPr>
            <p:cNvCxnSpPr>
              <a:cxnSpLocks/>
            </p:cNvCxnSpPr>
            <p:nvPr userDrawn="1"/>
          </p:nvCxnSpPr>
          <p:spPr>
            <a:xfrm>
              <a:off x="2509214" y="621792"/>
              <a:ext cx="25908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058440-3ECE-144C-B925-9F93C7DE892A}"/>
                </a:ext>
              </a:extLst>
            </p:cNvPr>
            <p:cNvCxnSpPr>
              <a:cxnSpLocks/>
            </p:cNvCxnSpPr>
            <p:nvPr userDrawn="1"/>
          </p:nvCxnSpPr>
          <p:spPr>
            <a:xfrm>
              <a:off x="2052014" y="804672"/>
              <a:ext cx="1548384" cy="0"/>
            </a:xfrm>
            <a:prstGeom prst="line">
              <a:avLst/>
            </a:prstGeom>
            <a:ln w="12700" cap="rnd">
              <a:solidFill>
                <a:srgbClr val="B2E8FA"/>
              </a:solidFill>
              <a:bevel/>
            </a:ln>
          </p:spPr>
          <p:style>
            <a:lnRef idx="1">
              <a:schemeClr val="accent1"/>
            </a:lnRef>
            <a:fillRef idx="0">
              <a:schemeClr val="accent1"/>
            </a:fillRef>
            <a:effectRef idx="0">
              <a:schemeClr val="accent1"/>
            </a:effectRef>
            <a:fontRef idx="minor">
              <a:schemeClr val="tx1"/>
            </a:fontRef>
          </p:style>
        </p:cxnSp>
      </p:grpSp>
      <p:sp>
        <p:nvSpPr>
          <p:cNvPr id="54" name="Text Placeholder 12">
            <a:extLst>
              <a:ext uri="{FF2B5EF4-FFF2-40B4-BE49-F238E27FC236}">
                <a16:creationId xmlns:a16="http://schemas.microsoft.com/office/drawing/2014/main" id="{BAD654A5-9B4E-7044-AEB1-42A29C74D616}"/>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6572855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 Development Slide 15">
    <p:bg>
      <p:bgPr>
        <a:solidFill>
          <a:srgbClr val="B2E8FA"/>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F8475D9-563B-664B-B699-C3B3EEE7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330AB08E-A7AC-9D40-9B5D-E0F2AE3EBE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72A84025-994F-D24F-B6E9-272F36A4C35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0466" y="519090"/>
            <a:ext cx="3811068" cy="3838785"/>
          </a:xfrm>
          <a:prstGeom prst="rect">
            <a:avLst/>
          </a:prstGeom>
        </p:spPr>
      </p:pic>
      <p:pic>
        <p:nvPicPr>
          <p:cNvPr id="10" name="Graphic 9">
            <a:extLst>
              <a:ext uri="{FF2B5EF4-FFF2-40B4-BE49-F238E27FC236}">
                <a16:creationId xmlns:a16="http://schemas.microsoft.com/office/drawing/2014/main" id="{F9FA429A-FE76-894E-8BB5-5EF2A60D68E5}"/>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567436" y="911292"/>
            <a:ext cx="3056400" cy="30564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2053631" y="4750077"/>
            <a:ext cx="8084736" cy="1066746"/>
          </a:xfrm>
          <a:prstGeom prst="roundRect">
            <a:avLst>
              <a:gd name="adj" fmla="val 50000"/>
            </a:avLst>
          </a:prstGeom>
          <a:solidFill>
            <a:schemeClr val="bg1"/>
          </a:solidFill>
          <a:ln w="19050">
            <a:noFill/>
          </a:ln>
        </p:spPr>
        <p:txBody>
          <a:bodyPr lIns="0" tIns="0" rIns="0" bIns="0" anchor="ctr">
            <a:noAutofit/>
          </a:bodyPr>
          <a:lstStyle>
            <a:lvl1pPr marL="0" indent="0" algn="ctr">
              <a:buNone/>
              <a:defRPr sz="2400" b="0" i="0">
                <a:solidFill>
                  <a:srgbClr val="00B3EF"/>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cxnSp>
        <p:nvCxnSpPr>
          <p:cNvPr id="12" name="Straight Connector 11">
            <a:extLst>
              <a:ext uri="{FF2B5EF4-FFF2-40B4-BE49-F238E27FC236}">
                <a16:creationId xmlns:a16="http://schemas.microsoft.com/office/drawing/2014/main" id="{9CA31269-8D1B-1A42-8F14-913656C32200}"/>
              </a:ext>
            </a:extLst>
          </p:cNvPr>
          <p:cNvCxnSpPr>
            <a:cxnSpLocks/>
          </p:cNvCxnSpPr>
          <p:nvPr userDrawn="1"/>
        </p:nvCxnSpPr>
        <p:spPr>
          <a:xfrm>
            <a:off x="2757067" y="4588638"/>
            <a:ext cx="1548384"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E9290-D5CF-1A44-B134-F8CC2F747072}"/>
              </a:ext>
            </a:extLst>
          </p:cNvPr>
          <p:cNvCxnSpPr>
            <a:cxnSpLocks/>
          </p:cNvCxnSpPr>
          <p:nvPr userDrawn="1"/>
        </p:nvCxnSpPr>
        <p:spPr>
          <a:xfrm>
            <a:off x="4466995" y="4588638"/>
            <a:ext cx="259080"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41987-23C9-DB4D-9C7D-5BD52A850DFC}"/>
              </a:ext>
            </a:extLst>
          </p:cNvPr>
          <p:cNvCxnSpPr>
            <a:cxnSpLocks/>
          </p:cNvCxnSpPr>
          <p:nvPr userDrawn="1"/>
        </p:nvCxnSpPr>
        <p:spPr>
          <a:xfrm>
            <a:off x="7847467" y="5999838"/>
            <a:ext cx="1152533"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2F6067-69DB-6D43-8DA8-06627372D567}"/>
              </a:ext>
            </a:extLst>
          </p:cNvPr>
          <p:cNvCxnSpPr>
            <a:cxnSpLocks/>
          </p:cNvCxnSpPr>
          <p:nvPr userDrawn="1"/>
        </p:nvCxnSpPr>
        <p:spPr>
          <a:xfrm>
            <a:off x="9201600" y="5999838"/>
            <a:ext cx="614875"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BCC8F4-9129-D442-9092-7C8C9F6A4824}"/>
              </a:ext>
            </a:extLst>
          </p:cNvPr>
          <p:cNvCxnSpPr>
            <a:cxnSpLocks/>
          </p:cNvCxnSpPr>
          <p:nvPr userDrawn="1"/>
        </p:nvCxnSpPr>
        <p:spPr>
          <a:xfrm>
            <a:off x="9000000" y="6165438"/>
            <a:ext cx="36000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DB185E62-7499-F84A-A428-093F83CF3813}"/>
              </a:ext>
            </a:extLst>
          </p:cNvPr>
          <p:cNvSpPr>
            <a:spLocks noGrp="1" noChangeAspect="1"/>
          </p:cNvSpPr>
          <p:nvPr>
            <p:ph type="body" sz="quarter" idx="15" hasCustomPrompt="1"/>
          </p:nvPr>
        </p:nvSpPr>
        <p:spPr>
          <a:xfrm>
            <a:off x="11172715" y="6240998"/>
            <a:ext cx="654894" cy="324000"/>
          </a:xfrm>
          <a:blipFill dpi="0" rotWithShape="1">
            <a:blip r:embed="rId9"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342933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Content Development Slide 15">
    <p:bg>
      <p:bgPr>
        <a:solidFill>
          <a:srgbClr val="B2E8FA"/>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F8475D9-563B-664B-B699-C3B3EEE7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330AB08E-A7AC-9D40-9B5D-E0F2AE3EBE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72A84025-994F-D24F-B6E9-272F36A4C35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0466" y="519090"/>
            <a:ext cx="3811068" cy="3838785"/>
          </a:xfrm>
          <a:prstGeom prst="rect">
            <a:avLst/>
          </a:prstGeom>
        </p:spPr>
      </p:pic>
      <p:pic>
        <p:nvPicPr>
          <p:cNvPr id="10" name="Graphic 9">
            <a:extLst>
              <a:ext uri="{FF2B5EF4-FFF2-40B4-BE49-F238E27FC236}">
                <a16:creationId xmlns:a16="http://schemas.microsoft.com/office/drawing/2014/main" id="{F9FA429A-FE76-894E-8BB5-5EF2A60D68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67436" y="911292"/>
            <a:ext cx="3056400" cy="30564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2053631" y="4750077"/>
            <a:ext cx="8084736" cy="1066746"/>
          </a:xfrm>
          <a:prstGeom prst="roundRect">
            <a:avLst>
              <a:gd name="adj" fmla="val 50000"/>
            </a:avLst>
          </a:prstGeom>
          <a:solidFill>
            <a:schemeClr val="bg1"/>
          </a:solidFill>
          <a:ln w="19050">
            <a:noFill/>
          </a:ln>
        </p:spPr>
        <p:txBody>
          <a:bodyPr lIns="0" tIns="0" rIns="0" bIns="0" anchor="ctr">
            <a:noAutofit/>
          </a:bodyPr>
          <a:lstStyle>
            <a:lvl1pPr marL="0" indent="0" algn="ctr">
              <a:buNone/>
              <a:defRPr sz="2400" b="0" i="0">
                <a:solidFill>
                  <a:srgbClr val="00B3EF"/>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cxnSp>
        <p:nvCxnSpPr>
          <p:cNvPr id="12" name="Straight Connector 11">
            <a:extLst>
              <a:ext uri="{FF2B5EF4-FFF2-40B4-BE49-F238E27FC236}">
                <a16:creationId xmlns:a16="http://schemas.microsoft.com/office/drawing/2014/main" id="{9CA31269-8D1B-1A42-8F14-913656C32200}"/>
              </a:ext>
            </a:extLst>
          </p:cNvPr>
          <p:cNvCxnSpPr>
            <a:cxnSpLocks/>
          </p:cNvCxnSpPr>
          <p:nvPr userDrawn="1"/>
        </p:nvCxnSpPr>
        <p:spPr>
          <a:xfrm>
            <a:off x="2757067" y="4588638"/>
            <a:ext cx="1548384"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E9290-D5CF-1A44-B134-F8CC2F747072}"/>
              </a:ext>
            </a:extLst>
          </p:cNvPr>
          <p:cNvCxnSpPr>
            <a:cxnSpLocks/>
          </p:cNvCxnSpPr>
          <p:nvPr userDrawn="1"/>
        </p:nvCxnSpPr>
        <p:spPr>
          <a:xfrm>
            <a:off x="4466995" y="4588638"/>
            <a:ext cx="259080"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41987-23C9-DB4D-9C7D-5BD52A850DFC}"/>
              </a:ext>
            </a:extLst>
          </p:cNvPr>
          <p:cNvCxnSpPr>
            <a:cxnSpLocks/>
          </p:cNvCxnSpPr>
          <p:nvPr userDrawn="1"/>
        </p:nvCxnSpPr>
        <p:spPr>
          <a:xfrm>
            <a:off x="7847467" y="5999838"/>
            <a:ext cx="1152533"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2F6067-69DB-6D43-8DA8-06627372D567}"/>
              </a:ext>
            </a:extLst>
          </p:cNvPr>
          <p:cNvCxnSpPr>
            <a:cxnSpLocks/>
          </p:cNvCxnSpPr>
          <p:nvPr userDrawn="1"/>
        </p:nvCxnSpPr>
        <p:spPr>
          <a:xfrm>
            <a:off x="9201600" y="5999838"/>
            <a:ext cx="614875"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BCC8F4-9129-D442-9092-7C8C9F6A4824}"/>
              </a:ext>
            </a:extLst>
          </p:cNvPr>
          <p:cNvCxnSpPr>
            <a:cxnSpLocks/>
          </p:cNvCxnSpPr>
          <p:nvPr userDrawn="1"/>
        </p:nvCxnSpPr>
        <p:spPr>
          <a:xfrm>
            <a:off x="9000000" y="6165438"/>
            <a:ext cx="36000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DB185E62-7499-F84A-A428-093F83CF3813}"/>
              </a:ext>
            </a:extLst>
          </p:cNvPr>
          <p:cNvSpPr>
            <a:spLocks noGrp="1" noChangeAspect="1"/>
          </p:cNvSpPr>
          <p:nvPr>
            <p:ph type="body" sz="quarter" idx="15" hasCustomPrompt="1"/>
          </p:nvPr>
        </p:nvSpPr>
        <p:spPr>
          <a:xfrm>
            <a:off x="11172715" y="6240998"/>
            <a:ext cx="654894" cy="324000"/>
          </a:xfrm>
          <a:blipFill dpi="0" rotWithShape="1">
            <a:blip r:embed="rId7"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4574824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Development Slide 15">
    <p:bg>
      <p:bgPr>
        <a:solidFill>
          <a:srgbClr val="B2E8FA"/>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F8475D9-563B-664B-B699-C3B3EEE7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330AB08E-A7AC-9D40-9B5D-E0F2AE3EBE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72A84025-994F-D24F-B6E9-272F36A4C35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466" y="519090"/>
            <a:ext cx="3811068" cy="3838785"/>
          </a:xfrm>
          <a:prstGeom prst="rect">
            <a:avLst/>
          </a:prstGeom>
        </p:spPr>
      </p:pic>
      <p:pic>
        <p:nvPicPr>
          <p:cNvPr id="10" name="Graphic 9">
            <a:extLst>
              <a:ext uri="{FF2B5EF4-FFF2-40B4-BE49-F238E27FC236}">
                <a16:creationId xmlns:a16="http://schemas.microsoft.com/office/drawing/2014/main" id="{F9FA429A-FE76-894E-8BB5-5EF2A60D68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67436" y="911292"/>
            <a:ext cx="3056400" cy="30564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2053631" y="4750077"/>
            <a:ext cx="8084736" cy="1066746"/>
          </a:xfrm>
          <a:prstGeom prst="roundRect">
            <a:avLst>
              <a:gd name="adj" fmla="val 50000"/>
            </a:avLst>
          </a:prstGeom>
          <a:solidFill>
            <a:schemeClr val="bg1"/>
          </a:solidFill>
          <a:ln w="19050">
            <a:noFill/>
          </a:ln>
        </p:spPr>
        <p:txBody>
          <a:bodyPr lIns="0" tIns="0" rIns="0" bIns="0" anchor="ctr">
            <a:noAutofit/>
          </a:bodyPr>
          <a:lstStyle>
            <a:lvl1pPr marL="0" indent="0" algn="ctr">
              <a:buNone/>
              <a:defRPr sz="2400" b="0" i="0">
                <a:solidFill>
                  <a:srgbClr val="00B3EF"/>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cxnSp>
        <p:nvCxnSpPr>
          <p:cNvPr id="12" name="Straight Connector 11">
            <a:extLst>
              <a:ext uri="{FF2B5EF4-FFF2-40B4-BE49-F238E27FC236}">
                <a16:creationId xmlns:a16="http://schemas.microsoft.com/office/drawing/2014/main" id="{9CA31269-8D1B-1A42-8F14-913656C32200}"/>
              </a:ext>
            </a:extLst>
          </p:cNvPr>
          <p:cNvCxnSpPr>
            <a:cxnSpLocks/>
          </p:cNvCxnSpPr>
          <p:nvPr userDrawn="1"/>
        </p:nvCxnSpPr>
        <p:spPr>
          <a:xfrm>
            <a:off x="2757067" y="4588638"/>
            <a:ext cx="1548384"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E9290-D5CF-1A44-B134-F8CC2F747072}"/>
              </a:ext>
            </a:extLst>
          </p:cNvPr>
          <p:cNvCxnSpPr>
            <a:cxnSpLocks/>
          </p:cNvCxnSpPr>
          <p:nvPr userDrawn="1"/>
        </p:nvCxnSpPr>
        <p:spPr>
          <a:xfrm>
            <a:off x="4466995" y="4588638"/>
            <a:ext cx="259080"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41987-23C9-DB4D-9C7D-5BD52A850DFC}"/>
              </a:ext>
            </a:extLst>
          </p:cNvPr>
          <p:cNvCxnSpPr>
            <a:cxnSpLocks/>
          </p:cNvCxnSpPr>
          <p:nvPr userDrawn="1"/>
        </p:nvCxnSpPr>
        <p:spPr>
          <a:xfrm>
            <a:off x="7847467" y="5999838"/>
            <a:ext cx="1152533"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2F6067-69DB-6D43-8DA8-06627372D567}"/>
              </a:ext>
            </a:extLst>
          </p:cNvPr>
          <p:cNvCxnSpPr>
            <a:cxnSpLocks/>
          </p:cNvCxnSpPr>
          <p:nvPr userDrawn="1"/>
        </p:nvCxnSpPr>
        <p:spPr>
          <a:xfrm>
            <a:off x="9201600" y="5999838"/>
            <a:ext cx="614875"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BCC8F4-9129-D442-9092-7C8C9F6A4824}"/>
              </a:ext>
            </a:extLst>
          </p:cNvPr>
          <p:cNvCxnSpPr>
            <a:cxnSpLocks/>
          </p:cNvCxnSpPr>
          <p:nvPr userDrawn="1"/>
        </p:nvCxnSpPr>
        <p:spPr>
          <a:xfrm>
            <a:off x="9000000" y="6165438"/>
            <a:ext cx="36000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DB185E62-7499-F84A-A428-093F83CF3813}"/>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6519490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Development Slide 16">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0FE718B-8DA0-014D-A7FB-9228C91861AF}"/>
              </a:ext>
            </a:extLst>
          </p:cNvPr>
          <p:cNvSpPr/>
          <p:nvPr userDrawn="1"/>
        </p:nvSpPr>
        <p:spPr>
          <a:xfrm>
            <a:off x="0" y="2228917"/>
            <a:ext cx="12192003" cy="4647789"/>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PT" err="1">
              <a:latin typeface="EC Square Sans Pro" panose="020B0506040000020004" pitchFamily="34" charset="0"/>
            </a:endParaRPr>
          </a:p>
        </p:txBody>
      </p:sp>
      <p:sp>
        <p:nvSpPr>
          <p:cNvPr id="4" name="Title 4">
            <a:extLst>
              <a:ext uri="{FF2B5EF4-FFF2-40B4-BE49-F238E27FC236}">
                <a16:creationId xmlns:a16="http://schemas.microsoft.com/office/drawing/2014/main" id="{D9A8E074-DB8F-9341-954D-C5D60AFDEC25}"/>
              </a:ext>
            </a:extLst>
          </p:cNvPr>
          <p:cNvSpPr>
            <a:spLocks noGrp="1"/>
          </p:cNvSpPr>
          <p:nvPr>
            <p:ph type="title" hasCustomPrompt="1"/>
          </p:nvPr>
        </p:nvSpPr>
        <p:spPr>
          <a:xfrm>
            <a:off x="838200" y="687704"/>
            <a:ext cx="10515600" cy="356432"/>
          </a:xfrm>
        </p:spPr>
        <p:txBody>
          <a:bodyPr>
            <a:noAutofit/>
          </a:bodyPr>
          <a:lstStyle>
            <a:lvl1pPr>
              <a:defRPr sz="3200">
                <a:solidFill>
                  <a:srgbClr val="004494"/>
                </a:solidFill>
              </a:defRPr>
            </a:lvl1pPr>
          </a:lstStyle>
          <a:p>
            <a:r>
              <a:rPr lang="en-US"/>
              <a:t>Title</a:t>
            </a:r>
            <a:endParaRPr lang="pt-PT"/>
          </a:p>
        </p:txBody>
      </p:sp>
      <p:sp>
        <p:nvSpPr>
          <p:cNvPr id="5" name="Text Placeholder 4">
            <a:extLst>
              <a:ext uri="{FF2B5EF4-FFF2-40B4-BE49-F238E27FC236}">
                <a16:creationId xmlns:a16="http://schemas.microsoft.com/office/drawing/2014/main" id="{8DDCA368-E0EE-3C42-8092-BBC6A0FA93E2}"/>
              </a:ext>
            </a:extLst>
          </p:cNvPr>
          <p:cNvSpPr>
            <a:spLocks noGrp="1"/>
          </p:cNvSpPr>
          <p:nvPr>
            <p:ph type="body" sz="quarter" idx="38" hasCustomPrompt="1"/>
          </p:nvPr>
        </p:nvSpPr>
        <p:spPr>
          <a:xfrm>
            <a:off x="838200" y="1507499"/>
            <a:ext cx="10514012" cy="258055"/>
          </a:xfrm>
        </p:spPr>
        <p:txBody>
          <a:bodyPr lIns="0" tIns="0" rIns="0" bIns="0">
            <a:normAutofit/>
          </a:bodyPr>
          <a:lstStyle>
            <a:lvl1pPr marL="0" indent="0">
              <a:buNone/>
              <a:defRPr sz="1800">
                <a:solidFill>
                  <a:srgbClr val="004494"/>
                </a:solidFill>
              </a:defRPr>
            </a:lvl1pPr>
          </a:lstStyle>
          <a:p>
            <a:pPr lvl="0"/>
            <a:r>
              <a:rPr lang="pt-PT" err="1"/>
              <a:t>Subtitle</a:t>
            </a:r>
            <a:endParaRPr lang="pt-PT"/>
          </a:p>
        </p:txBody>
      </p:sp>
      <p:cxnSp>
        <p:nvCxnSpPr>
          <p:cNvPr id="6" name="Straight Connector 5">
            <a:extLst>
              <a:ext uri="{FF2B5EF4-FFF2-40B4-BE49-F238E27FC236}">
                <a16:creationId xmlns:a16="http://schemas.microsoft.com/office/drawing/2014/main" id="{58F6CDD9-4307-8446-9D6B-0224795FE161}"/>
              </a:ext>
            </a:extLst>
          </p:cNvPr>
          <p:cNvCxnSpPr>
            <a:cxnSpLocks/>
          </p:cNvCxnSpPr>
          <p:nvPr userDrawn="1"/>
        </p:nvCxnSpPr>
        <p:spPr>
          <a:xfrm>
            <a:off x="685800" y="-16852"/>
            <a:ext cx="0" cy="1788502"/>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4416E0CB-A87E-004C-BCC2-A97CB581F2AA}"/>
              </a:ext>
            </a:extLst>
          </p:cNvPr>
          <p:cNvSpPr>
            <a:spLocks noGrp="1"/>
          </p:cNvSpPr>
          <p:nvPr>
            <p:ph type="body" sz="quarter" idx="27" hasCustomPrompt="1"/>
          </p:nvPr>
        </p:nvSpPr>
        <p:spPr>
          <a:xfrm>
            <a:off x="838200" y="1252958"/>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10" name="Slide Number Placeholder 2">
            <a:extLst>
              <a:ext uri="{FF2B5EF4-FFF2-40B4-BE49-F238E27FC236}">
                <a16:creationId xmlns:a16="http://schemas.microsoft.com/office/drawing/2014/main" id="{9BD51379-8945-774B-B189-F399261FC3B6}"/>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32" name="Text Placeholder 12">
            <a:extLst>
              <a:ext uri="{FF2B5EF4-FFF2-40B4-BE49-F238E27FC236}">
                <a16:creationId xmlns:a16="http://schemas.microsoft.com/office/drawing/2014/main" id="{F27C12F3-40DE-9441-96FC-262A0FEE6DDD}"/>
              </a:ext>
            </a:extLst>
          </p:cNvPr>
          <p:cNvSpPr>
            <a:spLocks noGrp="1" noChangeAspect="1"/>
          </p:cNvSpPr>
          <p:nvPr>
            <p:ph type="body" sz="quarter" idx="76" hasCustomPrompt="1"/>
          </p:nvPr>
        </p:nvSpPr>
        <p:spPr>
          <a:xfrm>
            <a:off x="1729330" y="2726869"/>
            <a:ext cx="1260000" cy="12600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4" name="Text Placeholder 12">
            <a:extLst>
              <a:ext uri="{FF2B5EF4-FFF2-40B4-BE49-F238E27FC236}">
                <a16:creationId xmlns:a16="http://schemas.microsoft.com/office/drawing/2014/main" id="{CFBD8A55-33AB-2E48-A84C-80E07671BC92}"/>
              </a:ext>
            </a:extLst>
          </p:cNvPr>
          <p:cNvSpPr>
            <a:spLocks noGrp="1"/>
          </p:cNvSpPr>
          <p:nvPr>
            <p:ph type="body" sz="quarter" idx="82" hasCustomPrompt="1"/>
          </p:nvPr>
        </p:nvSpPr>
        <p:spPr>
          <a:xfrm>
            <a:off x="2175751" y="4539904"/>
            <a:ext cx="367158"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5" name="Text Placeholder 25">
            <a:extLst>
              <a:ext uri="{FF2B5EF4-FFF2-40B4-BE49-F238E27FC236}">
                <a16:creationId xmlns:a16="http://schemas.microsoft.com/office/drawing/2014/main" id="{B91E8E89-CBDF-AC4D-8C24-DF2B5DD86DC0}"/>
              </a:ext>
            </a:extLst>
          </p:cNvPr>
          <p:cNvSpPr>
            <a:spLocks noGrp="1"/>
          </p:cNvSpPr>
          <p:nvPr>
            <p:ph type="body" sz="quarter" idx="21" hasCustomPrompt="1"/>
          </p:nvPr>
        </p:nvSpPr>
        <p:spPr>
          <a:xfrm>
            <a:off x="1001038" y="4101679"/>
            <a:ext cx="2716585" cy="309348"/>
          </a:xfrm>
        </p:spPr>
        <p:txBody>
          <a:bodyPr>
            <a:noAutofit/>
          </a:bodyPr>
          <a:lstStyle>
            <a:lvl1pPr marL="0" indent="0" algn="ctr">
              <a:buNone/>
              <a:defRPr lang="pt-PT" sz="1400" b="1" kern="1200" baseline="0" dirty="0">
                <a:solidFill>
                  <a:srgbClr val="B2E8FA"/>
                </a:solidFill>
                <a:latin typeface="EC Square Sans Pro" panose="020B0506040000020004" pitchFamily="34" charset="0"/>
                <a:ea typeface="+mn-ea"/>
                <a:cs typeface="+mn-cs"/>
              </a:defRPr>
            </a:lvl1pPr>
          </a:lstStyle>
          <a:p>
            <a:pPr lvl="0"/>
            <a:r>
              <a:rPr lang="pt-PT" err="1"/>
              <a:t>Text</a:t>
            </a:r>
            <a:endParaRPr lang="pt-PT"/>
          </a:p>
        </p:txBody>
      </p:sp>
      <p:sp>
        <p:nvSpPr>
          <p:cNvPr id="36" name="Text Placeholder 12">
            <a:extLst>
              <a:ext uri="{FF2B5EF4-FFF2-40B4-BE49-F238E27FC236}">
                <a16:creationId xmlns:a16="http://schemas.microsoft.com/office/drawing/2014/main" id="{9A02E8B8-1C92-AC42-A4BB-8BB4E41749BA}"/>
              </a:ext>
            </a:extLst>
          </p:cNvPr>
          <p:cNvSpPr>
            <a:spLocks noGrp="1" noChangeAspect="1"/>
          </p:cNvSpPr>
          <p:nvPr>
            <p:ph type="body" sz="quarter" idx="83" hasCustomPrompt="1"/>
          </p:nvPr>
        </p:nvSpPr>
        <p:spPr>
          <a:xfrm>
            <a:off x="5465206" y="2710861"/>
            <a:ext cx="1260000" cy="12600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8" name="Text Placeholder 12">
            <a:extLst>
              <a:ext uri="{FF2B5EF4-FFF2-40B4-BE49-F238E27FC236}">
                <a16:creationId xmlns:a16="http://schemas.microsoft.com/office/drawing/2014/main" id="{4E3EDAE7-A16E-0347-A7B8-729BEF1820DD}"/>
              </a:ext>
            </a:extLst>
          </p:cNvPr>
          <p:cNvSpPr>
            <a:spLocks noGrp="1"/>
          </p:cNvSpPr>
          <p:nvPr>
            <p:ph type="body" sz="quarter" idx="85" hasCustomPrompt="1"/>
          </p:nvPr>
        </p:nvSpPr>
        <p:spPr>
          <a:xfrm>
            <a:off x="5911627" y="4551291"/>
            <a:ext cx="367158"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9" name="Text Placeholder 25">
            <a:extLst>
              <a:ext uri="{FF2B5EF4-FFF2-40B4-BE49-F238E27FC236}">
                <a16:creationId xmlns:a16="http://schemas.microsoft.com/office/drawing/2014/main" id="{16CD3D19-AA18-2E4D-A12C-2BF1D2E30A4E}"/>
              </a:ext>
            </a:extLst>
          </p:cNvPr>
          <p:cNvSpPr>
            <a:spLocks noGrp="1"/>
          </p:cNvSpPr>
          <p:nvPr>
            <p:ph type="body" sz="quarter" idx="86" hasCustomPrompt="1"/>
          </p:nvPr>
        </p:nvSpPr>
        <p:spPr>
          <a:xfrm>
            <a:off x="4755063" y="4106402"/>
            <a:ext cx="2680286" cy="309348"/>
          </a:xfrm>
        </p:spPr>
        <p:txBody>
          <a:bodyPr>
            <a:noAutofit/>
          </a:bodyPr>
          <a:lstStyle>
            <a:lvl1pPr marL="0" indent="0" algn="ctr">
              <a:buNone/>
              <a:defRPr lang="pt-PT" sz="1400" b="1" kern="1200" baseline="0" dirty="0">
                <a:solidFill>
                  <a:srgbClr val="B2E8FA"/>
                </a:solidFill>
                <a:latin typeface="EC Square Sans Pro" panose="020B0506040000020004" pitchFamily="34" charset="0"/>
                <a:ea typeface="+mn-ea"/>
                <a:cs typeface="+mn-cs"/>
              </a:defRPr>
            </a:lvl1pPr>
          </a:lstStyle>
          <a:p>
            <a:pPr lvl="0"/>
            <a:r>
              <a:rPr lang="pt-PT" err="1"/>
              <a:t>Text</a:t>
            </a:r>
            <a:endParaRPr lang="pt-PT"/>
          </a:p>
        </p:txBody>
      </p:sp>
      <p:sp>
        <p:nvSpPr>
          <p:cNvPr id="40" name="Text Placeholder 12">
            <a:extLst>
              <a:ext uri="{FF2B5EF4-FFF2-40B4-BE49-F238E27FC236}">
                <a16:creationId xmlns:a16="http://schemas.microsoft.com/office/drawing/2014/main" id="{6831CEEF-A9FC-BE4A-B96A-2134ACE91D0A}"/>
              </a:ext>
            </a:extLst>
          </p:cNvPr>
          <p:cNvSpPr>
            <a:spLocks noGrp="1" noChangeAspect="1"/>
          </p:cNvSpPr>
          <p:nvPr>
            <p:ph type="body" sz="quarter" idx="87" hasCustomPrompt="1"/>
          </p:nvPr>
        </p:nvSpPr>
        <p:spPr>
          <a:xfrm>
            <a:off x="9141667" y="2726869"/>
            <a:ext cx="1260000" cy="12600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42" name="Text Placeholder 12">
            <a:extLst>
              <a:ext uri="{FF2B5EF4-FFF2-40B4-BE49-F238E27FC236}">
                <a16:creationId xmlns:a16="http://schemas.microsoft.com/office/drawing/2014/main" id="{B993C267-B3F0-F846-B51E-DA97622F37AC}"/>
              </a:ext>
            </a:extLst>
          </p:cNvPr>
          <p:cNvSpPr>
            <a:spLocks noGrp="1"/>
          </p:cNvSpPr>
          <p:nvPr>
            <p:ph type="body" sz="quarter" idx="89" hasCustomPrompt="1"/>
          </p:nvPr>
        </p:nvSpPr>
        <p:spPr>
          <a:xfrm>
            <a:off x="9588088" y="4528432"/>
            <a:ext cx="367158"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3" name="Text Placeholder 25">
            <a:extLst>
              <a:ext uri="{FF2B5EF4-FFF2-40B4-BE49-F238E27FC236}">
                <a16:creationId xmlns:a16="http://schemas.microsoft.com/office/drawing/2014/main" id="{C6DBC161-6067-3946-B0E2-64F74B63748F}"/>
              </a:ext>
            </a:extLst>
          </p:cNvPr>
          <p:cNvSpPr>
            <a:spLocks noGrp="1"/>
          </p:cNvSpPr>
          <p:nvPr>
            <p:ph type="body" sz="quarter" idx="90" hasCustomPrompt="1"/>
          </p:nvPr>
        </p:nvSpPr>
        <p:spPr>
          <a:xfrm>
            <a:off x="8413375" y="4082827"/>
            <a:ext cx="2716585" cy="309348"/>
          </a:xfrm>
        </p:spPr>
        <p:txBody>
          <a:bodyPr>
            <a:noAutofit/>
          </a:bodyPr>
          <a:lstStyle>
            <a:lvl1pPr marL="0" indent="0" algn="ctr">
              <a:buNone/>
              <a:defRPr lang="pt-PT" sz="1400" b="1" kern="1200" baseline="0" dirty="0">
                <a:solidFill>
                  <a:srgbClr val="B2E8FA"/>
                </a:solidFill>
                <a:latin typeface="EC Square Sans Pro" panose="020B0506040000020004" pitchFamily="34" charset="0"/>
                <a:ea typeface="+mn-ea"/>
                <a:cs typeface="+mn-cs"/>
              </a:defRPr>
            </a:lvl1pPr>
          </a:lstStyle>
          <a:p>
            <a:pPr lvl="0"/>
            <a:r>
              <a:rPr lang="pt-PT" err="1"/>
              <a:t>Text</a:t>
            </a:r>
            <a:endParaRPr lang="pt-PT"/>
          </a:p>
        </p:txBody>
      </p:sp>
      <p:sp>
        <p:nvSpPr>
          <p:cNvPr id="23" name="Text Placeholder 12">
            <a:extLst>
              <a:ext uri="{FF2B5EF4-FFF2-40B4-BE49-F238E27FC236}">
                <a16:creationId xmlns:a16="http://schemas.microsoft.com/office/drawing/2014/main" id="{88505F7D-A85F-4D42-9E47-E631E40929B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24" name="Text Placeholder 25">
            <a:extLst>
              <a:ext uri="{FF2B5EF4-FFF2-40B4-BE49-F238E27FC236}">
                <a16:creationId xmlns:a16="http://schemas.microsoft.com/office/drawing/2014/main" id="{1006EF41-B4C6-3547-85D2-FEF9C8C880F9}"/>
              </a:ext>
            </a:extLst>
          </p:cNvPr>
          <p:cNvSpPr>
            <a:spLocks noGrp="1"/>
          </p:cNvSpPr>
          <p:nvPr>
            <p:ph type="body" sz="quarter" idx="91" hasCustomPrompt="1"/>
          </p:nvPr>
        </p:nvSpPr>
        <p:spPr>
          <a:xfrm>
            <a:off x="1001038" y="4738480"/>
            <a:ext cx="2716585" cy="109294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b="0" i="0" kern="1200" baseline="0" dirty="0">
                <a:solidFill>
                  <a:schemeClr val="bg1"/>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5" name="Text Placeholder 25">
            <a:extLst>
              <a:ext uri="{FF2B5EF4-FFF2-40B4-BE49-F238E27FC236}">
                <a16:creationId xmlns:a16="http://schemas.microsoft.com/office/drawing/2014/main" id="{14846AD0-45BD-4E40-8BC5-D5BD5C0FC70C}"/>
              </a:ext>
            </a:extLst>
          </p:cNvPr>
          <p:cNvSpPr>
            <a:spLocks noGrp="1"/>
          </p:cNvSpPr>
          <p:nvPr>
            <p:ph type="body" sz="quarter" idx="92" hasCustomPrompt="1"/>
          </p:nvPr>
        </p:nvSpPr>
        <p:spPr>
          <a:xfrm>
            <a:off x="4750078" y="4738480"/>
            <a:ext cx="2716585" cy="109294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b="0" i="0" kern="1200" baseline="0" dirty="0">
                <a:solidFill>
                  <a:schemeClr val="bg1"/>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6" name="Text Placeholder 25">
            <a:extLst>
              <a:ext uri="{FF2B5EF4-FFF2-40B4-BE49-F238E27FC236}">
                <a16:creationId xmlns:a16="http://schemas.microsoft.com/office/drawing/2014/main" id="{9891858F-345E-1D42-B054-3723FD288C4A}"/>
              </a:ext>
            </a:extLst>
          </p:cNvPr>
          <p:cNvSpPr>
            <a:spLocks noGrp="1"/>
          </p:cNvSpPr>
          <p:nvPr>
            <p:ph type="body" sz="quarter" idx="93" hasCustomPrompt="1"/>
          </p:nvPr>
        </p:nvSpPr>
        <p:spPr>
          <a:xfrm>
            <a:off x="8420741" y="4738480"/>
            <a:ext cx="2716585" cy="109294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b="0" i="0" kern="1200" baseline="0" dirty="0">
                <a:solidFill>
                  <a:schemeClr val="bg1"/>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Tree>
    <p:extLst>
      <p:ext uri="{BB962C8B-B14F-4D97-AF65-F5344CB8AC3E}">
        <p14:creationId xmlns:p14="http://schemas.microsoft.com/office/powerpoint/2010/main" val="28310076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Development Numbers">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151D9-4BA5-BD4F-AD1A-0CA490EA69E0}"/>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Background pattern&#10;&#10;Description automatically generated">
            <a:extLst>
              <a:ext uri="{FF2B5EF4-FFF2-40B4-BE49-F238E27FC236}">
                <a16:creationId xmlns:a16="http://schemas.microsoft.com/office/drawing/2014/main" id="{FCA548FC-B3ED-0A46-8C8D-C69DA62B674D}"/>
              </a:ext>
            </a:extLst>
          </p:cNvPr>
          <p:cNvPicPr>
            <a:picLocks noChangeAspect="1"/>
          </p:cNvPicPr>
          <p:nvPr userDrawn="1"/>
        </p:nvPicPr>
        <p:blipFill>
          <a:blip r:embed="rId3" cstate="email">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BCE9CAE-B237-594A-BFA0-FC188BF4EBE6}"/>
              </a:ext>
            </a:extLst>
          </p:cNvPr>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0" name="Text Placeholder 6">
            <a:extLst>
              <a:ext uri="{FF2B5EF4-FFF2-40B4-BE49-F238E27FC236}">
                <a16:creationId xmlns:a16="http://schemas.microsoft.com/office/drawing/2014/main" id="{B3715F83-31A0-7A47-BDBB-8924AD0C31EB}"/>
              </a:ext>
            </a:extLst>
          </p:cNvPr>
          <p:cNvSpPr>
            <a:spLocks noGrp="1"/>
          </p:cNvSpPr>
          <p:nvPr>
            <p:ph type="body" sz="quarter" idx="114" hasCustomPrompt="1"/>
          </p:nvPr>
        </p:nvSpPr>
        <p:spPr>
          <a:xfrm>
            <a:off x="1132869" y="1934263"/>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9600" b="1" kern="1200" dirty="0" smtClean="0">
                <a:solidFill>
                  <a:schemeClr val="bg1"/>
                </a:solidFill>
                <a:effectLst>
                  <a:outerShdw dist="69745" dir="21540000" algn="bl" rotWithShape="0">
                    <a:srgbClr val="FF0179"/>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a:t>
            </a:r>
            <a:r>
              <a:rPr lang="pt-PT" err="1"/>
              <a:t>xx</a:t>
            </a:r>
            <a:endParaRPr lang="pt-PT"/>
          </a:p>
        </p:txBody>
      </p:sp>
      <p:sp>
        <p:nvSpPr>
          <p:cNvPr id="12" name="Text Placeholder 25">
            <a:extLst>
              <a:ext uri="{FF2B5EF4-FFF2-40B4-BE49-F238E27FC236}">
                <a16:creationId xmlns:a16="http://schemas.microsoft.com/office/drawing/2014/main" id="{9F1C3770-0268-3C40-A2B8-A5188198E7FC}"/>
              </a:ext>
            </a:extLst>
          </p:cNvPr>
          <p:cNvSpPr>
            <a:spLocks noGrp="1"/>
          </p:cNvSpPr>
          <p:nvPr>
            <p:ph type="body" sz="quarter" idx="21" hasCustomPrompt="1"/>
          </p:nvPr>
        </p:nvSpPr>
        <p:spPr>
          <a:xfrm>
            <a:off x="1132869" y="3208738"/>
            <a:ext cx="3803566" cy="309348"/>
          </a:xfrm>
        </p:spPr>
        <p:txBody>
          <a:bodyPr>
            <a:noAutofit/>
          </a:bodyPr>
          <a:lstStyle>
            <a:lvl1pPr marL="0" indent="0" algn="ctr">
              <a:buNone/>
              <a:defRPr sz="2000" b="0" baseline="0">
                <a:solidFill>
                  <a:schemeClr val="bg1"/>
                </a:solidFill>
              </a:defRPr>
            </a:lvl1pPr>
          </a:lstStyle>
          <a:p>
            <a:pPr lvl="0"/>
            <a:r>
              <a:rPr lang="en-GB" noProof="0"/>
              <a:t>Description</a:t>
            </a:r>
          </a:p>
        </p:txBody>
      </p:sp>
      <p:pic>
        <p:nvPicPr>
          <p:cNvPr id="2" name="Picture 1">
            <a:extLst>
              <a:ext uri="{FF2B5EF4-FFF2-40B4-BE49-F238E27FC236}">
                <a16:creationId xmlns:a16="http://schemas.microsoft.com/office/drawing/2014/main" id="{FE0DCF63-E031-4D42-A1D3-FB060BF909A5}"/>
              </a:ext>
            </a:extLst>
          </p:cNvPr>
          <p:cNvPicPr>
            <a:picLocks noChangeAspect="1"/>
          </p:cNvPicPr>
          <p:nvPr userDrawn="1"/>
        </p:nvPicPr>
        <p:blipFill>
          <a:blip r:embed="rId4" cstate="email">
            <a:alphaModFix amt="16000"/>
            <a:extLst>
              <a:ext uri="{28A0092B-C50C-407E-A947-70E740481C1C}">
                <a14:useLocalDpi xmlns:a14="http://schemas.microsoft.com/office/drawing/2010/main"/>
              </a:ext>
            </a:extLst>
          </a:blip>
          <a:stretch>
            <a:fillRect/>
          </a:stretch>
        </p:blipFill>
        <p:spPr>
          <a:xfrm>
            <a:off x="2232048" y="4498288"/>
            <a:ext cx="1605208" cy="1618330"/>
          </a:xfrm>
          <a:prstGeom prst="rect">
            <a:avLst/>
          </a:prstGeom>
        </p:spPr>
      </p:pic>
      <p:sp>
        <p:nvSpPr>
          <p:cNvPr id="17" name="Text Placeholder 6">
            <a:extLst>
              <a:ext uri="{FF2B5EF4-FFF2-40B4-BE49-F238E27FC236}">
                <a16:creationId xmlns:a16="http://schemas.microsoft.com/office/drawing/2014/main" id="{CEF30F7B-2D6D-7643-A4D8-DCC448F573C0}"/>
              </a:ext>
            </a:extLst>
          </p:cNvPr>
          <p:cNvSpPr>
            <a:spLocks noGrp="1"/>
          </p:cNvSpPr>
          <p:nvPr>
            <p:ph type="body" sz="quarter" idx="116" hasCustomPrompt="1"/>
          </p:nvPr>
        </p:nvSpPr>
        <p:spPr>
          <a:xfrm>
            <a:off x="1132869" y="4337459"/>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9600" b="1" kern="1200" dirty="0" smtClean="0">
                <a:solidFill>
                  <a:srgbClr val="00B3EF"/>
                </a:solidFill>
                <a:effectLst>
                  <a:outerShdw sx="1000" sy="1000" algn="ctr" rotWithShape="0">
                    <a:schemeClr val="bg1"/>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xx</a:t>
            </a:r>
            <a:endParaRPr lang="pt-PT"/>
          </a:p>
        </p:txBody>
      </p:sp>
      <p:sp>
        <p:nvSpPr>
          <p:cNvPr id="18" name="Text Placeholder 25">
            <a:extLst>
              <a:ext uri="{FF2B5EF4-FFF2-40B4-BE49-F238E27FC236}">
                <a16:creationId xmlns:a16="http://schemas.microsoft.com/office/drawing/2014/main" id="{C080EEF5-1B08-1D49-A1CF-9CB52515177A}"/>
              </a:ext>
            </a:extLst>
          </p:cNvPr>
          <p:cNvSpPr>
            <a:spLocks noGrp="1"/>
          </p:cNvSpPr>
          <p:nvPr>
            <p:ph type="body" sz="quarter" idx="117" hasCustomPrompt="1"/>
          </p:nvPr>
        </p:nvSpPr>
        <p:spPr>
          <a:xfrm>
            <a:off x="1132869" y="5628534"/>
            <a:ext cx="3803566" cy="309348"/>
          </a:xfrm>
        </p:spPr>
        <p:txBody>
          <a:bodyPr>
            <a:noAutofit/>
          </a:bodyPr>
          <a:lstStyle>
            <a:lvl1pPr marL="0" indent="0" algn="ctr">
              <a:buNone/>
              <a:defRPr sz="2000" b="0" baseline="0">
                <a:solidFill>
                  <a:schemeClr val="bg1"/>
                </a:solidFill>
              </a:defRPr>
            </a:lvl1pPr>
          </a:lstStyle>
          <a:p>
            <a:pPr lvl="0"/>
            <a:r>
              <a:rPr lang="en-GB" noProof="0"/>
              <a:t>Description</a:t>
            </a:r>
          </a:p>
        </p:txBody>
      </p:sp>
      <p:sp>
        <p:nvSpPr>
          <p:cNvPr id="5" name="Rounded Rectangle 4">
            <a:extLst>
              <a:ext uri="{FF2B5EF4-FFF2-40B4-BE49-F238E27FC236}">
                <a16:creationId xmlns:a16="http://schemas.microsoft.com/office/drawing/2014/main" id="{AACED462-15AB-F543-877C-47313EBB90C2}"/>
              </a:ext>
            </a:extLst>
          </p:cNvPr>
          <p:cNvSpPr/>
          <p:nvPr userDrawn="1"/>
        </p:nvSpPr>
        <p:spPr>
          <a:xfrm>
            <a:off x="7058025" y="2430462"/>
            <a:ext cx="2762249" cy="953040"/>
          </a:xfrm>
          <a:prstGeom prst="roundRect">
            <a:avLst/>
          </a:prstGeom>
          <a:solidFill>
            <a:schemeClr val="bg1">
              <a:alpha val="8989"/>
            </a:scheme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 Placeholder 6">
            <a:extLst>
              <a:ext uri="{FF2B5EF4-FFF2-40B4-BE49-F238E27FC236}">
                <a16:creationId xmlns:a16="http://schemas.microsoft.com/office/drawing/2014/main" id="{04AA7396-9FFC-0F40-AEE8-BF7DCA3099A1}"/>
              </a:ext>
            </a:extLst>
          </p:cNvPr>
          <p:cNvSpPr>
            <a:spLocks noGrp="1"/>
          </p:cNvSpPr>
          <p:nvPr>
            <p:ph type="body" sz="quarter" idx="118" hasCustomPrompt="1"/>
          </p:nvPr>
        </p:nvSpPr>
        <p:spPr>
          <a:xfrm>
            <a:off x="6493373" y="1934263"/>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9600" b="0" i="0" kern="1200" dirty="0" smtClean="0">
                <a:ln>
                  <a:solidFill>
                    <a:schemeClr val="bg1"/>
                  </a:solidFill>
                </a:ln>
                <a:solidFill>
                  <a:schemeClr val="bg1"/>
                </a:solidFill>
                <a:effectLst/>
                <a:latin typeface="EC Square Sans Pro Medium"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a:t>
            </a:r>
            <a:r>
              <a:rPr lang="pt-PT" err="1"/>
              <a:t>xx</a:t>
            </a:r>
            <a:endParaRPr lang="pt-PT"/>
          </a:p>
        </p:txBody>
      </p:sp>
      <p:sp>
        <p:nvSpPr>
          <p:cNvPr id="20" name="Text Placeholder 25">
            <a:extLst>
              <a:ext uri="{FF2B5EF4-FFF2-40B4-BE49-F238E27FC236}">
                <a16:creationId xmlns:a16="http://schemas.microsoft.com/office/drawing/2014/main" id="{B3886667-5FC6-D241-963A-F560087FA682}"/>
              </a:ext>
            </a:extLst>
          </p:cNvPr>
          <p:cNvSpPr>
            <a:spLocks noGrp="1"/>
          </p:cNvSpPr>
          <p:nvPr>
            <p:ph type="body" sz="quarter" idx="119" hasCustomPrompt="1"/>
          </p:nvPr>
        </p:nvSpPr>
        <p:spPr>
          <a:xfrm>
            <a:off x="6493373" y="3208738"/>
            <a:ext cx="3803566" cy="309349"/>
          </a:xfrm>
        </p:spPr>
        <p:txBody>
          <a:bodyPr>
            <a:noAutofit/>
          </a:bodyPr>
          <a:lstStyle>
            <a:lvl1pPr marL="0" indent="0" algn="ctr">
              <a:buNone/>
              <a:defRPr sz="2000" b="0" baseline="0">
                <a:solidFill>
                  <a:srgbClr val="FF0179"/>
                </a:solidFill>
              </a:defRPr>
            </a:lvl1pPr>
          </a:lstStyle>
          <a:p>
            <a:pPr lvl="0"/>
            <a:r>
              <a:rPr lang="en-GB" noProof="0"/>
              <a:t>Description</a:t>
            </a:r>
          </a:p>
        </p:txBody>
      </p:sp>
      <p:sp>
        <p:nvSpPr>
          <p:cNvPr id="21" name="Text Placeholder 6">
            <a:extLst>
              <a:ext uri="{FF2B5EF4-FFF2-40B4-BE49-F238E27FC236}">
                <a16:creationId xmlns:a16="http://schemas.microsoft.com/office/drawing/2014/main" id="{625FB322-909F-9144-B7A2-28602AADED11}"/>
              </a:ext>
            </a:extLst>
          </p:cNvPr>
          <p:cNvSpPr>
            <a:spLocks noGrp="1"/>
          </p:cNvSpPr>
          <p:nvPr>
            <p:ph type="body" sz="quarter" idx="120" hasCustomPrompt="1"/>
          </p:nvPr>
        </p:nvSpPr>
        <p:spPr>
          <a:xfrm>
            <a:off x="6493373" y="4337459"/>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1500" b="1" kern="1200" dirty="0" smtClean="0">
                <a:ln w="25400">
                  <a:solidFill>
                    <a:srgbClr val="00B3EF"/>
                  </a:solidFill>
                </a:ln>
                <a:solidFill>
                  <a:schemeClr val="bg1"/>
                </a:solidFill>
                <a:effectLst>
                  <a:outerShdw dist="68362" dir="2604893" sx="99000" sy="99000" algn="ctr" rotWithShape="0">
                    <a:srgbClr val="00B3EF"/>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xx</a:t>
            </a:r>
            <a:endParaRPr lang="pt-PT"/>
          </a:p>
        </p:txBody>
      </p:sp>
      <p:sp>
        <p:nvSpPr>
          <p:cNvPr id="22" name="Text Placeholder 25">
            <a:extLst>
              <a:ext uri="{FF2B5EF4-FFF2-40B4-BE49-F238E27FC236}">
                <a16:creationId xmlns:a16="http://schemas.microsoft.com/office/drawing/2014/main" id="{AC314347-5307-A145-B5F3-B2CD6150B117}"/>
              </a:ext>
            </a:extLst>
          </p:cNvPr>
          <p:cNvSpPr>
            <a:spLocks noGrp="1"/>
          </p:cNvSpPr>
          <p:nvPr>
            <p:ph type="body" sz="quarter" idx="121" hasCustomPrompt="1"/>
          </p:nvPr>
        </p:nvSpPr>
        <p:spPr>
          <a:xfrm>
            <a:off x="6493373" y="5628534"/>
            <a:ext cx="3803566" cy="309348"/>
          </a:xfrm>
        </p:spPr>
        <p:txBody>
          <a:bodyPr>
            <a:noAutofit/>
          </a:bodyPr>
          <a:lstStyle>
            <a:lvl1pPr marL="0" indent="0" algn="ctr">
              <a:buNone/>
              <a:defRPr sz="2000" b="0" baseline="0">
                <a:solidFill>
                  <a:schemeClr val="bg1"/>
                </a:solidFill>
              </a:defRPr>
            </a:lvl1pPr>
          </a:lstStyle>
          <a:p>
            <a:pPr lvl="0"/>
            <a:r>
              <a:rPr lang="en-GB" noProof="0"/>
              <a:t>Description</a:t>
            </a:r>
          </a:p>
        </p:txBody>
      </p:sp>
      <p:sp>
        <p:nvSpPr>
          <p:cNvPr id="24" name="Text Placeholder 4">
            <a:extLst>
              <a:ext uri="{FF2B5EF4-FFF2-40B4-BE49-F238E27FC236}">
                <a16:creationId xmlns:a16="http://schemas.microsoft.com/office/drawing/2014/main" id="{A75D20EF-1BFF-5248-BFAB-F897F01ECBB0}"/>
              </a:ext>
            </a:extLst>
          </p:cNvPr>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25" name="Title 5">
            <a:extLst>
              <a:ext uri="{FF2B5EF4-FFF2-40B4-BE49-F238E27FC236}">
                <a16:creationId xmlns:a16="http://schemas.microsoft.com/office/drawing/2014/main" id="{A0AA3ABA-567E-D949-B592-8190D3B778E1}"/>
              </a:ext>
            </a:extLst>
          </p:cNvPr>
          <p:cNvSpPr>
            <a:spLocks noGrp="1"/>
          </p:cNvSpPr>
          <p:nvPr>
            <p:ph type="title" hasCustomPrompt="1"/>
          </p:nvPr>
        </p:nvSpPr>
        <p:spPr>
          <a:xfrm>
            <a:off x="838200" y="687704"/>
            <a:ext cx="10515600" cy="356432"/>
          </a:xfrm>
        </p:spPr>
        <p:txBody>
          <a:bodyPr/>
          <a:lstStyle>
            <a:lvl1pPr>
              <a:defRPr>
                <a:solidFill>
                  <a:schemeClr val="bg1"/>
                </a:solidFill>
              </a:defRPr>
            </a:lvl1pPr>
          </a:lstStyle>
          <a:p>
            <a:r>
              <a:rPr lang="en-US"/>
              <a:t>Title</a:t>
            </a:r>
            <a:endParaRPr lang="pt-PT"/>
          </a:p>
        </p:txBody>
      </p:sp>
      <p:cxnSp>
        <p:nvCxnSpPr>
          <p:cNvPr id="26" name="Straight Connector 25">
            <a:extLst>
              <a:ext uri="{FF2B5EF4-FFF2-40B4-BE49-F238E27FC236}">
                <a16:creationId xmlns:a16="http://schemas.microsoft.com/office/drawing/2014/main" id="{5202692B-DFC2-6447-A0A1-9B231D6B072F}"/>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A8AE7298-27D1-CA4C-8741-2135F4FAC155}"/>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4770047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Development Slide 17_">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125990-0005-7A4E-ACD5-EDA65CD424F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893067" y="0"/>
            <a:ext cx="5021782" cy="6858000"/>
          </a:xfrm>
          <a:prstGeom prst="rect">
            <a:avLst/>
          </a:prstGeom>
        </p:spPr>
      </p:pic>
      <p:pic>
        <p:nvPicPr>
          <p:cNvPr id="28" name="Picture 27">
            <a:extLst>
              <a:ext uri="{FF2B5EF4-FFF2-40B4-BE49-F238E27FC236}">
                <a16:creationId xmlns:a16="http://schemas.microsoft.com/office/drawing/2014/main" id="{4DD48C41-D71F-274F-A181-168869B3840F}"/>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852385" y="-3707"/>
            <a:ext cx="5021782"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2" name="Text Placeholder 12"/>
          <p:cNvSpPr>
            <a:spLocks noGrp="1"/>
          </p:cNvSpPr>
          <p:nvPr>
            <p:ph type="body" sz="quarter" idx="41" hasCustomPrompt="1"/>
          </p:nvPr>
        </p:nvSpPr>
        <p:spPr>
          <a:xfrm rot="5400000">
            <a:off x="1006560" y="5556034"/>
            <a:ext cx="1126041" cy="89514"/>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8" name="Text Placeholder 25"/>
          <p:cNvSpPr>
            <a:spLocks noGrp="1"/>
          </p:cNvSpPr>
          <p:nvPr>
            <p:ph type="body" sz="quarter" idx="45" hasCustomPrompt="1"/>
          </p:nvPr>
        </p:nvSpPr>
        <p:spPr>
          <a:xfrm>
            <a:off x="1852385" y="5359034"/>
            <a:ext cx="9501414"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5"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6"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0" name="Text Placeholder 12"/>
          <p:cNvSpPr>
            <a:spLocks noGrp="1"/>
          </p:cNvSpPr>
          <p:nvPr>
            <p:ph type="body" sz="quarter" idx="39" hasCustomPrompt="1"/>
          </p:nvPr>
        </p:nvSpPr>
        <p:spPr>
          <a:xfrm rot="5400000">
            <a:off x="1008483" y="2332269"/>
            <a:ext cx="1122196" cy="89513"/>
          </a:xfrm>
          <a:solidFill>
            <a:srgbClr val="004494"/>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rot="5400000">
            <a:off x="1008250" y="3941868"/>
            <a:ext cx="1122663" cy="89513"/>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3" name="Text Placeholder 25"/>
          <p:cNvSpPr>
            <a:spLocks noGrp="1"/>
          </p:cNvSpPr>
          <p:nvPr>
            <p:ph type="body" sz="quarter" idx="21" hasCustomPrompt="1"/>
          </p:nvPr>
        </p:nvSpPr>
        <p:spPr>
          <a:xfrm>
            <a:off x="1852389" y="1815928"/>
            <a:ext cx="9501414" cy="309348"/>
          </a:xfrm>
        </p:spPr>
        <p:txBody>
          <a:bodyPr>
            <a:noAutofit/>
          </a:bodyPr>
          <a:lstStyle>
            <a:lvl1pPr marL="0" indent="0" algn="l">
              <a:buNone/>
              <a:defRPr sz="1600" b="1" baseline="0">
                <a:solidFill>
                  <a:srgbClr val="004494"/>
                </a:solidFill>
              </a:defRPr>
            </a:lvl1pPr>
          </a:lstStyle>
          <a:p>
            <a:pPr lvl="0"/>
            <a:r>
              <a:rPr lang="pt-PT" err="1"/>
              <a:t>Idea</a:t>
            </a:r>
            <a:r>
              <a:rPr lang="pt-PT"/>
              <a:t> #</a:t>
            </a:r>
          </a:p>
        </p:txBody>
      </p:sp>
      <p:sp>
        <p:nvSpPr>
          <p:cNvPr id="14" name="Text Placeholder 25"/>
          <p:cNvSpPr>
            <a:spLocks noGrp="1"/>
          </p:cNvSpPr>
          <p:nvPr>
            <p:ph type="body" sz="quarter" idx="34" hasCustomPrompt="1"/>
          </p:nvPr>
        </p:nvSpPr>
        <p:spPr>
          <a:xfrm>
            <a:off x="1852387" y="2137193"/>
            <a:ext cx="9501414"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15" name="Text Placeholder 25"/>
          <p:cNvSpPr>
            <a:spLocks noGrp="1"/>
          </p:cNvSpPr>
          <p:nvPr>
            <p:ph type="body" sz="quarter" idx="42" hasCustomPrompt="1"/>
          </p:nvPr>
        </p:nvSpPr>
        <p:spPr>
          <a:xfrm>
            <a:off x="1852389" y="3425293"/>
            <a:ext cx="9501414" cy="309348"/>
          </a:xfrm>
        </p:spPr>
        <p:txBody>
          <a:bodyPr>
            <a:noAutofit/>
          </a:bodyPr>
          <a:lstStyle>
            <a:lvl1pPr marL="0" indent="0" algn="l">
              <a:buNone/>
              <a:defRPr sz="1600" b="1" baseline="0">
                <a:solidFill>
                  <a:srgbClr val="00B3EF"/>
                </a:solidFill>
              </a:defRPr>
            </a:lvl1pPr>
          </a:lstStyle>
          <a:p>
            <a:pPr lvl="0"/>
            <a:r>
              <a:rPr lang="pt-PT" err="1"/>
              <a:t>Idea</a:t>
            </a:r>
            <a:r>
              <a:rPr lang="pt-PT"/>
              <a:t> #</a:t>
            </a:r>
          </a:p>
        </p:txBody>
      </p:sp>
      <p:sp>
        <p:nvSpPr>
          <p:cNvPr id="16" name="Text Placeholder 25"/>
          <p:cNvSpPr>
            <a:spLocks noGrp="1"/>
          </p:cNvSpPr>
          <p:nvPr>
            <p:ph type="body" sz="quarter" idx="43" hasCustomPrompt="1"/>
          </p:nvPr>
        </p:nvSpPr>
        <p:spPr>
          <a:xfrm>
            <a:off x="1852387" y="3746558"/>
            <a:ext cx="9501414"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17" name="Text Placeholder 25"/>
          <p:cNvSpPr>
            <a:spLocks noGrp="1"/>
          </p:cNvSpPr>
          <p:nvPr>
            <p:ph type="body" sz="quarter" idx="44" hasCustomPrompt="1"/>
          </p:nvPr>
        </p:nvSpPr>
        <p:spPr>
          <a:xfrm>
            <a:off x="1852387" y="5037769"/>
            <a:ext cx="9501414" cy="309348"/>
          </a:xfrm>
        </p:spPr>
        <p:txBody>
          <a:bodyPr>
            <a:noAutofit/>
          </a:bodyPr>
          <a:lstStyle>
            <a:lvl1pPr marL="0" indent="0" algn="l">
              <a:buNone/>
              <a:defRPr sz="1600" b="1" baseline="0">
                <a:solidFill>
                  <a:srgbClr val="FF0179"/>
                </a:solidFill>
              </a:defRPr>
            </a:lvl1pPr>
          </a:lstStyle>
          <a:p>
            <a:pPr lvl="0"/>
            <a:r>
              <a:rPr lang="pt-PT" err="1"/>
              <a:t>Idea</a:t>
            </a:r>
            <a:r>
              <a:rPr lang="pt-PT"/>
              <a:t> #</a:t>
            </a:r>
          </a:p>
        </p:txBody>
      </p:sp>
      <p:cxnSp>
        <p:nvCxnSpPr>
          <p:cNvPr id="21" name="Straight Connector 20"/>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CA1C0682-873E-364B-9CAD-CFD9B71DD67D}"/>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27" name="Text Placeholder 6">
            <a:extLst>
              <a:ext uri="{FF2B5EF4-FFF2-40B4-BE49-F238E27FC236}">
                <a16:creationId xmlns:a16="http://schemas.microsoft.com/office/drawing/2014/main" id="{46251B1B-09A3-AE46-B7D0-A5EC0797C7BA}"/>
              </a:ext>
            </a:extLst>
          </p:cNvPr>
          <p:cNvSpPr>
            <a:spLocks noGrp="1"/>
          </p:cNvSpPr>
          <p:nvPr>
            <p:ph type="body" sz="quarter" idx="17" hasCustomPrompt="1"/>
          </p:nvPr>
        </p:nvSpPr>
        <p:spPr>
          <a:xfrm>
            <a:off x="602388" y="2063079"/>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01</a:t>
            </a:r>
          </a:p>
        </p:txBody>
      </p:sp>
      <p:sp>
        <p:nvSpPr>
          <p:cNvPr id="29" name="Text Placeholder 6">
            <a:extLst>
              <a:ext uri="{FF2B5EF4-FFF2-40B4-BE49-F238E27FC236}">
                <a16:creationId xmlns:a16="http://schemas.microsoft.com/office/drawing/2014/main" id="{C6B90B77-499B-6E49-83F9-20371CBE7E23}"/>
              </a:ext>
            </a:extLst>
          </p:cNvPr>
          <p:cNvSpPr>
            <a:spLocks noGrp="1"/>
          </p:cNvSpPr>
          <p:nvPr>
            <p:ph type="body" sz="quarter" idx="91" hasCustomPrompt="1"/>
          </p:nvPr>
        </p:nvSpPr>
        <p:spPr>
          <a:xfrm>
            <a:off x="602388" y="3691307"/>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02</a:t>
            </a:r>
          </a:p>
        </p:txBody>
      </p:sp>
      <p:sp>
        <p:nvSpPr>
          <p:cNvPr id="30" name="Text Placeholder 6">
            <a:extLst>
              <a:ext uri="{FF2B5EF4-FFF2-40B4-BE49-F238E27FC236}">
                <a16:creationId xmlns:a16="http://schemas.microsoft.com/office/drawing/2014/main" id="{8FFA1216-16EF-F545-ACCD-9453F251EE3A}"/>
              </a:ext>
            </a:extLst>
          </p:cNvPr>
          <p:cNvSpPr>
            <a:spLocks noGrp="1"/>
          </p:cNvSpPr>
          <p:nvPr>
            <p:ph type="body" sz="quarter" idx="92" hasCustomPrompt="1"/>
          </p:nvPr>
        </p:nvSpPr>
        <p:spPr>
          <a:xfrm>
            <a:off x="602388" y="5305474"/>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03</a:t>
            </a:r>
          </a:p>
        </p:txBody>
      </p:sp>
    </p:spTree>
    <p:extLst>
      <p:ext uri="{BB962C8B-B14F-4D97-AF65-F5344CB8AC3E}">
        <p14:creationId xmlns:p14="http://schemas.microsoft.com/office/powerpoint/2010/main" val="32570284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Development Slide 18">
    <p:spTree>
      <p:nvGrpSpPr>
        <p:cNvPr id="1" name=""/>
        <p:cNvGrpSpPr/>
        <p:nvPr/>
      </p:nvGrpSpPr>
      <p:grpSpPr>
        <a:xfrm>
          <a:off x="0" y="0"/>
          <a:ext cx="0" cy="0"/>
          <a:chOff x="0" y="0"/>
          <a:chExt cx="0" cy="0"/>
        </a:xfrm>
      </p:grpSpPr>
      <p:sp>
        <p:nvSpPr>
          <p:cNvPr id="31" name="Text Placeholder 12">
            <a:extLst>
              <a:ext uri="{FF2B5EF4-FFF2-40B4-BE49-F238E27FC236}">
                <a16:creationId xmlns:a16="http://schemas.microsoft.com/office/drawing/2014/main" id="{0B330F2F-7563-674C-A856-B319618BCB24}"/>
              </a:ext>
            </a:extLst>
          </p:cNvPr>
          <p:cNvSpPr>
            <a:spLocks noGrp="1" noChangeAspect="1"/>
          </p:cNvSpPr>
          <p:nvPr>
            <p:ph type="body" sz="quarter" idx="78" hasCustomPrompt="1"/>
          </p:nvPr>
        </p:nvSpPr>
        <p:spPr>
          <a:xfrm>
            <a:off x="918133" y="5036698"/>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0" name="Text Placeholder 12">
            <a:extLst>
              <a:ext uri="{FF2B5EF4-FFF2-40B4-BE49-F238E27FC236}">
                <a16:creationId xmlns:a16="http://schemas.microsoft.com/office/drawing/2014/main" id="{CA559C38-9CC3-5D4E-B35F-86BAB24266E2}"/>
              </a:ext>
            </a:extLst>
          </p:cNvPr>
          <p:cNvSpPr>
            <a:spLocks noGrp="1" noChangeAspect="1"/>
          </p:cNvSpPr>
          <p:nvPr>
            <p:ph type="body" sz="quarter" idx="77" hasCustomPrompt="1"/>
          </p:nvPr>
        </p:nvSpPr>
        <p:spPr>
          <a:xfrm>
            <a:off x="902804" y="3501358"/>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pic>
        <p:nvPicPr>
          <p:cNvPr id="21" name="Picture 20">
            <a:extLst>
              <a:ext uri="{FF2B5EF4-FFF2-40B4-BE49-F238E27FC236}">
                <a16:creationId xmlns:a16="http://schemas.microsoft.com/office/drawing/2014/main" id="{9813CCCA-E2AE-624B-932D-22339083619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853204" y="0"/>
            <a:ext cx="5021782" cy="6858000"/>
          </a:xfrm>
          <a:prstGeom prst="rect">
            <a:avLst/>
          </a:prstGeom>
        </p:spPr>
      </p:pic>
      <p:pic>
        <p:nvPicPr>
          <p:cNvPr id="16" name="Picture 15">
            <a:extLst>
              <a:ext uri="{FF2B5EF4-FFF2-40B4-BE49-F238E27FC236}">
                <a16:creationId xmlns:a16="http://schemas.microsoft.com/office/drawing/2014/main" id="{4C8FC491-397C-094D-AA28-024D458E35D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893067" y="0"/>
            <a:ext cx="5021782"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6"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2" name="Text Placeholder 25"/>
          <p:cNvSpPr>
            <a:spLocks noGrp="1"/>
          </p:cNvSpPr>
          <p:nvPr>
            <p:ph type="body" sz="quarter" idx="21" hasCustomPrompt="1"/>
          </p:nvPr>
        </p:nvSpPr>
        <p:spPr>
          <a:xfrm>
            <a:off x="2190543" y="1817968"/>
            <a:ext cx="9163258" cy="309348"/>
          </a:xfrm>
        </p:spPr>
        <p:txBody>
          <a:bodyPr>
            <a:noAutofit/>
          </a:bodyPr>
          <a:lstStyle>
            <a:lvl1pPr marL="0" indent="0" algn="l">
              <a:buNone/>
              <a:defRPr sz="1600" b="1" baseline="0">
                <a:solidFill>
                  <a:srgbClr val="004494"/>
                </a:solidFill>
              </a:defRPr>
            </a:lvl1pPr>
          </a:lstStyle>
          <a:p>
            <a:pPr lvl="0"/>
            <a:r>
              <a:rPr lang="pt-PT" err="1"/>
              <a:t>Idea</a:t>
            </a:r>
            <a:r>
              <a:rPr lang="pt-PT"/>
              <a:t> #</a:t>
            </a:r>
          </a:p>
        </p:txBody>
      </p:sp>
      <p:sp>
        <p:nvSpPr>
          <p:cNvPr id="23" name="Text Placeholder 25"/>
          <p:cNvSpPr>
            <a:spLocks noGrp="1"/>
          </p:cNvSpPr>
          <p:nvPr>
            <p:ph type="body" sz="quarter" idx="34" hasCustomPrompt="1"/>
          </p:nvPr>
        </p:nvSpPr>
        <p:spPr>
          <a:xfrm>
            <a:off x="2190541" y="2139233"/>
            <a:ext cx="9163258"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24" name="Text Placeholder 25"/>
          <p:cNvSpPr>
            <a:spLocks noGrp="1"/>
          </p:cNvSpPr>
          <p:nvPr>
            <p:ph type="body" sz="quarter" idx="42" hasCustomPrompt="1"/>
          </p:nvPr>
        </p:nvSpPr>
        <p:spPr>
          <a:xfrm>
            <a:off x="2190543" y="3427333"/>
            <a:ext cx="9163258" cy="309348"/>
          </a:xfrm>
        </p:spPr>
        <p:txBody>
          <a:bodyPr>
            <a:noAutofit/>
          </a:bodyPr>
          <a:lstStyle>
            <a:lvl1pPr marL="0" indent="0" algn="l">
              <a:buNone/>
              <a:defRPr sz="1600" b="1" baseline="0">
                <a:solidFill>
                  <a:srgbClr val="00B3EF"/>
                </a:solidFill>
              </a:defRPr>
            </a:lvl1pPr>
          </a:lstStyle>
          <a:p>
            <a:pPr lvl="0"/>
            <a:r>
              <a:rPr lang="pt-PT" err="1"/>
              <a:t>Idea</a:t>
            </a:r>
            <a:r>
              <a:rPr lang="pt-PT"/>
              <a:t> #</a:t>
            </a:r>
          </a:p>
        </p:txBody>
      </p:sp>
      <p:sp>
        <p:nvSpPr>
          <p:cNvPr id="25" name="Text Placeholder 25"/>
          <p:cNvSpPr>
            <a:spLocks noGrp="1"/>
          </p:cNvSpPr>
          <p:nvPr>
            <p:ph type="body" sz="quarter" idx="43" hasCustomPrompt="1"/>
          </p:nvPr>
        </p:nvSpPr>
        <p:spPr>
          <a:xfrm>
            <a:off x="2190541" y="3748598"/>
            <a:ext cx="9163258"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26" name="Text Placeholder 25"/>
          <p:cNvSpPr>
            <a:spLocks noGrp="1"/>
          </p:cNvSpPr>
          <p:nvPr>
            <p:ph type="body" sz="quarter" idx="44" hasCustomPrompt="1"/>
          </p:nvPr>
        </p:nvSpPr>
        <p:spPr>
          <a:xfrm>
            <a:off x="2190541" y="5039809"/>
            <a:ext cx="9163258" cy="309348"/>
          </a:xfrm>
        </p:spPr>
        <p:txBody>
          <a:bodyPr>
            <a:noAutofit/>
          </a:bodyPr>
          <a:lstStyle>
            <a:lvl1pPr marL="0" indent="0" algn="l">
              <a:buNone/>
              <a:defRPr sz="1600" b="1" baseline="0">
                <a:solidFill>
                  <a:srgbClr val="FF0179"/>
                </a:solidFill>
              </a:defRPr>
            </a:lvl1pPr>
          </a:lstStyle>
          <a:p>
            <a:pPr lvl="0"/>
            <a:r>
              <a:rPr lang="pt-PT" err="1"/>
              <a:t>Idea</a:t>
            </a:r>
            <a:r>
              <a:rPr lang="pt-PT"/>
              <a:t> #</a:t>
            </a:r>
          </a:p>
        </p:txBody>
      </p:sp>
      <p:sp>
        <p:nvSpPr>
          <p:cNvPr id="27" name="Text Placeholder 25"/>
          <p:cNvSpPr>
            <a:spLocks noGrp="1"/>
          </p:cNvSpPr>
          <p:nvPr>
            <p:ph type="body" sz="quarter" idx="45" hasCustomPrompt="1"/>
          </p:nvPr>
        </p:nvSpPr>
        <p:spPr>
          <a:xfrm>
            <a:off x="2190539" y="5361074"/>
            <a:ext cx="9163258"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cxnSp>
        <p:nvCxnSpPr>
          <p:cNvPr id="20" name="Straight Connector 19"/>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9" name="Text Placeholder 12">
            <a:extLst>
              <a:ext uri="{FF2B5EF4-FFF2-40B4-BE49-F238E27FC236}">
                <a16:creationId xmlns:a16="http://schemas.microsoft.com/office/drawing/2014/main" id="{DDE69593-22BC-7747-93CA-F182FDC65BCF}"/>
              </a:ext>
            </a:extLst>
          </p:cNvPr>
          <p:cNvSpPr>
            <a:spLocks noGrp="1" noChangeAspect="1"/>
          </p:cNvSpPr>
          <p:nvPr>
            <p:ph type="body" sz="quarter" idx="76" hasCustomPrompt="1"/>
          </p:nvPr>
        </p:nvSpPr>
        <p:spPr>
          <a:xfrm>
            <a:off x="918709" y="1972642"/>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18" name="Text Placeholder 12">
            <a:extLst>
              <a:ext uri="{FF2B5EF4-FFF2-40B4-BE49-F238E27FC236}">
                <a16:creationId xmlns:a16="http://schemas.microsoft.com/office/drawing/2014/main" id="{69F0FCC9-0404-2C49-9B51-005B51F472EB}"/>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0063459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Development Slide 19">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16E09-35FD-6D42-96DA-E695AB428BD0}"/>
              </a:ext>
            </a:extLst>
          </p:cNvPr>
          <p:cNvSpPr>
            <a:spLocks noGrp="1"/>
          </p:cNvSpPr>
          <p:nvPr>
            <p:ph type="sldNum" sz="quarter" idx="10"/>
          </p:nvPr>
        </p:nvSpPr>
        <p:spPr>
          <a:xfrm>
            <a:off x="10435812" y="6234007"/>
            <a:ext cx="637374" cy="365125"/>
          </a:xfrm>
        </p:spPr>
        <p:txBody>
          <a:bodyPr/>
          <a:lstStyle/>
          <a:p>
            <a:fld id="{9E561190-0011-472E-9FCA-1D7032DB7E1D}" type="slidenum">
              <a:rPr lang="en-US" smtClean="0"/>
              <a:pPr/>
              <a:t>‹#›</a:t>
            </a:fld>
            <a:endParaRPr lang="en-US"/>
          </a:p>
        </p:txBody>
      </p:sp>
      <p:pic>
        <p:nvPicPr>
          <p:cNvPr id="4" name="Picture 3">
            <a:extLst>
              <a:ext uri="{FF2B5EF4-FFF2-40B4-BE49-F238E27FC236}">
                <a16:creationId xmlns:a16="http://schemas.microsoft.com/office/drawing/2014/main" id="{D2D03B3A-1C6A-494A-B27F-DC8157C4F8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9393"/>
            <a:ext cx="3226789" cy="6886917"/>
          </a:xfrm>
          <a:prstGeom prst="rect">
            <a:avLst/>
          </a:prstGeom>
        </p:spPr>
      </p:pic>
      <p:pic>
        <p:nvPicPr>
          <p:cNvPr id="5" name="Picture 4">
            <a:extLst>
              <a:ext uri="{FF2B5EF4-FFF2-40B4-BE49-F238E27FC236}">
                <a16:creationId xmlns:a16="http://schemas.microsoft.com/office/drawing/2014/main" id="{6C1E76E2-5B13-6444-9B00-54A2456A20B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10415" y="9526"/>
            <a:ext cx="2888167" cy="6858000"/>
          </a:xfrm>
          <a:prstGeom prst="rect">
            <a:avLst/>
          </a:prstGeom>
        </p:spPr>
      </p:pic>
      <p:pic>
        <p:nvPicPr>
          <p:cNvPr id="6" name="Picture 5">
            <a:extLst>
              <a:ext uri="{FF2B5EF4-FFF2-40B4-BE49-F238E27FC236}">
                <a16:creationId xmlns:a16="http://schemas.microsoft.com/office/drawing/2014/main" id="{B6DC0930-D7F6-FD4C-AF3E-091B48D7EE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198344" y="9526"/>
            <a:ext cx="3182022" cy="6858000"/>
          </a:xfrm>
          <a:prstGeom prst="rect">
            <a:avLst/>
          </a:prstGeom>
        </p:spPr>
      </p:pic>
      <p:pic>
        <p:nvPicPr>
          <p:cNvPr id="7" name="Picture 6">
            <a:extLst>
              <a:ext uri="{FF2B5EF4-FFF2-40B4-BE49-F238E27FC236}">
                <a16:creationId xmlns:a16="http://schemas.microsoft.com/office/drawing/2014/main" id="{0F41F900-7551-7D49-985F-961CBECB3EB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108461" y="0"/>
            <a:ext cx="3116826" cy="6867526"/>
          </a:xfrm>
          <a:prstGeom prst="rect">
            <a:avLst/>
          </a:prstGeom>
        </p:spPr>
      </p:pic>
      <p:cxnSp>
        <p:nvCxnSpPr>
          <p:cNvPr id="11" name="Straight Connector 10">
            <a:extLst>
              <a:ext uri="{FF2B5EF4-FFF2-40B4-BE49-F238E27FC236}">
                <a16:creationId xmlns:a16="http://schemas.microsoft.com/office/drawing/2014/main" id="{6217359E-4A6F-EC40-BD52-5345A6A66256}"/>
              </a:ext>
            </a:extLst>
          </p:cNvPr>
          <p:cNvCxnSpPr>
            <a:cxnSpLocks/>
          </p:cNvCxnSpPr>
          <p:nvPr userDrawn="1"/>
        </p:nvCxnSpPr>
        <p:spPr>
          <a:xfrm>
            <a:off x="307308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D6DFE-3AD4-2B4C-A7D0-8837E70D5D14}"/>
              </a:ext>
            </a:extLst>
          </p:cNvPr>
          <p:cNvCxnSpPr>
            <a:cxnSpLocks/>
          </p:cNvCxnSpPr>
          <p:nvPr userDrawn="1"/>
        </p:nvCxnSpPr>
        <p:spPr>
          <a:xfrm>
            <a:off x="6198343" y="-19393"/>
            <a:ext cx="13237"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85883B-7052-EE44-828F-E651D05A5E54}"/>
              </a:ext>
            </a:extLst>
          </p:cNvPr>
          <p:cNvCxnSpPr>
            <a:cxnSpLocks/>
          </p:cNvCxnSpPr>
          <p:nvPr userDrawn="1"/>
        </p:nvCxnSpPr>
        <p:spPr>
          <a:xfrm>
            <a:off x="938036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5">
            <a:extLst>
              <a:ext uri="{FF2B5EF4-FFF2-40B4-BE49-F238E27FC236}">
                <a16:creationId xmlns:a16="http://schemas.microsoft.com/office/drawing/2014/main" id="{1C83CE81-B5B0-904D-B1D1-F52D90895737}"/>
              </a:ext>
            </a:extLst>
          </p:cNvPr>
          <p:cNvSpPr>
            <a:spLocks noGrp="1"/>
          </p:cNvSpPr>
          <p:nvPr>
            <p:ph type="body" sz="quarter" idx="21" hasCustomPrompt="1"/>
          </p:nvPr>
        </p:nvSpPr>
        <p:spPr>
          <a:xfrm>
            <a:off x="494739"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1" name="Text Placeholder 25">
            <a:extLst>
              <a:ext uri="{FF2B5EF4-FFF2-40B4-BE49-F238E27FC236}">
                <a16:creationId xmlns:a16="http://schemas.microsoft.com/office/drawing/2014/main" id="{0E6D2389-3D00-0A44-9D48-38ACAD144BC0}"/>
              </a:ext>
            </a:extLst>
          </p:cNvPr>
          <p:cNvSpPr>
            <a:spLocks noGrp="1"/>
          </p:cNvSpPr>
          <p:nvPr>
            <p:ph type="body" sz="quarter" idx="22" hasCustomPrompt="1"/>
          </p:nvPr>
        </p:nvSpPr>
        <p:spPr>
          <a:xfrm>
            <a:off x="3577952"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sp>
        <p:nvSpPr>
          <p:cNvPr id="42" name="Text Placeholder 25">
            <a:extLst>
              <a:ext uri="{FF2B5EF4-FFF2-40B4-BE49-F238E27FC236}">
                <a16:creationId xmlns:a16="http://schemas.microsoft.com/office/drawing/2014/main" id="{86E68373-BB14-9042-97F7-08BAB06E3ACF}"/>
              </a:ext>
            </a:extLst>
          </p:cNvPr>
          <p:cNvSpPr>
            <a:spLocks noGrp="1"/>
          </p:cNvSpPr>
          <p:nvPr>
            <p:ph type="body" sz="quarter" idx="23" hasCustomPrompt="1"/>
          </p:nvPr>
        </p:nvSpPr>
        <p:spPr>
          <a:xfrm>
            <a:off x="6661165"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3" name="Text Placeholder 25">
            <a:extLst>
              <a:ext uri="{FF2B5EF4-FFF2-40B4-BE49-F238E27FC236}">
                <a16:creationId xmlns:a16="http://schemas.microsoft.com/office/drawing/2014/main" id="{5C7AAE28-D21C-2640-9914-09514A84FA5D}"/>
              </a:ext>
            </a:extLst>
          </p:cNvPr>
          <p:cNvSpPr>
            <a:spLocks noGrp="1"/>
          </p:cNvSpPr>
          <p:nvPr>
            <p:ph type="body" sz="quarter" idx="24" hasCustomPrompt="1"/>
          </p:nvPr>
        </p:nvSpPr>
        <p:spPr>
          <a:xfrm>
            <a:off x="9744377"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grpSp>
        <p:nvGrpSpPr>
          <p:cNvPr id="15" name="Group 14">
            <a:extLst>
              <a:ext uri="{FF2B5EF4-FFF2-40B4-BE49-F238E27FC236}">
                <a16:creationId xmlns:a16="http://schemas.microsoft.com/office/drawing/2014/main" id="{FC350530-299D-8645-B96D-516B91015298}"/>
              </a:ext>
            </a:extLst>
          </p:cNvPr>
          <p:cNvGrpSpPr/>
          <p:nvPr userDrawn="1"/>
        </p:nvGrpSpPr>
        <p:grpSpPr>
          <a:xfrm>
            <a:off x="1097666" y="4346450"/>
            <a:ext cx="1487265" cy="0"/>
            <a:chOff x="987923" y="4335161"/>
            <a:chExt cx="1487265" cy="0"/>
          </a:xfrm>
        </p:grpSpPr>
        <p:cxnSp>
          <p:nvCxnSpPr>
            <p:cNvPr id="44" name="Straight Connector 43">
              <a:extLst>
                <a:ext uri="{FF2B5EF4-FFF2-40B4-BE49-F238E27FC236}">
                  <a16:creationId xmlns:a16="http://schemas.microsoft.com/office/drawing/2014/main" id="{FD1349D0-9F5D-4245-A02C-4E61AD09FFA4}"/>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512EA8-A20D-5244-B4F6-ACD5E6515375}"/>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906F235-CC33-FC41-A6B3-5B627DFF62E8}"/>
              </a:ext>
            </a:extLst>
          </p:cNvPr>
          <p:cNvGrpSpPr/>
          <p:nvPr userDrawn="1"/>
        </p:nvGrpSpPr>
        <p:grpSpPr>
          <a:xfrm>
            <a:off x="538978" y="2404537"/>
            <a:ext cx="1278533" cy="135694"/>
            <a:chOff x="1357813" y="4238376"/>
            <a:chExt cx="1079663" cy="96785"/>
          </a:xfrm>
        </p:grpSpPr>
        <p:cxnSp>
          <p:nvCxnSpPr>
            <p:cNvPr id="47" name="Straight Connector 46">
              <a:extLst>
                <a:ext uri="{FF2B5EF4-FFF2-40B4-BE49-F238E27FC236}">
                  <a16:creationId xmlns:a16="http://schemas.microsoft.com/office/drawing/2014/main" id="{7D3FC1AE-B704-B24F-A5B0-BE83229F9998}"/>
                </a:ext>
              </a:extLst>
            </p:cNvPr>
            <p:cNvCxnSpPr>
              <a:cxnSpLocks/>
            </p:cNvCxnSpPr>
            <p:nvPr userDrawn="1"/>
          </p:nvCxnSpPr>
          <p:spPr>
            <a:xfrm flipH="1">
              <a:off x="1357813" y="4335161"/>
              <a:ext cx="73393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7E03A-0EED-4845-9A6D-2926684077A2}"/>
                </a:ext>
              </a:extLst>
            </p:cNvPr>
            <p:cNvCxnSpPr>
              <a:cxnSpLocks/>
            </p:cNvCxnSpPr>
            <p:nvPr userDrawn="1"/>
          </p:nvCxnSpPr>
          <p:spPr>
            <a:xfrm flipH="1">
              <a:off x="2249836" y="4335161"/>
              <a:ext cx="187640"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3FA0B6-A57A-6444-B503-512392B1836D}"/>
                </a:ext>
              </a:extLst>
            </p:cNvPr>
            <p:cNvCxnSpPr>
              <a:cxnSpLocks/>
            </p:cNvCxnSpPr>
            <p:nvPr userDrawn="1"/>
          </p:nvCxnSpPr>
          <p:spPr>
            <a:xfrm flipH="1">
              <a:off x="1997054" y="4238376"/>
              <a:ext cx="252782"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AA92AED-836A-4749-8A5E-AF72E1C7A39C}"/>
              </a:ext>
            </a:extLst>
          </p:cNvPr>
          <p:cNvGrpSpPr/>
          <p:nvPr userDrawn="1"/>
        </p:nvGrpSpPr>
        <p:grpSpPr>
          <a:xfrm>
            <a:off x="3603799" y="2506361"/>
            <a:ext cx="1487265" cy="0"/>
            <a:chOff x="987923" y="4335161"/>
            <a:chExt cx="1487265" cy="0"/>
          </a:xfrm>
        </p:grpSpPr>
        <p:cxnSp>
          <p:nvCxnSpPr>
            <p:cNvPr id="55" name="Straight Connector 54">
              <a:extLst>
                <a:ext uri="{FF2B5EF4-FFF2-40B4-BE49-F238E27FC236}">
                  <a16:creationId xmlns:a16="http://schemas.microsoft.com/office/drawing/2014/main" id="{ECF00778-C490-6C4A-961F-5CE84F22BD56}"/>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C20733-18E4-D140-9F67-247913E2BD89}"/>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DB0C1A4-8910-FF4A-9A63-A349A3546471}"/>
              </a:ext>
            </a:extLst>
          </p:cNvPr>
          <p:cNvGrpSpPr/>
          <p:nvPr userDrawn="1"/>
        </p:nvGrpSpPr>
        <p:grpSpPr>
          <a:xfrm>
            <a:off x="4309467" y="4323648"/>
            <a:ext cx="1278533" cy="135694"/>
            <a:chOff x="1357813" y="4238376"/>
            <a:chExt cx="1079663" cy="96785"/>
          </a:xfrm>
        </p:grpSpPr>
        <p:cxnSp>
          <p:nvCxnSpPr>
            <p:cNvPr id="58" name="Straight Connector 57">
              <a:extLst>
                <a:ext uri="{FF2B5EF4-FFF2-40B4-BE49-F238E27FC236}">
                  <a16:creationId xmlns:a16="http://schemas.microsoft.com/office/drawing/2014/main" id="{11FF2771-0205-F744-9F3F-DC47858C010C}"/>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138DDEC-9A61-3843-82A6-F6E960AC9AD5}"/>
                </a:ext>
              </a:extLst>
            </p:cNvPr>
            <p:cNvCxnSpPr>
              <a:cxnSpLocks/>
            </p:cNvCxnSpPr>
            <p:nvPr userDrawn="1"/>
          </p:nvCxnSpPr>
          <p:spPr>
            <a:xfrm flipH="1">
              <a:off x="2249836" y="4335161"/>
              <a:ext cx="187640"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818C487-1E38-BB41-A29E-28F28603F143}"/>
                </a:ext>
              </a:extLst>
            </p:cNvPr>
            <p:cNvCxnSpPr>
              <a:cxnSpLocks/>
            </p:cNvCxnSpPr>
            <p:nvPr userDrawn="1"/>
          </p:nvCxnSpPr>
          <p:spPr>
            <a:xfrm flipH="1">
              <a:off x="1997054" y="4238376"/>
              <a:ext cx="252782"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025A5E7-D76F-AB4A-9BB7-80B0CC086C16}"/>
              </a:ext>
            </a:extLst>
          </p:cNvPr>
          <p:cNvGrpSpPr/>
          <p:nvPr userDrawn="1"/>
        </p:nvGrpSpPr>
        <p:grpSpPr>
          <a:xfrm>
            <a:off x="9863601" y="4301070"/>
            <a:ext cx="1278533" cy="135694"/>
            <a:chOff x="1357813" y="4238376"/>
            <a:chExt cx="1079663" cy="96785"/>
          </a:xfrm>
        </p:grpSpPr>
        <p:cxnSp>
          <p:nvCxnSpPr>
            <p:cNvPr id="62" name="Straight Connector 61">
              <a:extLst>
                <a:ext uri="{FF2B5EF4-FFF2-40B4-BE49-F238E27FC236}">
                  <a16:creationId xmlns:a16="http://schemas.microsoft.com/office/drawing/2014/main" id="{6B63F3BF-2C4D-D247-80CC-5447490EA6E8}"/>
                </a:ext>
              </a:extLst>
            </p:cNvPr>
            <p:cNvCxnSpPr>
              <a:cxnSpLocks/>
            </p:cNvCxnSpPr>
            <p:nvPr userDrawn="1"/>
          </p:nvCxnSpPr>
          <p:spPr>
            <a:xfrm flipH="1">
              <a:off x="1357813" y="4335161"/>
              <a:ext cx="73393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6C7C666-DC60-3A48-849B-C42BB90248EC}"/>
                </a:ext>
              </a:extLst>
            </p:cNvPr>
            <p:cNvCxnSpPr>
              <a:cxnSpLocks/>
            </p:cNvCxnSpPr>
            <p:nvPr userDrawn="1"/>
          </p:nvCxnSpPr>
          <p:spPr>
            <a:xfrm flipH="1">
              <a:off x="2249836" y="4335161"/>
              <a:ext cx="18764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5A779-7562-B749-9F42-14A5B8603891}"/>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A374E1E-2C4C-BF42-ADD8-93B30761D240}"/>
              </a:ext>
            </a:extLst>
          </p:cNvPr>
          <p:cNvGrpSpPr/>
          <p:nvPr userDrawn="1"/>
        </p:nvGrpSpPr>
        <p:grpSpPr>
          <a:xfrm>
            <a:off x="9905354" y="2495301"/>
            <a:ext cx="1487265" cy="0"/>
            <a:chOff x="987923" y="4335161"/>
            <a:chExt cx="1487265" cy="0"/>
          </a:xfrm>
        </p:grpSpPr>
        <p:cxnSp>
          <p:nvCxnSpPr>
            <p:cNvPr id="66" name="Straight Connector 65">
              <a:extLst>
                <a:ext uri="{FF2B5EF4-FFF2-40B4-BE49-F238E27FC236}">
                  <a16:creationId xmlns:a16="http://schemas.microsoft.com/office/drawing/2014/main" id="{E293982C-8F7F-A245-B203-CAA6A665AB51}"/>
                </a:ext>
              </a:extLst>
            </p:cNvPr>
            <p:cNvCxnSpPr>
              <a:cxnSpLocks/>
            </p:cNvCxnSpPr>
            <p:nvPr userDrawn="1"/>
          </p:nvCxnSpPr>
          <p:spPr>
            <a:xfrm flipH="1">
              <a:off x="987923" y="4335161"/>
              <a:ext cx="110382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AB5552-8287-A341-A13F-73EAB73DA4B7}"/>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A54EA3F3-2D70-B94C-ABA8-1964FDB786E6}"/>
              </a:ext>
            </a:extLst>
          </p:cNvPr>
          <p:cNvGrpSpPr/>
          <p:nvPr userDrawn="1"/>
        </p:nvGrpSpPr>
        <p:grpSpPr>
          <a:xfrm>
            <a:off x="7086534" y="2415826"/>
            <a:ext cx="1278533" cy="135694"/>
            <a:chOff x="1357813" y="4238376"/>
            <a:chExt cx="1079663" cy="96785"/>
          </a:xfrm>
        </p:grpSpPr>
        <p:cxnSp>
          <p:nvCxnSpPr>
            <p:cNvPr id="69" name="Straight Connector 68">
              <a:extLst>
                <a:ext uri="{FF2B5EF4-FFF2-40B4-BE49-F238E27FC236}">
                  <a16:creationId xmlns:a16="http://schemas.microsoft.com/office/drawing/2014/main" id="{6E3CDFAD-D4C3-C047-8F2E-B7E6A7D60099}"/>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83EA79A-178C-5042-9EDC-E764AEA2125B}"/>
                </a:ext>
              </a:extLst>
            </p:cNvPr>
            <p:cNvCxnSpPr>
              <a:cxnSpLocks/>
            </p:cNvCxnSpPr>
            <p:nvPr userDrawn="1"/>
          </p:nvCxnSpPr>
          <p:spPr>
            <a:xfrm flipH="1">
              <a:off x="2249836" y="4335161"/>
              <a:ext cx="187640"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5B1DD4-7FB2-5742-92D5-7500982EF2B3}"/>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5E8ABDC4-EF0D-BD44-AD5B-4EA0C9BD06BA}"/>
              </a:ext>
            </a:extLst>
          </p:cNvPr>
          <p:cNvGrpSpPr/>
          <p:nvPr userDrawn="1"/>
        </p:nvGrpSpPr>
        <p:grpSpPr>
          <a:xfrm>
            <a:off x="6832422" y="4346450"/>
            <a:ext cx="1487265" cy="0"/>
            <a:chOff x="987923" y="4335161"/>
            <a:chExt cx="1487265" cy="0"/>
          </a:xfrm>
        </p:grpSpPr>
        <p:cxnSp>
          <p:nvCxnSpPr>
            <p:cNvPr id="73" name="Straight Connector 72">
              <a:extLst>
                <a:ext uri="{FF2B5EF4-FFF2-40B4-BE49-F238E27FC236}">
                  <a16:creationId xmlns:a16="http://schemas.microsoft.com/office/drawing/2014/main" id="{CF2856B2-6EE4-B542-983A-2FAF00CFA0E6}"/>
                </a:ext>
              </a:extLst>
            </p:cNvPr>
            <p:cNvCxnSpPr>
              <a:cxnSpLocks/>
            </p:cNvCxnSpPr>
            <p:nvPr userDrawn="1"/>
          </p:nvCxnSpPr>
          <p:spPr>
            <a:xfrm flipH="1">
              <a:off x="987923" y="4335161"/>
              <a:ext cx="110382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B0190A1-84D0-BE48-AFAE-B15E80986650}"/>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sp>
        <p:nvSpPr>
          <p:cNvPr id="8" name="Text Placeholder 7">
            <a:extLst>
              <a:ext uri="{FF2B5EF4-FFF2-40B4-BE49-F238E27FC236}">
                <a16:creationId xmlns:a16="http://schemas.microsoft.com/office/drawing/2014/main" id="{D984F97C-A817-444F-B417-C614C61C92CD}"/>
              </a:ext>
            </a:extLst>
          </p:cNvPr>
          <p:cNvSpPr>
            <a:spLocks noGrp="1"/>
          </p:cNvSpPr>
          <p:nvPr>
            <p:ph type="body" sz="quarter" idx="41" hasCustomPrompt="1"/>
          </p:nvPr>
        </p:nvSpPr>
        <p:spPr>
          <a:xfrm>
            <a:off x="376113" y="2692515"/>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53" name="Text Placeholder 7">
            <a:extLst>
              <a:ext uri="{FF2B5EF4-FFF2-40B4-BE49-F238E27FC236}">
                <a16:creationId xmlns:a16="http://schemas.microsoft.com/office/drawing/2014/main" id="{753352E9-5A0D-B047-B74D-7D92137E6896}"/>
              </a:ext>
            </a:extLst>
          </p:cNvPr>
          <p:cNvSpPr>
            <a:spLocks noGrp="1"/>
          </p:cNvSpPr>
          <p:nvPr>
            <p:ph type="body" sz="quarter" idx="42" hasCustomPrompt="1"/>
          </p:nvPr>
        </p:nvSpPr>
        <p:spPr>
          <a:xfrm>
            <a:off x="9629043" y="2727684"/>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75" name="Text Placeholder 7">
            <a:extLst>
              <a:ext uri="{FF2B5EF4-FFF2-40B4-BE49-F238E27FC236}">
                <a16:creationId xmlns:a16="http://schemas.microsoft.com/office/drawing/2014/main" id="{345B61D3-A12E-EC47-A42F-F786C3E1806E}"/>
              </a:ext>
            </a:extLst>
          </p:cNvPr>
          <p:cNvSpPr>
            <a:spLocks noGrp="1"/>
          </p:cNvSpPr>
          <p:nvPr>
            <p:ph type="body" sz="quarter" idx="43" hasCustomPrompt="1"/>
          </p:nvPr>
        </p:nvSpPr>
        <p:spPr>
          <a:xfrm>
            <a:off x="6629132" y="2710670"/>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76" name="Text Placeholder 7">
            <a:extLst>
              <a:ext uri="{FF2B5EF4-FFF2-40B4-BE49-F238E27FC236}">
                <a16:creationId xmlns:a16="http://schemas.microsoft.com/office/drawing/2014/main" id="{04080E6C-B9BD-D744-9EEB-902F3AF8BBDA}"/>
              </a:ext>
            </a:extLst>
          </p:cNvPr>
          <p:cNvSpPr>
            <a:spLocks noGrp="1"/>
          </p:cNvSpPr>
          <p:nvPr>
            <p:ph type="body" sz="quarter" idx="44" hasCustomPrompt="1"/>
          </p:nvPr>
        </p:nvSpPr>
        <p:spPr>
          <a:xfrm>
            <a:off x="3459932" y="2746366"/>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50" name="Text Placeholder 12">
            <a:extLst>
              <a:ext uri="{FF2B5EF4-FFF2-40B4-BE49-F238E27FC236}">
                <a16:creationId xmlns:a16="http://schemas.microsoft.com/office/drawing/2014/main" id="{097A42D0-A6F7-2140-996F-FADA866AF828}"/>
              </a:ext>
            </a:extLst>
          </p:cNvPr>
          <p:cNvSpPr>
            <a:spLocks noGrp="1" noChangeAspect="1"/>
          </p:cNvSpPr>
          <p:nvPr>
            <p:ph type="body" sz="quarter" idx="15" hasCustomPrompt="1"/>
          </p:nvPr>
        </p:nvSpPr>
        <p:spPr>
          <a:xfrm>
            <a:off x="11172715" y="6240998"/>
            <a:ext cx="654894" cy="324000"/>
          </a:xfrm>
          <a:blipFill dpi="0" rotWithShape="1">
            <a:blip r:embed="rId6"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51" name="Slide Number Placeholder 2">
            <a:extLst>
              <a:ext uri="{FF2B5EF4-FFF2-40B4-BE49-F238E27FC236}">
                <a16:creationId xmlns:a16="http://schemas.microsoft.com/office/drawing/2014/main" id="{6C40A178-7681-3645-A597-B64351240D1A}"/>
              </a:ext>
            </a:extLst>
          </p:cNvPr>
          <p:cNvSpPr txBox="1">
            <a:spLocks/>
          </p:cNvSpPr>
          <p:nvPr userDrawn="1"/>
        </p:nvSpPr>
        <p:spPr>
          <a:xfrm>
            <a:off x="10437401" y="6224481"/>
            <a:ext cx="637374" cy="365125"/>
          </a:xfrm>
          <a:prstGeom prst="rect">
            <a:avLst/>
          </a:prstGeom>
        </p:spPr>
        <p:txBody>
          <a:bodyPr vert="horz" lIns="91440" tIns="45720" rIns="91440" bIns="45720" rtlCol="0" anchor="ctr"/>
          <a:lstStyle>
            <a:defPPr>
              <a:defRPr lang="pt-PT"/>
            </a:defPPr>
            <a:lvl1pPr marL="0" algn="r" defTabSz="914400" rtl="0" eaLnBrk="1" latinLnBrk="0" hangingPunct="1">
              <a:defRPr sz="1600" kern="1200">
                <a:solidFill>
                  <a:schemeClr val="bg1"/>
                </a:solidFill>
                <a:latin typeface="EC Square Sans Pro" panose="020B050604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561190-0011-472E-9FCA-1D7032DB7E1D}" type="slidenum">
              <a:rPr lang="en-US" smtClean="0"/>
              <a:pPr/>
              <a:t>‹#›</a:t>
            </a:fld>
            <a:endParaRPr lang="en-US"/>
          </a:p>
        </p:txBody>
      </p:sp>
    </p:spTree>
    <p:extLst>
      <p:ext uri="{BB962C8B-B14F-4D97-AF65-F5344CB8AC3E}">
        <p14:creationId xmlns:p14="http://schemas.microsoft.com/office/powerpoint/2010/main" val="2923343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Hosts and Speakers">
    <p:bg>
      <p:bgPr>
        <a:solidFill>
          <a:srgbClr val="003764"/>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C70378C-7B5A-FC45-A944-F3C30AB397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9" name="Text Placeholder 29">
            <a:extLst>
              <a:ext uri="{FF2B5EF4-FFF2-40B4-BE49-F238E27FC236}">
                <a16:creationId xmlns:a16="http://schemas.microsoft.com/office/drawing/2014/main" id="{BBC3C9CE-973B-D441-8D07-E150CCC52732}"/>
              </a:ext>
            </a:extLst>
          </p:cNvPr>
          <p:cNvSpPr>
            <a:spLocks noGrp="1"/>
          </p:cNvSpPr>
          <p:nvPr>
            <p:ph type="body" sz="quarter" idx="145" hasCustomPrompt="1"/>
          </p:nvPr>
        </p:nvSpPr>
        <p:spPr>
          <a:xfrm>
            <a:off x="6499580" y="1980764"/>
            <a:ext cx="2257427" cy="510363"/>
          </a:xfrm>
          <a:blipFill dpi="0" rotWithShape="1">
            <a:blip r:embed="rId3" cstate="email">
              <a:extLst>
                <a:ext uri="{28A0092B-C50C-407E-A947-70E740481C1C}">
                  <a14:useLocalDpi xmlns:a14="http://schemas.microsoft.com/office/drawing/2010/main"/>
                </a:ext>
              </a:extLst>
            </a:blip>
            <a:srcRect/>
            <a:stretch>
              <a:fillRect/>
            </a:stretch>
          </a:blipFill>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a:t> </a:t>
            </a:r>
          </a:p>
        </p:txBody>
      </p:sp>
      <p:sp>
        <p:nvSpPr>
          <p:cNvPr id="118" name="Text Placeholder 29">
            <a:extLst>
              <a:ext uri="{FF2B5EF4-FFF2-40B4-BE49-F238E27FC236}">
                <a16:creationId xmlns:a16="http://schemas.microsoft.com/office/drawing/2014/main" id="{0CB9DCF9-8277-A546-AF0B-799D304FA1C6}"/>
              </a:ext>
            </a:extLst>
          </p:cNvPr>
          <p:cNvSpPr>
            <a:spLocks noGrp="1"/>
          </p:cNvSpPr>
          <p:nvPr>
            <p:ph type="body" sz="quarter" idx="144" hasCustomPrompt="1"/>
          </p:nvPr>
        </p:nvSpPr>
        <p:spPr>
          <a:xfrm>
            <a:off x="752390" y="1980764"/>
            <a:ext cx="2257427" cy="510363"/>
          </a:xfrm>
          <a:blipFill dpi="0" rotWithShape="1">
            <a:blip r:embed="rId3" cstate="email">
              <a:extLst>
                <a:ext uri="{28A0092B-C50C-407E-A947-70E740481C1C}">
                  <a14:useLocalDpi xmlns:a14="http://schemas.microsoft.com/office/drawing/2010/main"/>
                </a:ext>
              </a:extLst>
            </a:blip>
            <a:srcRect/>
            <a:stretch>
              <a:fillRect/>
            </a:stretch>
          </a:blipFill>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a:t> </a:t>
            </a:r>
          </a:p>
        </p:txBody>
      </p:sp>
      <p:sp>
        <p:nvSpPr>
          <p:cNvPr id="31" name="Text Placeholder 29">
            <a:extLst>
              <a:ext uri="{FF2B5EF4-FFF2-40B4-BE49-F238E27FC236}">
                <a16:creationId xmlns:a16="http://schemas.microsoft.com/office/drawing/2014/main" id="{DB128AA0-3E57-EE4D-894B-39A285B85FF7}"/>
              </a:ext>
            </a:extLst>
          </p:cNvPr>
          <p:cNvSpPr>
            <a:spLocks noGrp="1"/>
          </p:cNvSpPr>
          <p:nvPr>
            <p:ph type="body" sz="quarter" idx="54" hasCustomPrompt="1"/>
          </p:nvPr>
        </p:nvSpPr>
        <p:spPr>
          <a:xfrm>
            <a:off x="691430"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53" name="Slide Number Placeholder 2">
            <a:extLst>
              <a:ext uri="{FF2B5EF4-FFF2-40B4-BE49-F238E27FC236}">
                <a16:creationId xmlns:a16="http://schemas.microsoft.com/office/drawing/2014/main" id="{94B1F076-F95A-0145-B0ED-58DC63D22A15}"/>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57" name="Text Placeholder 12">
            <a:extLst>
              <a:ext uri="{FF2B5EF4-FFF2-40B4-BE49-F238E27FC236}">
                <a16:creationId xmlns:a16="http://schemas.microsoft.com/office/drawing/2014/main" id="{2CDA3CED-1D05-4647-A80E-07CF5C7C0DDF}"/>
              </a:ext>
            </a:extLst>
          </p:cNvPr>
          <p:cNvSpPr>
            <a:spLocks noGrp="1"/>
          </p:cNvSpPr>
          <p:nvPr>
            <p:ph type="body" sz="quarter" idx="92" hasCustomPrompt="1"/>
          </p:nvPr>
        </p:nvSpPr>
        <p:spPr>
          <a:xfrm>
            <a:off x="1175014"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itle 1">
            <a:extLst>
              <a:ext uri="{FF2B5EF4-FFF2-40B4-BE49-F238E27FC236}">
                <a16:creationId xmlns:a16="http://schemas.microsoft.com/office/drawing/2014/main" id="{F00476DE-FC12-DA45-B2AF-10BA85BAE017}"/>
              </a:ext>
            </a:extLst>
          </p:cNvPr>
          <p:cNvSpPr>
            <a:spLocks noGrp="1"/>
          </p:cNvSpPr>
          <p:nvPr>
            <p:ph type="title" hasCustomPrompt="1"/>
          </p:nvPr>
        </p:nvSpPr>
        <p:spPr>
          <a:xfrm>
            <a:off x="838200" y="593511"/>
            <a:ext cx="10515600" cy="749689"/>
          </a:xfrm>
        </p:spPr>
        <p:txBody>
          <a:bodyPr/>
          <a:lstStyle>
            <a:lvl1pPr>
              <a:defRPr>
                <a:solidFill>
                  <a:srgbClr val="B2E8FA"/>
                </a:solidFill>
              </a:defRPr>
            </a:lvl1pPr>
          </a:lstStyle>
          <a:p>
            <a:r>
              <a:rPr lang="en-US"/>
              <a:t>Hello.</a:t>
            </a:r>
            <a:br>
              <a:rPr lang="en-US"/>
            </a:br>
            <a:r>
              <a:rPr lang="en-US"/>
              <a:t>Who is in the call today?</a:t>
            </a:r>
            <a:endParaRPr lang="pt-PT"/>
          </a:p>
        </p:txBody>
      </p:sp>
      <p:sp>
        <p:nvSpPr>
          <p:cNvPr id="34" name="Picture Placeholder 12">
            <a:extLst>
              <a:ext uri="{FF2B5EF4-FFF2-40B4-BE49-F238E27FC236}">
                <a16:creationId xmlns:a16="http://schemas.microsoft.com/office/drawing/2014/main" id="{9877E8B7-03DE-8746-BCD6-45C29CFC520F}"/>
              </a:ext>
            </a:extLst>
          </p:cNvPr>
          <p:cNvSpPr>
            <a:spLocks noGrp="1" noChangeAspect="1"/>
          </p:cNvSpPr>
          <p:nvPr>
            <p:ph type="pic" sz="quarter" idx="77" hasCustomPrompt="1"/>
          </p:nvPr>
        </p:nvSpPr>
        <p:spPr>
          <a:xfrm>
            <a:off x="905014" y="3078731"/>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cxnSp>
        <p:nvCxnSpPr>
          <p:cNvPr id="41" name="Straight Connector 40">
            <a:extLst>
              <a:ext uri="{FF2B5EF4-FFF2-40B4-BE49-F238E27FC236}">
                <a16:creationId xmlns:a16="http://schemas.microsoft.com/office/drawing/2014/main" id="{70A64E83-AF3A-984B-80AA-E8FF0C6FB46D}"/>
              </a:ext>
            </a:extLst>
          </p:cNvPr>
          <p:cNvCxnSpPr/>
          <p:nvPr userDrawn="1"/>
        </p:nvCxnSpPr>
        <p:spPr>
          <a:xfrm flipH="1">
            <a:off x="685800" y="0"/>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C0DDCD7B-FEAC-0743-8515-95F1DE617857}"/>
              </a:ext>
            </a:extLst>
          </p:cNvPr>
          <p:cNvGrpSpPr/>
          <p:nvPr userDrawn="1"/>
        </p:nvGrpSpPr>
        <p:grpSpPr>
          <a:xfrm>
            <a:off x="7458753" y="399663"/>
            <a:ext cx="3862041" cy="130628"/>
            <a:chOff x="7341229" y="845446"/>
            <a:chExt cx="3862041" cy="130628"/>
          </a:xfrm>
        </p:grpSpPr>
        <p:cxnSp>
          <p:nvCxnSpPr>
            <p:cNvPr id="55" name="Straight Connector 54">
              <a:extLst>
                <a:ext uri="{FF2B5EF4-FFF2-40B4-BE49-F238E27FC236}">
                  <a16:creationId xmlns:a16="http://schemas.microsoft.com/office/drawing/2014/main" id="{885431FE-B6B5-904F-960F-23001A3C7C7F}"/>
                </a:ext>
              </a:extLst>
            </p:cNvPr>
            <p:cNvCxnSpPr>
              <a:cxnSpLocks/>
            </p:cNvCxnSpPr>
            <p:nvPr userDrawn="1"/>
          </p:nvCxnSpPr>
          <p:spPr>
            <a:xfrm>
              <a:off x="8708777" y="845446"/>
              <a:ext cx="1865101"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1AF46D-1D3F-4642-9235-AB1DAF871285}"/>
                </a:ext>
              </a:extLst>
            </p:cNvPr>
            <p:cNvCxnSpPr>
              <a:cxnSpLocks/>
            </p:cNvCxnSpPr>
            <p:nvPr userDrawn="1"/>
          </p:nvCxnSpPr>
          <p:spPr>
            <a:xfrm>
              <a:off x="10728256" y="845446"/>
              <a:ext cx="475014" cy="0"/>
            </a:xfrm>
            <a:prstGeom prst="line">
              <a:avLst/>
            </a:prstGeom>
            <a:ln w="15875" cap="rnd">
              <a:solidFill>
                <a:srgbClr val="B2E8FA"/>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F05DB97-D75A-6D4F-840A-8DFFF8EA0850}"/>
                </a:ext>
              </a:extLst>
            </p:cNvPr>
            <p:cNvCxnSpPr>
              <a:cxnSpLocks/>
            </p:cNvCxnSpPr>
            <p:nvPr userDrawn="1"/>
          </p:nvCxnSpPr>
          <p:spPr>
            <a:xfrm>
              <a:off x="7341229" y="976074"/>
              <a:ext cx="1020812" cy="0"/>
            </a:xfrm>
            <a:prstGeom prst="line">
              <a:avLst/>
            </a:prstGeom>
            <a:ln w="15875" cap="rnd">
              <a:solidFill>
                <a:srgbClr val="00B3EF">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3BD4EC-8139-D544-B406-29CEF942CC20}"/>
                </a:ext>
              </a:extLst>
            </p:cNvPr>
            <p:cNvCxnSpPr>
              <a:cxnSpLocks/>
            </p:cNvCxnSpPr>
            <p:nvPr userDrawn="1"/>
          </p:nvCxnSpPr>
          <p:spPr>
            <a:xfrm>
              <a:off x="8496693" y="976074"/>
              <a:ext cx="271252" cy="0"/>
            </a:xfrm>
            <a:prstGeom prst="line">
              <a:avLst/>
            </a:prstGeom>
            <a:ln w="15875" cap="rnd">
              <a:solidFill>
                <a:srgbClr val="B2E8FA"/>
              </a:solidFill>
              <a:round/>
            </a:ln>
          </p:spPr>
          <p:style>
            <a:lnRef idx="1">
              <a:schemeClr val="accent1"/>
            </a:lnRef>
            <a:fillRef idx="0">
              <a:schemeClr val="accent1"/>
            </a:fillRef>
            <a:effectRef idx="0">
              <a:schemeClr val="accent1"/>
            </a:effectRef>
            <a:fontRef idx="minor">
              <a:schemeClr val="tx1"/>
            </a:fontRef>
          </p:style>
        </p:cxnSp>
      </p:grpSp>
      <p:sp>
        <p:nvSpPr>
          <p:cNvPr id="66" name="Text Placeholder 29">
            <a:extLst>
              <a:ext uri="{FF2B5EF4-FFF2-40B4-BE49-F238E27FC236}">
                <a16:creationId xmlns:a16="http://schemas.microsoft.com/office/drawing/2014/main" id="{A84A104E-095F-1644-9F4C-BDE03A1D4ED1}"/>
              </a:ext>
            </a:extLst>
          </p:cNvPr>
          <p:cNvSpPr>
            <a:spLocks noGrp="1"/>
          </p:cNvSpPr>
          <p:nvPr>
            <p:ph type="body" sz="quarter" idx="93" hasCustomPrompt="1"/>
          </p:nvPr>
        </p:nvSpPr>
        <p:spPr>
          <a:xfrm>
            <a:off x="691430"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83" name="Text Placeholder 29">
            <a:extLst>
              <a:ext uri="{FF2B5EF4-FFF2-40B4-BE49-F238E27FC236}">
                <a16:creationId xmlns:a16="http://schemas.microsoft.com/office/drawing/2014/main" id="{7375E2CC-CDE9-3C41-847D-5974D799A6F8}"/>
              </a:ext>
            </a:extLst>
          </p:cNvPr>
          <p:cNvSpPr>
            <a:spLocks noGrp="1"/>
          </p:cNvSpPr>
          <p:nvPr>
            <p:ph type="body" sz="quarter" idx="94" hasCustomPrompt="1"/>
          </p:nvPr>
        </p:nvSpPr>
        <p:spPr>
          <a:xfrm>
            <a:off x="691430"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84" name="Text Placeholder 29">
            <a:extLst>
              <a:ext uri="{FF2B5EF4-FFF2-40B4-BE49-F238E27FC236}">
                <a16:creationId xmlns:a16="http://schemas.microsoft.com/office/drawing/2014/main" id="{609EC614-392F-FD43-B1F5-8660DF8E19DE}"/>
              </a:ext>
            </a:extLst>
          </p:cNvPr>
          <p:cNvSpPr>
            <a:spLocks noGrp="1"/>
          </p:cNvSpPr>
          <p:nvPr>
            <p:ph type="body" sz="quarter" idx="95" hasCustomPrompt="1"/>
          </p:nvPr>
        </p:nvSpPr>
        <p:spPr>
          <a:xfrm>
            <a:off x="2442592"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85" name="Text Placeholder 12">
            <a:extLst>
              <a:ext uri="{FF2B5EF4-FFF2-40B4-BE49-F238E27FC236}">
                <a16:creationId xmlns:a16="http://schemas.microsoft.com/office/drawing/2014/main" id="{7CA087AF-642B-5848-8DB0-8175438B41B3}"/>
              </a:ext>
            </a:extLst>
          </p:cNvPr>
          <p:cNvSpPr>
            <a:spLocks noGrp="1"/>
          </p:cNvSpPr>
          <p:nvPr>
            <p:ph type="body" sz="quarter" idx="96" hasCustomPrompt="1"/>
          </p:nvPr>
        </p:nvSpPr>
        <p:spPr>
          <a:xfrm>
            <a:off x="2926176"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8" name="Text Placeholder 29">
            <a:extLst>
              <a:ext uri="{FF2B5EF4-FFF2-40B4-BE49-F238E27FC236}">
                <a16:creationId xmlns:a16="http://schemas.microsoft.com/office/drawing/2014/main" id="{4DC3B094-9ACF-8546-91C5-3E759565455A}"/>
              </a:ext>
            </a:extLst>
          </p:cNvPr>
          <p:cNvSpPr>
            <a:spLocks noGrp="1"/>
          </p:cNvSpPr>
          <p:nvPr>
            <p:ph type="body" sz="quarter" idx="98" hasCustomPrompt="1"/>
          </p:nvPr>
        </p:nvSpPr>
        <p:spPr>
          <a:xfrm>
            <a:off x="2442592"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89" name="Text Placeholder 29">
            <a:extLst>
              <a:ext uri="{FF2B5EF4-FFF2-40B4-BE49-F238E27FC236}">
                <a16:creationId xmlns:a16="http://schemas.microsoft.com/office/drawing/2014/main" id="{50A68426-10F7-B747-9861-CE5019F0D580}"/>
              </a:ext>
            </a:extLst>
          </p:cNvPr>
          <p:cNvSpPr>
            <a:spLocks noGrp="1"/>
          </p:cNvSpPr>
          <p:nvPr>
            <p:ph type="body" sz="quarter" idx="99" hasCustomPrompt="1"/>
          </p:nvPr>
        </p:nvSpPr>
        <p:spPr>
          <a:xfrm>
            <a:off x="2442592"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90" name="Text Placeholder 29">
            <a:extLst>
              <a:ext uri="{FF2B5EF4-FFF2-40B4-BE49-F238E27FC236}">
                <a16:creationId xmlns:a16="http://schemas.microsoft.com/office/drawing/2014/main" id="{30D1B98E-80E5-884B-9774-3EB1CB6A91FF}"/>
              </a:ext>
            </a:extLst>
          </p:cNvPr>
          <p:cNvSpPr>
            <a:spLocks noGrp="1"/>
          </p:cNvSpPr>
          <p:nvPr>
            <p:ph type="body" sz="quarter" idx="100" hasCustomPrompt="1"/>
          </p:nvPr>
        </p:nvSpPr>
        <p:spPr>
          <a:xfrm>
            <a:off x="4176502"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91" name="Text Placeholder 12">
            <a:extLst>
              <a:ext uri="{FF2B5EF4-FFF2-40B4-BE49-F238E27FC236}">
                <a16:creationId xmlns:a16="http://schemas.microsoft.com/office/drawing/2014/main" id="{3E84C9F8-A158-B74C-BEEC-7AA411E0AF88}"/>
              </a:ext>
            </a:extLst>
          </p:cNvPr>
          <p:cNvSpPr>
            <a:spLocks noGrp="1"/>
          </p:cNvSpPr>
          <p:nvPr>
            <p:ph type="body" sz="quarter" idx="101" hasCustomPrompt="1"/>
          </p:nvPr>
        </p:nvSpPr>
        <p:spPr>
          <a:xfrm>
            <a:off x="4660086"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94" name="Text Placeholder 29">
            <a:extLst>
              <a:ext uri="{FF2B5EF4-FFF2-40B4-BE49-F238E27FC236}">
                <a16:creationId xmlns:a16="http://schemas.microsoft.com/office/drawing/2014/main" id="{856B94F4-A762-6646-ACA4-4B9E2F94C93E}"/>
              </a:ext>
            </a:extLst>
          </p:cNvPr>
          <p:cNvSpPr>
            <a:spLocks noGrp="1"/>
          </p:cNvSpPr>
          <p:nvPr>
            <p:ph type="body" sz="quarter" idx="103" hasCustomPrompt="1"/>
          </p:nvPr>
        </p:nvSpPr>
        <p:spPr>
          <a:xfrm>
            <a:off x="4176502"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95" name="Text Placeholder 29">
            <a:extLst>
              <a:ext uri="{FF2B5EF4-FFF2-40B4-BE49-F238E27FC236}">
                <a16:creationId xmlns:a16="http://schemas.microsoft.com/office/drawing/2014/main" id="{409E9072-6B74-0A4F-A3D5-DBB14ED4E843}"/>
              </a:ext>
            </a:extLst>
          </p:cNvPr>
          <p:cNvSpPr>
            <a:spLocks noGrp="1"/>
          </p:cNvSpPr>
          <p:nvPr>
            <p:ph type="body" sz="quarter" idx="104" hasCustomPrompt="1"/>
          </p:nvPr>
        </p:nvSpPr>
        <p:spPr>
          <a:xfrm>
            <a:off x="4176502"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99" name="Text Placeholder 29">
            <a:extLst>
              <a:ext uri="{FF2B5EF4-FFF2-40B4-BE49-F238E27FC236}">
                <a16:creationId xmlns:a16="http://schemas.microsoft.com/office/drawing/2014/main" id="{475936E4-FD72-314C-8664-1339050B4F4A}"/>
              </a:ext>
            </a:extLst>
          </p:cNvPr>
          <p:cNvSpPr>
            <a:spLocks noGrp="1"/>
          </p:cNvSpPr>
          <p:nvPr>
            <p:ph type="body" sz="quarter" idx="107" hasCustomPrompt="1"/>
          </p:nvPr>
        </p:nvSpPr>
        <p:spPr>
          <a:xfrm>
            <a:off x="6499580" y="2075439"/>
            <a:ext cx="2257427" cy="326159"/>
          </a:xfrm>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err="1"/>
              <a:t>Your</a:t>
            </a:r>
            <a:r>
              <a:rPr lang="pt-PT"/>
              <a:t> speakers</a:t>
            </a:r>
          </a:p>
        </p:txBody>
      </p:sp>
      <p:sp>
        <p:nvSpPr>
          <p:cNvPr id="117" name="Text Placeholder 29">
            <a:extLst>
              <a:ext uri="{FF2B5EF4-FFF2-40B4-BE49-F238E27FC236}">
                <a16:creationId xmlns:a16="http://schemas.microsoft.com/office/drawing/2014/main" id="{58CDB490-247B-D344-AE4A-205C2A164BEB}"/>
              </a:ext>
            </a:extLst>
          </p:cNvPr>
          <p:cNvSpPr>
            <a:spLocks noGrp="1"/>
          </p:cNvSpPr>
          <p:nvPr>
            <p:ph type="body" sz="quarter" idx="121" hasCustomPrompt="1"/>
          </p:nvPr>
        </p:nvSpPr>
        <p:spPr>
          <a:xfrm>
            <a:off x="752390" y="2075439"/>
            <a:ext cx="2257426" cy="326159"/>
          </a:xfrm>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err="1"/>
              <a:t>Your</a:t>
            </a:r>
            <a:r>
              <a:rPr lang="pt-PT"/>
              <a:t> </a:t>
            </a:r>
            <a:r>
              <a:rPr lang="pt-PT" err="1"/>
              <a:t>hosts</a:t>
            </a:r>
            <a:endParaRPr lang="pt-PT"/>
          </a:p>
        </p:txBody>
      </p:sp>
      <p:sp>
        <p:nvSpPr>
          <p:cNvPr id="51" name="Text Placeholder 12">
            <a:extLst>
              <a:ext uri="{FF2B5EF4-FFF2-40B4-BE49-F238E27FC236}">
                <a16:creationId xmlns:a16="http://schemas.microsoft.com/office/drawing/2014/main" id="{1F8DDC44-0E76-D040-B19B-C8DB0FD9DA0F}"/>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59" name="Picture Placeholder 12">
            <a:extLst>
              <a:ext uri="{FF2B5EF4-FFF2-40B4-BE49-F238E27FC236}">
                <a16:creationId xmlns:a16="http://schemas.microsoft.com/office/drawing/2014/main" id="{BE3E1368-57B0-B74E-A827-E5887F17CB36}"/>
              </a:ext>
            </a:extLst>
          </p:cNvPr>
          <p:cNvSpPr>
            <a:spLocks noGrp="1" noChangeAspect="1"/>
          </p:cNvSpPr>
          <p:nvPr>
            <p:ph type="pic" sz="quarter" idx="123" hasCustomPrompt="1"/>
          </p:nvPr>
        </p:nvSpPr>
        <p:spPr>
          <a:xfrm>
            <a:off x="2656176"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62" name="Picture Placeholder 12">
            <a:extLst>
              <a:ext uri="{FF2B5EF4-FFF2-40B4-BE49-F238E27FC236}">
                <a16:creationId xmlns:a16="http://schemas.microsoft.com/office/drawing/2014/main" id="{5989CC6B-DA13-FE4B-88DB-10F1C7EE4C93}"/>
              </a:ext>
            </a:extLst>
          </p:cNvPr>
          <p:cNvSpPr>
            <a:spLocks noGrp="1" noChangeAspect="1"/>
          </p:cNvSpPr>
          <p:nvPr>
            <p:ph type="pic" sz="quarter" idx="125" hasCustomPrompt="1"/>
          </p:nvPr>
        </p:nvSpPr>
        <p:spPr>
          <a:xfrm>
            <a:off x="4390086"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65" name="Text Placeholder 29">
            <a:extLst>
              <a:ext uri="{FF2B5EF4-FFF2-40B4-BE49-F238E27FC236}">
                <a16:creationId xmlns:a16="http://schemas.microsoft.com/office/drawing/2014/main" id="{D848C3EA-D6AE-FA45-83DF-DC3EC2FC4245}"/>
              </a:ext>
            </a:extLst>
          </p:cNvPr>
          <p:cNvSpPr>
            <a:spLocks noGrp="1"/>
          </p:cNvSpPr>
          <p:nvPr>
            <p:ph type="body" sz="quarter" idx="127" hasCustomPrompt="1"/>
          </p:nvPr>
        </p:nvSpPr>
        <p:spPr>
          <a:xfrm>
            <a:off x="6393996"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67" name="Text Placeholder 12">
            <a:extLst>
              <a:ext uri="{FF2B5EF4-FFF2-40B4-BE49-F238E27FC236}">
                <a16:creationId xmlns:a16="http://schemas.microsoft.com/office/drawing/2014/main" id="{9C01B4C0-BB25-1347-8290-DBE5CDC308A5}"/>
              </a:ext>
            </a:extLst>
          </p:cNvPr>
          <p:cNvSpPr>
            <a:spLocks noGrp="1"/>
          </p:cNvSpPr>
          <p:nvPr>
            <p:ph type="body" sz="quarter" idx="128" hasCustomPrompt="1"/>
          </p:nvPr>
        </p:nvSpPr>
        <p:spPr>
          <a:xfrm>
            <a:off x="6877580"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68" name="Picture Placeholder 12">
            <a:extLst>
              <a:ext uri="{FF2B5EF4-FFF2-40B4-BE49-F238E27FC236}">
                <a16:creationId xmlns:a16="http://schemas.microsoft.com/office/drawing/2014/main" id="{BAB9232A-7700-5A4B-8F99-7DCE657D8D37}"/>
              </a:ext>
            </a:extLst>
          </p:cNvPr>
          <p:cNvSpPr>
            <a:spLocks noGrp="1" noChangeAspect="1"/>
          </p:cNvSpPr>
          <p:nvPr>
            <p:ph type="pic" sz="quarter" idx="129" hasCustomPrompt="1"/>
          </p:nvPr>
        </p:nvSpPr>
        <p:spPr>
          <a:xfrm>
            <a:off x="6607580" y="3078731"/>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69" name="Text Placeholder 29">
            <a:extLst>
              <a:ext uri="{FF2B5EF4-FFF2-40B4-BE49-F238E27FC236}">
                <a16:creationId xmlns:a16="http://schemas.microsoft.com/office/drawing/2014/main" id="{EC012C36-0E3B-474F-BD04-A6D54869341B}"/>
              </a:ext>
            </a:extLst>
          </p:cNvPr>
          <p:cNvSpPr>
            <a:spLocks noGrp="1"/>
          </p:cNvSpPr>
          <p:nvPr>
            <p:ph type="body" sz="quarter" idx="130" hasCustomPrompt="1"/>
          </p:nvPr>
        </p:nvSpPr>
        <p:spPr>
          <a:xfrm>
            <a:off x="6393996"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70" name="Text Placeholder 29">
            <a:extLst>
              <a:ext uri="{FF2B5EF4-FFF2-40B4-BE49-F238E27FC236}">
                <a16:creationId xmlns:a16="http://schemas.microsoft.com/office/drawing/2014/main" id="{51846ABA-A0DB-3049-A051-5662C888E4D3}"/>
              </a:ext>
            </a:extLst>
          </p:cNvPr>
          <p:cNvSpPr>
            <a:spLocks noGrp="1"/>
          </p:cNvSpPr>
          <p:nvPr>
            <p:ph type="body" sz="quarter" idx="131" hasCustomPrompt="1"/>
          </p:nvPr>
        </p:nvSpPr>
        <p:spPr>
          <a:xfrm>
            <a:off x="6393996"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71" name="Text Placeholder 29">
            <a:extLst>
              <a:ext uri="{FF2B5EF4-FFF2-40B4-BE49-F238E27FC236}">
                <a16:creationId xmlns:a16="http://schemas.microsoft.com/office/drawing/2014/main" id="{B30EF9D2-0377-ED42-B822-932CC1D04C9D}"/>
              </a:ext>
            </a:extLst>
          </p:cNvPr>
          <p:cNvSpPr>
            <a:spLocks noGrp="1"/>
          </p:cNvSpPr>
          <p:nvPr>
            <p:ph type="body" sz="quarter" idx="132" hasCustomPrompt="1"/>
          </p:nvPr>
        </p:nvSpPr>
        <p:spPr>
          <a:xfrm>
            <a:off x="8145158"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72" name="Text Placeholder 12">
            <a:extLst>
              <a:ext uri="{FF2B5EF4-FFF2-40B4-BE49-F238E27FC236}">
                <a16:creationId xmlns:a16="http://schemas.microsoft.com/office/drawing/2014/main" id="{4843B865-2276-D446-BF88-0A88797B3D85}"/>
              </a:ext>
            </a:extLst>
          </p:cNvPr>
          <p:cNvSpPr>
            <a:spLocks noGrp="1"/>
          </p:cNvSpPr>
          <p:nvPr>
            <p:ph type="body" sz="quarter" idx="133" hasCustomPrompt="1"/>
          </p:nvPr>
        </p:nvSpPr>
        <p:spPr>
          <a:xfrm>
            <a:off x="8628742"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3" name="Text Placeholder 29">
            <a:extLst>
              <a:ext uri="{FF2B5EF4-FFF2-40B4-BE49-F238E27FC236}">
                <a16:creationId xmlns:a16="http://schemas.microsoft.com/office/drawing/2014/main" id="{7AB281C5-958F-8D42-8AB2-385E4EFF2788}"/>
              </a:ext>
            </a:extLst>
          </p:cNvPr>
          <p:cNvSpPr>
            <a:spLocks noGrp="1"/>
          </p:cNvSpPr>
          <p:nvPr>
            <p:ph type="body" sz="quarter" idx="134" hasCustomPrompt="1"/>
          </p:nvPr>
        </p:nvSpPr>
        <p:spPr>
          <a:xfrm>
            <a:off x="8145158"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74" name="Text Placeholder 29">
            <a:extLst>
              <a:ext uri="{FF2B5EF4-FFF2-40B4-BE49-F238E27FC236}">
                <a16:creationId xmlns:a16="http://schemas.microsoft.com/office/drawing/2014/main" id="{00F45DAB-8AD1-3542-83ED-6A2DC7971CC6}"/>
              </a:ext>
            </a:extLst>
          </p:cNvPr>
          <p:cNvSpPr>
            <a:spLocks noGrp="1"/>
          </p:cNvSpPr>
          <p:nvPr>
            <p:ph type="body" sz="quarter" idx="135" hasCustomPrompt="1"/>
          </p:nvPr>
        </p:nvSpPr>
        <p:spPr>
          <a:xfrm>
            <a:off x="8145158"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75" name="Text Placeholder 29">
            <a:extLst>
              <a:ext uri="{FF2B5EF4-FFF2-40B4-BE49-F238E27FC236}">
                <a16:creationId xmlns:a16="http://schemas.microsoft.com/office/drawing/2014/main" id="{930AA27D-EAF9-D24B-9264-05912A58D70E}"/>
              </a:ext>
            </a:extLst>
          </p:cNvPr>
          <p:cNvSpPr>
            <a:spLocks noGrp="1"/>
          </p:cNvSpPr>
          <p:nvPr>
            <p:ph type="body" sz="quarter" idx="136" hasCustomPrompt="1"/>
          </p:nvPr>
        </p:nvSpPr>
        <p:spPr>
          <a:xfrm>
            <a:off x="9879068"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76" name="Text Placeholder 12">
            <a:extLst>
              <a:ext uri="{FF2B5EF4-FFF2-40B4-BE49-F238E27FC236}">
                <a16:creationId xmlns:a16="http://schemas.microsoft.com/office/drawing/2014/main" id="{7222AAD7-10D1-1247-A294-07721F413D99}"/>
              </a:ext>
            </a:extLst>
          </p:cNvPr>
          <p:cNvSpPr>
            <a:spLocks noGrp="1"/>
          </p:cNvSpPr>
          <p:nvPr>
            <p:ph type="body" sz="quarter" idx="137" hasCustomPrompt="1"/>
          </p:nvPr>
        </p:nvSpPr>
        <p:spPr>
          <a:xfrm>
            <a:off x="10362652"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7" name="Text Placeholder 29">
            <a:extLst>
              <a:ext uri="{FF2B5EF4-FFF2-40B4-BE49-F238E27FC236}">
                <a16:creationId xmlns:a16="http://schemas.microsoft.com/office/drawing/2014/main" id="{FBAB0B46-096A-9F44-B54A-65479963156D}"/>
              </a:ext>
            </a:extLst>
          </p:cNvPr>
          <p:cNvSpPr>
            <a:spLocks noGrp="1"/>
          </p:cNvSpPr>
          <p:nvPr>
            <p:ph type="body" sz="quarter" idx="138" hasCustomPrompt="1"/>
          </p:nvPr>
        </p:nvSpPr>
        <p:spPr>
          <a:xfrm>
            <a:off x="9879068"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78" name="Text Placeholder 29">
            <a:extLst>
              <a:ext uri="{FF2B5EF4-FFF2-40B4-BE49-F238E27FC236}">
                <a16:creationId xmlns:a16="http://schemas.microsoft.com/office/drawing/2014/main" id="{CEA2691E-74C2-BF4C-85A3-9D3E1242553E}"/>
              </a:ext>
            </a:extLst>
          </p:cNvPr>
          <p:cNvSpPr>
            <a:spLocks noGrp="1"/>
          </p:cNvSpPr>
          <p:nvPr>
            <p:ph type="body" sz="quarter" idx="139" hasCustomPrompt="1"/>
          </p:nvPr>
        </p:nvSpPr>
        <p:spPr>
          <a:xfrm>
            <a:off x="9879068"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80" name="Picture Placeholder 12">
            <a:extLst>
              <a:ext uri="{FF2B5EF4-FFF2-40B4-BE49-F238E27FC236}">
                <a16:creationId xmlns:a16="http://schemas.microsoft.com/office/drawing/2014/main" id="{D615934E-D4F8-4F46-8EC6-ADB28F536792}"/>
              </a:ext>
            </a:extLst>
          </p:cNvPr>
          <p:cNvSpPr>
            <a:spLocks noGrp="1" noChangeAspect="1"/>
          </p:cNvSpPr>
          <p:nvPr>
            <p:ph type="pic" sz="quarter" idx="141" hasCustomPrompt="1"/>
          </p:nvPr>
        </p:nvSpPr>
        <p:spPr>
          <a:xfrm>
            <a:off x="8358742"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82" name="Picture Placeholder 12">
            <a:extLst>
              <a:ext uri="{FF2B5EF4-FFF2-40B4-BE49-F238E27FC236}">
                <a16:creationId xmlns:a16="http://schemas.microsoft.com/office/drawing/2014/main" id="{EFCFEF9D-5638-ED47-A599-410E4A24AFEB}"/>
              </a:ext>
            </a:extLst>
          </p:cNvPr>
          <p:cNvSpPr>
            <a:spLocks noGrp="1" noChangeAspect="1"/>
          </p:cNvSpPr>
          <p:nvPr>
            <p:ph type="pic" sz="quarter" idx="143" hasCustomPrompt="1"/>
          </p:nvPr>
        </p:nvSpPr>
        <p:spPr>
          <a:xfrm>
            <a:off x="10092652"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pic>
        <p:nvPicPr>
          <p:cNvPr id="86" name="Graphic 85">
            <a:extLst>
              <a:ext uri="{FF2B5EF4-FFF2-40B4-BE49-F238E27FC236}">
                <a16:creationId xmlns:a16="http://schemas.microsoft.com/office/drawing/2014/main" id="{C6C545B6-C9BB-F74F-9113-565C8591B9E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86088" y="2962418"/>
            <a:ext cx="1332000" cy="1332000"/>
          </a:xfrm>
          <a:prstGeom prst="rect">
            <a:avLst/>
          </a:prstGeom>
        </p:spPr>
      </p:pic>
      <p:pic>
        <p:nvPicPr>
          <p:cNvPr id="92" name="Graphic 91">
            <a:extLst>
              <a:ext uri="{FF2B5EF4-FFF2-40B4-BE49-F238E27FC236}">
                <a16:creationId xmlns:a16="http://schemas.microsoft.com/office/drawing/2014/main" id="{CDBC922E-83BA-3344-9D73-D35D56D9CF5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52981" y="2962418"/>
            <a:ext cx="1332000" cy="1332000"/>
          </a:xfrm>
          <a:prstGeom prst="rect">
            <a:avLst/>
          </a:prstGeom>
        </p:spPr>
      </p:pic>
      <p:pic>
        <p:nvPicPr>
          <p:cNvPr id="96" name="Graphic 95">
            <a:extLst>
              <a:ext uri="{FF2B5EF4-FFF2-40B4-BE49-F238E27FC236}">
                <a16:creationId xmlns:a16="http://schemas.microsoft.com/office/drawing/2014/main" id="{47B65FF3-113C-AC43-855E-7D535562A45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8609" y="2962418"/>
            <a:ext cx="1332000" cy="1332000"/>
          </a:xfrm>
          <a:prstGeom prst="rect">
            <a:avLst/>
          </a:prstGeom>
        </p:spPr>
      </p:pic>
      <p:pic>
        <p:nvPicPr>
          <p:cNvPr id="101" name="Graphic 100">
            <a:extLst>
              <a:ext uri="{FF2B5EF4-FFF2-40B4-BE49-F238E27FC236}">
                <a16:creationId xmlns:a16="http://schemas.microsoft.com/office/drawing/2014/main" id="{5FA45483-8301-A248-9D37-A45BDC70219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85139" y="2962418"/>
            <a:ext cx="1332000" cy="1332000"/>
          </a:xfrm>
          <a:prstGeom prst="rect">
            <a:avLst/>
          </a:prstGeom>
        </p:spPr>
      </p:pic>
      <p:pic>
        <p:nvPicPr>
          <p:cNvPr id="102" name="Graphic 101">
            <a:extLst>
              <a:ext uri="{FF2B5EF4-FFF2-40B4-BE49-F238E27FC236}">
                <a16:creationId xmlns:a16="http://schemas.microsoft.com/office/drawing/2014/main" id="{DF714306-5366-A241-961E-D25FBF7039C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52032" y="2962418"/>
            <a:ext cx="1332000" cy="1332000"/>
          </a:xfrm>
          <a:prstGeom prst="rect">
            <a:avLst/>
          </a:prstGeom>
        </p:spPr>
      </p:pic>
      <p:pic>
        <p:nvPicPr>
          <p:cNvPr id="103" name="Graphic 102">
            <a:extLst>
              <a:ext uri="{FF2B5EF4-FFF2-40B4-BE49-F238E27FC236}">
                <a16:creationId xmlns:a16="http://schemas.microsoft.com/office/drawing/2014/main" id="{A67A8D94-3DF9-A24E-A005-840C5C8C5A8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97660" y="2962418"/>
            <a:ext cx="1332000" cy="1332000"/>
          </a:xfrm>
          <a:prstGeom prst="rect">
            <a:avLst/>
          </a:prstGeom>
        </p:spPr>
      </p:pic>
    </p:spTree>
    <p:extLst>
      <p:ext uri="{BB962C8B-B14F-4D97-AF65-F5344CB8AC3E}">
        <p14:creationId xmlns:p14="http://schemas.microsoft.com/office/powerpoint/2010/main" val="1868620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hapter&amp;Sub/chapter Slide 1">
    <p:bg>
      <p:bgPr>
        <a:solidFill>
          <a:srgbClr val="C5E3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14F82-33FA-DF47-9BB7-B3D9F1390D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Graphic 16">
            <a:extLst>
              <a:ext uri="{FF2B5EF4-FFF2-40B4-BE49-F238E27FC236}">
                <a16:creationId xmlns:a16="http://schemas.microsoft.com/office/drawing/2014/main" id="{28B2332C-BFB3-B147-8178-BC1AE9BDC24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7107" y="1333965"/>
            <a:ext cx="1831046" cy="1831046"/>
          </a:xfrm>
          <a:prstGeom prst="rect">
            <a:avLst/>
          </a:prstGeom>
        </p:spPr>
      </p:pic>
      <p:sp>
        <p:nvSpPr>
          <p:cNvPr id="4" name="Slide Number Placeholder 3"/>
          <p:cNvSpPr>
            <a:spLocks noGrp="1"/>
          </p:cNvSpPr>
          <p:nvPr>
            <p:ph type="sldNum" sz="quarter" idx="12"/>
          </p:nvPr>
        </p:nvSpPr>
        <p:spPr/>
        <p:txBody>
          <a:bodyPr/>
          <a:lstStyle>
            <a:lvl1pPr>
              <a:defRPr>
                <a:solidFill>
                  <a:srgbClr val="FFFFFF"/>
                </a:solidFill>
              </a:defRPr>
            </a:lvl1pPr>
          </a:lstStyle>
          <a:p>
            <a:fld id="{9E561190-0011-472E-9FCA-1D7032DB7E1D}" type="slidenum">
              <a:rPr lang="pt-PT" smtClean="0"/>
              <a:pPr/>
              <a:t>‹#›</a:t>
            </a:fld>
            <a:endParaRPr lang="pt-PT"/>
          </a:p>
        </p:txBody>
      </p:sp>
      <p:sp>
        <p:nvSpPr>
          <p:cNvPr id="8" name="Text Placeholder 25">
            <a:extLst>
              <a:ext uri="{FF2B5EF4-FFF2-40B4-BE49-F238E27FC236}">
                <a16:creationId xmlns:a16="http://schemas.microsoft.com/office/drawing/2014/main" id="{A28C9F6B-4A50-C84F-851C-4B93833259CE}"/>
              </a:ext>
            </a:extLst>
          </p:cNvPr>
          <p:cNvSpPr>
            <a:spLocks noGrp="1"/>
          </p:cNvSpPr>
          <p:nvPr>
            <p:ph type="body" sz="quarter" idx="21" hasCustomPrompt="1"/>
          </p:nvPr>
        </p:nvSpPr>
        <p:spPr>
          <a:xfrm>
            <a:off x="905257" y="4535614"/>
            <a:ext cx="10454745" cy="309348"/>
          </a:xfrm>
        </p:spPr>
        <p:txBody>
          <a:bodyPr>
            <a:noAutofit/>
          </a:bodyPr>
          <a:lstStyle>
            <a:lvl1pPr marL="0" indent="0" algn="ctr">
              <a:buNone/>
              <a:defRPr sz="2000" baseline="0">
                <a:solidFill>
                  <a:srgbClr val="FFFFFF"/>
                </a:solidFill>
              </a:defRPr>
            </a:lvl1pPr>
          </a:lstStyle>
          <a:p>
            <a:pPr lvl="0"/>
            <a:r>
              <a:rPr lang="pt-PT"/>
              <a:t>A </a:t>
            </a:r>
            <a:r>
              <a:rPr lang="pt-PT" err="1"/>
              <a:t>brief</a:t>
            </a:r>
            <a:r>
              <a:rPr lang="pt-PT"/>
              <a:t> </a:t>
            </a:r>
            <a:r>
              <a:rPr lang="pt-PT" err="1"/>
              <a:t>description</a:t>
            </a:r>
            <a:endParaRPr lang="pt-PT"/>
          </a:p>
        </p:txBody>
      </p:sp>
      <p:sp>
        <p:nvSpPr>
          <p:cNvPr id="12" name="Text Placeholder 6">
            <a:extLst>
              <a:ext uri="{FF2B5EF4-FFF2-40B4-BE49-F238E27FC236}">
                <a16:creationId xmlns:a16="http://schemas.microsoft.com/office/drawing/2014/main" id="{29FCAD98-2FB4-E148-9EFD-A41B82BA021C}"/>
              </a:ext>
            </a:extLst>
          </p:cNvPr>
          <p:cNvSpPr>
            <a:spLocks noGrp="1"/>
          </p:cNvSpPr>
          <p:nvPr>
            <p:ph type="body" sz="quarter" idx="17" hasCustomPrompt="1"/>
          </p:nvPr>
        </p:nvSpPr>
        <p:spPr>
          <a:xfrm>
            <a:off x="5499215" y="1801534"/>
            <a:ext cx="1266828" cy="873533"/>
          </a:xfrm>
          <a:effectLst>
            <a:outerShdw dist="50800" dir="1333144" algn="tl" rotWithShape="0">
              <a:srgbClr val="3C87C1">
                <a:alpha val="0"/>
              </a:srgbClr>
            </a:outerShdw>
          </a:effectLst>
        </p:spPr>
        <p:txBody>
          <a:bodyPr lIns="0" tIns="0" rIns="0" bIns="0" anchor="t">
            <a:noAutofit/>
          </a:bodyPr>
          <a:lstStyle>
            <a:lvl1pPr marL="0" indent="0" algn="ctr">
              <a:buNone/>
              <a:defRPr sz="8000" b="1" baseline="0">
                <a:ln w="22225">
                  <a:solidFill>
                    <a:schemeClr val="bg1"/>
                  </a:solidFill>
                </a:ln>
                <a:solidFill>
                  <a:srgbClr val="003764">
                    <a:alpha val="0"/>
                  </a:srgbClr>
                </a:solidFill>
              </a:defRPr>
            </a:lvl1pPr>
          </a:lstStyle>
          <a:p>
            <a:pPr lvl="0"/>
            <a:r>
              <a:rPr lang="pt-PT"/>
              <a:t>01</a:t>
            </a:r>
          </a:p>
        </p:txBody>
      </p:sp>
      <p:sp>
        <p:nvSpPr>
          <p:cNvPr id="14" name="Text Placeholder 25">
            <a:extLst>
              <a:ext uri="{FF2B5EF4-FFF2-40B4-BE49-F238E27FC236}">
                <a16:creationId xmlns:a16="http://schemas.microsoft.com/office/drawing/2014/main" id="{2C31B973-3AEE-F142-9C6A-F3767315741C}"/>
              </a:ext>
            </a:extLst>
          </p:cNvPr>
          <p:cNvSpPr>
            <a:spLocks noGrp="1"/>
          </p:cNvSpPr>
          <p:nvPr>
            <p:ph type="body" sz="quarter" idx="22" hasCustomPrompt="1"/>
          </p:nvPr>
        </p:nvSpPr>
        <p:spPr>
          <a:xfrm>
            <a:off x="905255" y="3720874"/>
            <a:ext cx="10454749" cy="722896"/>
          </a:xfrm>
        </p:spPr>
        <p:txBody>
          <a:bodyPr>
            <a:noAutofit/>
          </a:bodyPr>
          <a:lstStyle>
            <a:lvl1pPr marL="0" indent="0" algn="ctr">
              <a:buNone/>
              <a:defRPr sz="4800" b="1" i="0" baseline="0">
                <a:solidFill>
                  <a:srgbClr val="FFFFFF"/>
                </a:solidFill>
                <a:latin typeface="EC Square Sans Pro" panose="020B0506040000020004" pitchFamily="34" charset="0"/>
              </a:defRPr>
            </a:lvl1pPr>
          </a:lstStyle>
          <a:p>
            <a:pPr lvl="0"/>
            <a:r>
              <a:rPr lang="pt-PT" err="1"/>
              <a:t>Chapter</a:t>
            </a:r>
            <a:r>
              <a:rPr lang="pt-PT"/>
              <a:t> </a:t>
            </a:r>
            <a:r>
              <a:rPr lang="pt-PT" err="1"/>
              <a:t>name</a:t>
            </a:r>
            <a:endParaRPr lang="pt-PT"/>
          </a:p>
        </p:txBody>
      </p:sp>
      <p:cxnSp>
        <p:nvCxnSpPr>
          <p:cNvPr id="6" name="Straight Connector 5">
            <a:extLst>
              <a:ext uri="{FF2B5EF4-FFF2-40B4-BE49-F238E27FC236}">
                <a16:creationId xmlns:a16="http://schemas.microsoft.com/office/drawing/2014/main" id="{5432113C-AF90-C544-A425-FADF95AB8DC5}"/>
              </a:ext>
            </a:extLst>
          </p:cNvPr>
          <p:cNvCxnSpPr>
            <a:cxnSpLocks/>
          </p:cNvCxnSpPr>
          <p:nvPr userDrawn="1"/>
        </p:nvCxnSpPr>
        <p:spPr>
          <a:xfrm>
            <a:off x="5748581" y="3481753"/>
            <a:ext cx="768096" cy="0"/>
          </a:xfrm>
          <a:prstGeom prst="line">
            <a:avLst/>
          </a:prstGeom>
          <a:ln w="22225"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8619744" y="5806440"/>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10008108" y="5623560"/>
            <a:ext cx="429293"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10366248" y="5806440"/>
            <a:ext cx="847563"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710184" y="621792"/>
            <a:ext cx="1548384"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2420112" y="621792"/>
            <a:ext cx="259080"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1962912" y="804672"/>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2A20025C-07B3-A744-89B2-85386AF2C295}"/>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1515454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Development Slide 20">
    <p:bg>
      <p:bgPr>
        <a:solidFill>
          <a:schemeClr val="bg1"/>
        </a:solidFill>
        <a:effectLst/>
      </p:bgPr>
    </p:bg>
    <p:spTree>
      <p:nvGrpSpPr>
        <p:cNvPr id="1" name=""/>
        <p:cNvGrpSpPr/>
        <p:nvPr/>
      </p:nvGrpSpPr>
      <p:grpSpPr>
        <a:xfrm>
          <a:off x="0" y="0"/>
          <a:ext cx="0" cy="0"/>
          <a:chOff x="0" y="0"/>
          <a:chExt cx="0" cy="0"/>
        </a:xfrm>
      </p:grpSpPr>
      <p:pic>
        <p:nvPicPr>
          <p:cNvPr id="50" name="Picture 49" descr="A picture containing electronics, dark&#10;&#10;Description automatically generated">
            <a:extLst>
              <a:ext uri="{FF2B5EF4-FFF2-40B4-BE49-F238E27FC236}">
                <a16:creationId xmlns:a16="http://schemas.microsoft.com/office/drawing/2014/main" id="{2483CD22-6BB0-5F43-A56E-8A6B5C710B04}"/>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6200000">
            <a:off x="2819400" y="-2514600"/>
            <a:ext cx="6858000" cy="12192000"/>
          </a:xfrm>
          <a:prstGeom prst="rect">
            <a:avLst/>
          </a:prstGeom>
        </p:spPr>
      </p:pic>
      <p:pic>
        <p:nvPicPr>
          <p:cNvPr id="49" name="Picture 48" descr="A picture containing electronics, dark&#10;&#10;Description automatically generated">
            <a:extLst>
              <a:ext uri="{FF2B5EF4-FFF2-40B4-BE49-F238E27FC236}">
                <a16:creationId xmlns:a16="http://schemas.microsoft.com/office/drawing/2014/main" id="{0BD10F6F-C030-4C44-9FF0-8EB2A8527220}"/>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6200000">
            <a:off x="2667000" y="-2671152"/>
            <a:ext cx="6858000" cy="12192000"/>
          </a:xfrm>
          <a:prstGeom prst="rect">
            <a:avLst/>
          </a:prstGeom>
        </p:spPr>
      </p:pic>
      <p:sp>
        <p:nvSpPr>
          <p:cNvPr id="34" name="Text Placeholder 4">
            <a:extLst>
              <a:ext uri="{FF2B5EF4-FFF2-40B4-BE49-F238E27FC236}">
                <a16:creationId xmlns:a16="http://schemas.microsoft.com/office/drawing/2014/main" id="{FCC92692-5CD2-F04D-B402-9E6E813A779D}"/>
              </a:ext>
            </a:extLst>
          </p:cNvPr>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36" name="Title 4">
            <a:extLst>
              <a:ext uri="{FF2B5EF4-FFF2-40B4-BE49-F238E27FC236}">
                <a16:creationId xmlns:a16="http://schemas.microsoft.com/office/drawing/2014/main" id="{26B0D691-2249-1149-92B3-617079E5A3B4}"/>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cxnSp>
        <p:nvCxnSpPr>
          <p:cNvPr id="40" name="Straight Connector 39">
            <a:extLst>
              <a:ext uri="{FF2B5EF4-FFF2-40B4-BE49-F238E27FC236}">
                <a16:creationId xmlns:a16="http://schemas.microsoft.com/office/drawing/2014/main" id="{6B21A1DA-31FD-D24C-9B9D-13699CF5DC32}"/>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AD04DB97-18B0-3D4C-B247-A1F610EF5FA3}"/>
              </a:ext>
            </a:extLst>
          </p:cNvPr>
          <p:cNvSpPr>
            <a:spLocks noGrp="1"/>
          </p:cNvSpPr>
          <p:nvPr>
            <p:ph type="body" sz="quarter" idx="112" hasCustomPrompt="1"/>
          </p:nvPr>
        </p:nvSpPr>
        <p:spPr>
          <a:xfrm>
            <a:off x="685800" y="1865279"/>
            <a:ext cx="8202438" cy="991505"/>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1" name="Text Placeholder 6">
            <a:extLst>
              <a:ext uri="{FF2B5EF4-FFF2-40B4-BE49-F238E27FC236}">
                <a16:creationId xmlns:a16="http://schemas.microsoft.com/office/drawing/2014/main" id="{DD02AF7C-51C8-B04A-B774-0CC85C4BFEEC}"/>
              </a:ext>
            </a:extLst>
          </p:cNvPr>
          <p:cNvSpPr>
            <a:spLocks noGrp="1"/>
          </p:cNvSpPr>
          <p:nvPr>
            <p:ph type="body" sz="quarter" idx="113" hasCustomPrompt="1"/>
          </p:nvPr>
        </p:nvSpPr>
        <p:spPr>
          <a:xfrm>
            <a:off x="1073074" y="1983272"/>
            <a:ext cx="2339980" cy="73454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20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33" name="Text Placeholder 25">
            <a:extLst>
              <a:ext uri="{FF2B5EF4-FFF2-40B4-BE49-F238E27FC236}">
                <a16:creationId xmlns:a16="http://schemas.microsoft.com/office/drawing/2014/main" id="{7BE6CDBC-FD58-BF45-BCA5-827FCF0A3F92}"/>
              </a:ext>
            </a:extLst>
          </p:cNvPr>
          <p:cNvSpPr>
            <a:spLocks noGrp="1"/>
          </p:cNvSpPr>
          <p:nvPr>
            <p:ph type="body" sz="quarter" idx="34" hasCustomPrompt="1"/>
          </p:nvPr>
        </p:nvSpPr>
        <p:spPr>
          <a:xfrm>
            <a:off x="4940441" y="1941853"/>
            <a:ext cx="3665435" cy="83865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p:txBody>
      </p:sp>
      <p:sp>
        <p:nvSpPr>
          <p:cNvPr id="41" name="Text Placeholder 6">
            <a:extLst>
              <a:ext uri="{FF2B5EF4-FFF2-40B4-BE49-F238E27FC236}">
                <a16:creationId xmlns:a16="http://schemas.microsoft.com/office/drawing/2014/main" id="{D9BAB012-EA53-3843-B278-4A459D887BB4}"/>
              </a:ext>
            </a:extLst>
          </p:cNvPr>
          <p:cNvSpPr>
            <a:spLocks noGrp="1"/>
          </p:cNvSpPr>
          <p:nvPr>
            <p:ph type="body" sz="quarter" idx="114" hasCustomPrompt="1"/>
          </p:nvPr>
        </p:nvSpPr>
        <p:spPr>
          <a:xfrm>
            <a:off x="2615365" y="3363570"/>
            <a:ext cx="7456723" cy="991505"/>
          </a:xfrm>
          <a:blipFill>
            <a:blip r:embed="rId4" cstate="email">
              <a:extLst>
                <a:ext uri="{28A0092B-C50C-407E-A947-70E740481C1C}">
                  <a14:useLocalDpi xmlns:a14="http://schemas.microsoft.com/office/drawing/2010/main"/>
                </a:ext>
              </a:extLst>
            </a:blip>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42" name="Text Placeholder 6">
            <a:extLst>
              <a:ext uri="{FF2B5EF4-FFF2-40B4-BE49-F238E27FC236}">
                <a16:creationId xmlns:a16="http://schemas.microsoft.com/office/drawing/2014/main" id="{9C30898C-AF90-EC47-9D8E-BE197B5C0066}"/>
              </a:ext>
            </a:extLst>
          </p:cNvPr>
          <p:cNvSpPr>
            <a:spLocks noGrp="1"/>
          </p:cNvSpPr>
          <p:nvPr>
            <p:ph type="body" sz="quarter" idx="115" hasCustomPrompt="1"/>
          </p:nvPr>
        </p:nvSpPr>
        <p:spPr>
          <a:xfrm>
            <a:off x="2970739" y="3481563"/>
            <a:ext cx="2340000" cy="73454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20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43" name="Text Placeholder 25">
            <a:extLst>
              <a:ext uri="{FF2B5EF4-FFF2-40B4-BE49-F238E27FC236}">
                <a16:creationId xmlns:a16="http://schemas.microsoft.com/office/drawing/2014/main" id="{6861C9EB-29BA-4648-83D7-51C5CBA205E2}"/>
              </a:ext>
            </a:extLst>
          </p:cNvPr>
          <p:cNvSpPr>
            <a:spLocks noGrp="1"/>
          </p:cNvSpPr>
          <p:nvPr>
            <p:ph type="body" sz="quarter" idx="116" hasCustomPrompt="1"/>
          </p:nvPr>
        </p:nvSpPr>
        <p:spPr>
          <a:xfrm>
            <a:off x="6279928" y="3429511"/>
            <a:ext cx="3665435" cy="83865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p:txBody>
      </p:sp>
      <p:sp>
        <p:nvSpPr>
          <p:cNvPr id="44" name="Text Placeholder 6">
            <a:extLst>
              <a:ext uri="{FF2B5EF4-FFF2-40B4-BE49-F238E27FC236}">
                <a16:creationId xmlns:a16="http://schemas.microsoft.com/office/drawing/2014/main" id="{C47BD1AE-4B45-F646-BE5C-D773C1FD5703}"/>
              </a:ext>
            </a:extLst>
          </p:cNvPr>
          <p:cNvSpPr>
            <a:spLocks noGrp="1"/>
          </p:cNvSpPr>
          <p:nvPr>
            <p:ph type="body" sz="quarter" idx="117" hasCustomPrompt="1"/>
          </p:nvPr>
        </p:nvSpPr>
        <p:spPr>
          <a:xfrm>
            <a:off x="4927375" y="4902807"/>
            <a:ext cx="6426425" cy="991505"/>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45" name="Text Placeholder 6">
            <a:extLst>
              <a:ext uri="{FF2B5EF4-FFF2-40B4-BE49-F238E27FC236}">
                <a16:creationId xmlns:a16="http://schemas.microsoft.com/office/drawing/2014/main" id="{6AD28E1C-339E-BD4D-B603-23DC46A86737}"/>
              </a:ext>
            </a:extLst>
          </p:cNvPr>
          <p:cNvSpPr>
            <a:spLocks noGrp="1"/>
          </p:cNvSpPr>
          <p:nvPr>
            <p:ph type="body" sz="quarter" idx="118" hasCustomPrompt="1"/>
          </p:nvPr>
        </p:nvSpPr>
        <p:spPr>
          <a:xfrm>
            <a:off x="5250850" y="5020800"/>
            <a:ext cx="2340000" cy="73454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2000" b="1" kern="1200" dirty="0" smtClean="0">
                <a:solidFill>
                  <a:srgbClr val="004494"/>
                </a:solidFill>
                <a:effectLst>
                  <a:outerShdw blurRad="38100" dist="38100" dir="2700000" algn="tl">
                    <a:srgbClr val="000000">
                      <a:alpha val="0"/>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46" name="Text Placeholder 25">
            <a:extLst>
              <a:ext uri="{FF2B5EF4-FFF2-40B4-BE49-F238E27FC236}">
                <a16:creationId xmlns:a16="http://schemas.microsoft.com/office/drawing/2014/main" id="{D5E5E585-1BA3-3644-9473-2BF705BB04D2}"/>
              </a:ext>
            </a:extLst>
          </p:cNvPr>
          <p:cNvSpPr>
            <a:spLocks noGrp="1"/>
          </p:cNvSpPr>
          <p:nvPr>
            <p:ph type="body" sz="quarter" idx="119" hasCustomPrompt="1"/>
          </p:nvPr>
        </p:nvSpPr>
        <p:spPr>
          <a:xfrm>
            <a:off x="7763081" y="4968748"/>
            <a:ext cx="3386114" cy="83865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p:txBody>
      </p:sp>
      <p:sp>
        <p:nvSpPr>
          <p:cNvPr id="19" name="Text Placeholder 12">
            <a:extLst>
              <a:ext uri="{FF2B5EF4-FFF2-40B4-BE49-F238E27FC236}">
                <a16:creationId xmlns:a16="http://schemas.microsoft.com/office/drawing/2014/main" id="{EA489F60-3802-BD4D-805F-44A622644093}"/>
              </a:ext>
            </a:extLst>
          </p:cNvPr>
          <p:cNvSpPr>
            <a:spLocks noGrp="1" noChangeAspect="1"/>
          </p:cNvSpPr>
          <p:nvPr>
            <p:ph type="body" sz="quarter" idx="15" hasCustomPrompt="1"/>
          </p:nvPr>
        </p:nvSpPr>
        <p:spPr>
          <a:xfrm>
            <a:off x="11172715" y="6240998"/>
            <a:ext cx="654894" cy="324000"/>
          </a:xfrm>
          <a:blipFill>
            <a:blip r:embed="rId6"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18" name="Slide Number Placeholder 2">
            <a:extLst>
              <a:ext uri="{FF2B5EF4-FFF2-40B4-BE49-F238E27FC236}">
                <a16:creationId xmlns:a16="http://schemas.microsoft.com/office/drawing/2014/main" id="{C999105E-C9CF-AD49-9E27-4CE263E350D4}"/>
              </a:ext>
            </a:extLst>
          </p:cNvPr>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spTree>
    <p:extLst>
      <p:ext uri="{BB962C8B-B14F-4D97-AF65-F5344CB8AC3E}">
        <p14:creationId xmlns:p14="http://schemas.microsoft.com/office/powerpoint/2010/main" val="18254755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Development Slide 2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25"/>
          <p:cNvSpPr>
            <a:spLocks noGrp="1"/>
          </p:cNvSpPr>
          <p:nvPr>
            <p:ph type="body" sz="quarter" idx="21" hasCustomPrompt="1"/>
          </p:nvPr>
        </p:nvSpPr>
        <p:spPr>
          <a:xfrm>
            <a:off x="838201" y="3713590"/>
            <a:ext cx="3341916" cy="309348"/>
          </a:xfrm>
        </p:spPr>
        <p:txBody>
          <a:bodyPr>
            <a:noAutofit/>
          </a:bodyPr>
          <a:lstStyle>
            <a:lvl1pPr marL="0" indent="0" algn="l">
              <a:buNone/>
              <a:defRPr sz="1800" b="1" baseline="0">
                <a:solidFill>
                  <a:srgbClr val="00B3EF"/>
                </a:solidFill>
              </a:defRPr>
            </a:lvl1pPr>
          </a:lstStyle>
          <a:p>
            <a:pPr lvl="0"/>
            <a:r>
              <a:rPr lang="pt-PT" err="1"/>
              <a:t>Column</a:t>
            </a:r>
            <a:r>
              <a:rPr lang="pt-PT"/>
              <a:t> </a:t>
            </a:r>
            <a:r>
              <a:rPr lang="pt-PT" err="1"/>
              <a:t>name</a:t>
            </a:r>
            <a:endParaRPr lang="pt-PT"/>
          </a:p>
        </p:txBody>
      </p:sp>
      <p:sp>
        <p:nvSpPr>
          <p:cNvPr id="5" name="Text Placeholder 25"/>
          <p:cNvSpPr>
            <a:spLocks noGrp="1"/>
          </p:cNvSpPr>
          <p:nvPr>
            <p:ph type="body" sz="quarter" idx="34" hasCustomPrompt="1"/>
          </p:nvPr>
        </p:nvSpPr>
        <p:spPr>
          <a:xfrm>
            <a:off x="838199" y="4115243"/>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6" name="Text Placeholder 25"/>
          <p:cNvSpPr>
            <a:spLocks noGrp="1"/>
          </p:cNvSpPr>
          <p:nvPr>
            <p:ph type="body" sz="quarter" idx="35" hasCustomPrompt="1"/>
          </p:nvPr>
        </p:nvSpPr>
        <p:spPr>
          <a:xfrm>
            <a:off x="4435091" y="3713590"/>
            <a:ext cx="3341916" cy="309348"/>
          </a:xfrm>
        </p:spPr>
        <p:txBody>
          <a:bodyPr>
            <a:noAutofit/>
          </a:bodyPr>
          <a:lstStyle>
            <a:lvl1pPr marL="0" indent="0" algn="l">
              <a:buNone/>
              <a:defRPr sz="1800" b="1" baseline="0">
                <a:solidFill>
                  <a:srgbClr val="B2E8FA"/>
                </a:solidFill>
              </a:defRPr>
            </a:lvl1pPr>
          </a:lstStyle>
          <a:p>
            <a:pPr lvl="0"/>
            <a:r>
              <a:rPr lang="pt-PT" err="1"/>
              <a:t>Column</a:t>
            </a:r>
            <a:r>
              <a:rPr lang="pt-PT"/>
              <a:t> </a:t>
            </a:r>
            <a:r>
              <a:rPr lang="pt-PT" err="1"/>
              <a:t>name</a:t>
            </a:r>
            <a:endParaRPr lang="pt-PT"/>
          </a:p>
        </p:txBody>
      </p:sp>
      <p:sp>
        <p:nvSpPr>
          <p:cNvPr id="7" name="Text Placeholder 25"/>
          <p:cNvSpPr>
            <a:spLocks noGrp="1"/>
          </p:cNvSpPr>
          <p:nvPr>
            <p:ph type="body" sz="quarter" idx="36" hasCustomPrompt="1"/>
          </p:nvPr>
        </p:nvSpPr>
        <p:spPr>
          <a:xfrm>
            <a:off x="4435091" y="4115243"/>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8" name="Text Placeholder 25"/>
          <p:cNvSpPr>
            <a:spLocks noGrp="1"/>
          </p:cNvSpPr>
          <p:nvPr>
            <p:ph type="body" sz="quarter" idx="37" hasCustomPrompt="1"/>
          </p:nvPr>
        </p:nvSpPr>
        <p:spPr>
          <a:xfrm>
            <a:off x="8031981" y="3713590"/>
            <a:ext cx="3341916" cy="309348"/>
          </a:xfrm>
        </p:spPr>
        <p:txBody>
          <a:bodyPr>
            <a:noAutofit/>
          </a:bodyPr>
          <a:lstStyle>
            <a:lvl1pPr marL="0" indent="0" algn="l">
              <a:buNone/>
              <a:defRPr sz="1800" b="1" baseline="0">
                <a:solidFill>
                  <a:srgbClr val="FF0179"/>
                </a:solidFill>
              </a:defRPr>
            </a:lvl1pPr>
          </a:lstStyle>
          <a:p>
            <a:pPr lvl="0"/>
            <a:r>
              <a:rPr lang="pt-PT" err="1"/>
              <a:t>Column</a:t>
            </a:r>
            <a:r>
              <a:rPr lang="pt-PT"/>
              <a:t> </a:t>
            </a:r>
            <a:r>
              <a:rPr lang="pt-PT" err="1"/>
              <a:t>name</a:t>
            </a:r>
            <a:endParaRPr lang="pt-PT"/>
          </a:p>
        </p:txBody>
      </p:sp>
      <p:sp>
        <p:nvSpPr>
          <p:cNvPr id="9" name="Text Placeholder 25"/>
          <p:cNvSpPr>
            <a:spLocks noGrp="1"/>
          </p:cNvSpPr>
          <p:nvPr>
            <p:ph type="body" sz="quarter" idx="38" hasCustomPrompt="1"/>
          </p:nvPr>
        </p:nvSpPr>
        <p:spPr>
          <a:xfrm>
            <a:off x="8031981" y="4115243"/>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10" name="Text Placeholder 12"/>
          <p:cNvSpPr>
            <a:spLocks noGrp="1"/>
          </p:cNvSpPr>
          <p:nvPr>
            <p:ph type="body" sz="quarter" idx="39" hasCustomPrompt="1"/>
          </p:nvPr>
        </p:nvSpPr>
        <p:spPr>
          <a:xfrm>
            <a:off x="838200" y="3554033"/>
            <a:ext cx="3341916" cy="36000"/>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a:off x="4435091" y="3554033"/>
            <a:ext cx="3341916" cy="36000"/>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2" name="Text Placeholder 12"/>
          <p:cNvSpPr>
            <a:spLocks noGrp="1"/>
          </p:cNvSpPr>
          <p:nvPr>
            <p:ph type="body" sz="quarter" idx="41" hasCustomPrompt="1"/>
          </p:nvPr>
        </p:nvSpPr>
        <p:spPr>
          <a:xfrm>
            <a:off x="8031981" y="3555619"/>
            <a:ext cx="3341916" cy="36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en-US" noProof="0"/>
              <a:t>   </a:t>
            </a:r>
          </a:p>
        </p:txBody>
      </p:sp>
      <p:sp>
        <p:nvSpPr>
          <p:cNvPr id="13"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7" name="Picture Placeholder 16"/>
          <p:cNvSpPr>
            <a:spLocks noGrp="1"/>
          </p:cNvSpPr>
          <p:nvPr>
            <p:ph type="pic" sz="quarter" idx="43"/>
          </p:nvPr>
        </p:nvSpPr>
        <p:spPr>
          <a:xfrm>
            <a:off x="839788" y="1597025"/>
            <a:ext cx="3340100" cy="1831975"/>
          </a:xfrm>
          <a:solidFill>
            <a:schemeClr val="accent6"/>
          </a:solidFill>
        </p:spPr>
        <p:txBody>
          <a:bodyPr/>
          <a:lstStyle/>
          <a:p>
            <a:endParaRPr lang="pt-PT"/>
          </a:p>
        </p:txBody>
      </p:sp>
      <p:sp>
        <p:nvSpPr>
          <p:cNvPr id="18" name="Picture Placeholder 16"/>
          <p:cNvSpPr>
            <a:spLocks noGrp="1"/>
          </p:cNvSpPr>
          <p:nvPr>
            <p:ph type="pic" sz="quarter" idx="44"/>
          </p:nvPr>
        </p:nvSpPr>
        <p:spPr>
          <a:xfrm>
            <a:off x="4436907" y="1597024"/>
            <a:ext cx="3340100" cy="1831975"/>
          </a:xfrm>
          <a:solidFill>
            <a:schemeClr val="accent6"/>
          </a:solidFill>
        </p:spPr>
        <p:txBody>
          <a:bodyPr/>
          <a:lstStyle/>
          <a:p>
            <a:endParaRPr lang="pt-PT"/>
          </a:p>
        </p:txBody>
      </p:sp>
      <p:sp>
        <p:nvSpPr>
          <p:cNvPr id="19" name="Picture Placeholder 16"/>
          <p:cNvSpPr>
            <a:spLocks noGrp="1"/>
          </p:cNvSpPr>
          <p:nvPr>
            <p:ph type="pic" sz="quarter" idx="45"/>
          </p:nvPr>
        </p:nvSpPr>
        <p:spPr>
          <a:xfrm>
            <a:off x="8033797" y="1597978"/>
            <a:ext cx="3340100" cy="1831975"/>
          </a:xfrm>
          <a:solidFill>
            <a:schemeClr val="accent6"/>
          </a:solidFill>
        </p:spPr>
        <p:txBody>
          <a:bodyPr/>
          <a:lstStyle/>
          <a:p>
            <a:endParaRPr lang="pt-PT"/>
          </a:p>
        </p:txBody>
      </p:sp>
      <p:cxnSp>
        <p:nvCxnSpPr>
          <p:cNvPr id="21" name="Straight Connector 20">
            <a:extLst>
              <a:ext uri="{FF2B5EF4-FFF2-40B4-BE49-F238E27FC236}">
                <a16:creationId xmlns:a16="http://schemas.microsoft.com/office/drawing/2014/main" id="{A0A14085-DCC0-C148-9810-CC803344E3B0}"/>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AA8BF4D4-7276-504C-9960-67CCDDB0FB6F}"/>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4568183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Development Slide 2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25"/>
          <p:cNvSpPr>
            <a:spLocks noGrp="1"/>
          </p:cNvSpPr>
          <p:nvPr>
            <p:ph type="body" sz="quarter" idx="21" hasCustomPrompt="1"/>
          </p:nvPr>
        </p:nvSpPr>
        <p:spPr>
          <a:xfrm>
            <a:off x="838201" y="2580115"/>
            <a:ext cx="3341916" cy="309348"/>
          </a:xfrm>
        </p:spPr>
        <p:txBody>
          <a:bodyPr>
            <a:noAutofit/>
          </a:bodyPr>
          <a:lstStyle>
            <a:lvl1pPr marL="0" indent="0" algn="l">
              <a:buNone/>
              <a:defRPr sz="1800" b="1" baseline="0">
                <a:solidFill>
                  <a:srgbClr val="00B3EF"/>
                </a:solidFill>
              </a:defRPr>
            </a:lvl1pPr>
          </a:lstStyle>
          <a:p>
            <a:pPr lvl="0"/>
            <a:r>
              <a:rPr lang="pt-PT" err="1"/>
              <a:t>Column</a:t>
            </a:r>
            <a:r>
              <a:rPr lang="pt-PT"/>
              <a:t> </a:t>
            </a:r>
            <a:r>
              <a:rPr lang="pt-PT" err="1"/>
              <a:t>name</a:t>
            </a:r>
            <a:endParaRPr lang="pt-PT"/>
          </a:p>
        </p:txBody>
      </p:sp>
      <p:sp>
        <p:nvSpPr>
          <p:cNvPr id="5" name="Text Placeholder 25"/>
          <p:cNvSpPr>
            <a:spLocks noGrp="1"/>
          </p:cNvSpPr>
          <p:nvPr>
            <p:ph type="body" sz="quarter" idx="34" hasCustomPrompt="1"/>
          </p:nvPr>
        </p:nvSpPr>
        <p:spPr>
          <a:xfrm>
            <a:off x="838199" y="2981768"/>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6" name="Text Placeholder 25"/>
          <p:cNvSpPr>
            <a:spLocks noGrp="1"/>
          </p:cNvSpPr>
          <p:nvPr>
            <p:ph type="body" sz="quarter" idx="35" hasCustomPrompt="1"/>
          </p:nvPr>
        </p:nvSpPr>
        <p:spPr>
          <a:xfrm>
            <a:off x="4435091" y="2580115"/>
            <a:ext cx="3341916" cy="309348"/>
          </a:xfrm>
        </p:spPr>
        <p:txBody>
          <a:bodyPr>
            <a:noAutofit/>
          </a:bodyPr>
          <a:lstStyle>
            <a:lvl1pPr marL="0" indent="0" algn="l">
              <a:buNone/>
              <a:defRPr sz="1800" b="1" baseline="0">
                <a:solidFill>
                  <a:srgbClr val="B2E8FA"/>
                </a:solidFill>
              </a:defRPr>
            </a:lvl1pPr>
          </a:lstStyle>
          <a:p>
            <a:pPr lvl="0"/>
            <a:r>
              <a:rPr lang="pt-PT" err="1"/>
              <a:t>Column</a:t>
            </a:r>
            <a:r>
              <a:rPr lang="pt-PT"/>
              <a:t> </a:t>
            </a:r>
            <a:r>
              <a:rPr lang="pt-PT" err="1"/>
              <a:t>name</a:t>
            </a:r>
            <a:endParaRPr lang="pt-PT"/>
          </a:p>
        </p:txBody>
      </p:sp>
      <p:sp>
        <p:nvSpPr>
          <p:cNvPr id="7" name="Text Placeholder 25"/>
          <p:cNvSpPr>
            <a:spLocks noGrp="1"/>
          </p:cNvSpPr>
          <p:nvPr>
            <p:ph type="body" sz="quarter" idx="36" hasCustomPrompt="1"/>
          </p:nvPr>
        </p:nvSpPr>
        <p:spPr>
          <a:xfrm>
            <a:off x="4435091" y="2981768"/>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8" name="Text Placeholder 25"/>
          <p:cNvSpPr>
            <a:spLocks noGrp="1"/>
          </p:cNvSpPr>
          <p:nvPr>
            <p:ph type="body" sz="quarter" idx="37" hasCustomPrompt="1"/>
          </p:nvPr>
        </p:nvSpPr>
        <p:spPr>
          <a:xfrm>
            <a:off x="8031981" y="2580115"/>
            <a:ext cx="3341916" cy="309348"/>
          </a:xfrm>
        </p:spPr>
        <p:txBody>
          <a:bodyPr>
            <a:noAutofit/>
          </a:bodyPr>
          <a:lstStyle>
            <a:lvl1pPr marL="0" indent="0" algn="l">
              <a:buNone/>
              <a:defRPr sz="1800" b="1" baseline="0">
                <a:solidFill>
                  <a:srgbClr val="FF0179"/>
                </a:solidFill>
              </a:defRPr>
            </a:lvl1pPr>
          </a:lstStyle>
          <a:p>
            <a:pPr lvl="0"/>
            <a:r>
              <a:rPr lang="pt-PT" err="1"/>
              <a:t>Column</a:t>
            </a:r>
            <a:r>
              <a:rPr lang="pt-PT"/>
              <a:t> </a:t>
            </a:r>
            <a:r>
              <a:rPr lang="pt-PT" err="1"/>
              <a:t>name</a:t>
            </a:r>
            <a:endParaRPr lang="pt-PT"/>
          </a:p>
        </p:txBody>
      </p:sp>
      <p:sp>
        <p:nvSpPr>
          <p:cNvPr id="9" name="Text Placeholder 25"/>
          <p:cNvSpPr>
            <a:spLocks noGrp="1"/>
          </p:cNvSpPr>
          <p:nvPr>
            <p:ph type="body" sz="quarter" idx="38" hasCustomPrompt="1"/>
          </p:nvPr>
        </p:nvSpPr>
        <p:spPr>
          <a:xfrm>
            <a:off x="8031981" y="2981768"/>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10" name="Text Placeholder 12"/>
          <p:cNvSpPr>
            <a:spLocks noGrp="1"/>
          </p:cNvSpPr>
          <p:nvPr>
            <p:ph type="body" sz="quarter" idx="39" hasCustomPrompt="1"/>
          </p:nvPr>
        </p:nvSpPr>
        <p:spPr>
          <a:xfrm>
            <a:off x="838200" y="2420558"/>
            <a:ext cx="3341916" cy="67252"/>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a:off x="4435091" y="2420558"/>
            <a:ext cx="3341916" cy="67252"/>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2" name="Text Placeholder 12"/>
          <p:cNvSpPr>
            <a:spLocks noGrp="1"/>
          </p:cNvSpPr>
          <p:nvPr>
            <p:ph type="body" sz="quarter" idx="41" hasCustomPrompt="1"/>
          </p:nvPr>
        </p:nvSpPr>
        <p:spPr>
          <a:xfrm>
            <a:off x="8031981" y="2422144"/>
            <a:ext cx="3341916" cy="67252"/>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3"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cxnSp>
        <p:nvCxnSpPr>
          <p:cNvPr id="17" name="Straight Connector 16">
            <a:extLst>
              <a:ext uri="{FF2B5EF4-FFF2-40B4-BE49-F238E27FC236}">
                <a16:creationId xmlns:a16="http://schemas.microsoft.com/office/drawing/2014/main" id="{1FAE1332-2E2B-3544-9CEE-30750AE47530}"/>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F9927AA3-9090-E540-8741-17CDCA4AD874}"/>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0428635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Development Slide 23_">
    <p:bg>
      <p:bgPr>
        <a:solidFill>
          <a:srgbClr val="C5E3F3"/>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0CE19D3-EA87-FA41-BE74-795C5E47B6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5" name="Straight Connector 3"/>
          <p:cNvSpPr/>
          <p:nvPr userDrawn="1"/>
        </p:nvSpPr>
        <p:spPr>
          <a:xfrm flipV="1">
            <a:off x="685801" y="3429000"/>
            <a:ext cx="10820387" cy="1"/>
          </a:xfrm>
          <a:prstGeom prst="line">
            <a:avLst/>
          </a:prstGeom>
          <a:ln w="19050">
            <a:solidFill>
              <a:schemeClr val="bg1"/>
            </a:solidFill>
            <a:prstDash val="sysDot"/>
            <a:miter/>
          </a:ln>
        </p:spPr>
        <p:txBody>
          <a:bodyPr lIns="45718" tIns="45718" rIns="45718" bIns="45718"/>
          <a:lstStyle/>
          <a:p>
            <a:endParaRPr/>
          </a:p>
        </p:txBody>
      </p:sp>
      <p:sp>
        <p:nvSpPr>
          <p:cNvPr id="6" name="Text Placeholder 25"/>
          <p:cNvSpPr>
            <a:spLocks noGrp="1"/>
          </p:cNvSpPr>
          <p:nvPr>
            <p:ph type="body" sz="quarter" idx="21" hasCustomPrompt="1"/>
          </p:nvPr>
        </p:nvSpPr>
        <p:spPr>
          <a:xfrm>
            <a:off x="8382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7" name="Text Placeholder 25"/>
          <p:cNvSpPr>
            <a:spLocks noGrp="1"/>
          </p:cNvSpPr>
          <p:nvPr>
            <p:ph type="body" sz="quarter" idx="34" hasCustomPrompt="1"/>
          </p:nvPr>
        </p:nvSpPr>
        <p:spPr>
          <a:xfrm>
            <a:off x="5149994"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0" name="Text Placeholder 25"/>
          <p:cNvSpPr>
            <a:spLocks noGrp="1"/>
          </p:cNvSpPr>
          <p:nvPr>
            <p:ph type="body" sz="quarter" idx="43" hasCustomPrompt="1"/>
          </p:nvPr>
        </p:nvSpPr>
        <p:spPr>
          <a:xfrm>
            <a:off x="2994891"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1" name="Text Placeholder 25"/>
          <p:cNvSpPr>
            <a:spLocks noGrp="1"/>
          </p:cNvSpPr>
          <p:nvPr>
            <p:ph type="body" sz="quarter" idx="44" hasCustomPrompt="1"/>
          </p:nvPr>
        </p:nvSpPr>
        <p:spPr>
          <a:xfrm>
            <a:off x="7305097"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2" name="Text Placeholder 25"/>
          <p:cNvSpPr>
            <a:spLocks noGrp="1"/>
          </p:cNvSpPr>
          <p:nvPr>
            <p:ph type="body" sz="quarter" idx="45" hasCustomPrompt="1"/>
          </p:nvPr>
        </p:nvSpPr>
        <p:spPr>
          <a:xfrm>
            <a:off x="839788"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3" name="Text Placeholder 25"/>
          <p:cNvSpPr>
            <a:spLocks noGrp="1"/>
          </p:cNvSpPr>
          <p:nvPr>
            <p:ph type="body" sz="quarter" idx="46" hasCustomPrompt="1"/>
          </p:nvPr>
        </p:nvSpPr>
        <p:spPr>
          <a:xfrm>
            <a:off x="9460200"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4" name="Text Placeholder 25"/>
          <p:cNvSpPr>
            <a:spLocks noGrp="1"/>
          </p:cNvSpPr>
          <p:nvPr>
            <p:ph type="body" sz="quarter" idx="47" hasCustomPrompt="1"/>
          </p:nvPr>
        </p:nvSpPr>
        <p:spPr>
          <a:xfrm>
            <a:off x="73047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5" name="Text Placeholder 25"/>
          <p:cNvSpPr>
            <a:spLocks noGrp="1"/>
          </p:cNvSpPr>
          <p:nvPr>
            <p:ph type="body" sz="quarter" idx="48" hasCustomPrompt="1"/>
          </p:nvPr>
        </p:nvSpPr>
        <p:spPr>
          <a:xfrm>
            <a:off x="29937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6" name="Text Placeholder 25"/>
          <p:cNvSpPr>
            <a:spLocks noGrp="1"/>
          </p:cNvSpPr>
          <p:nvPr>
            <p:ph type="body" sz="quarter" idx="49" hasCustomPrompt="1"/>
          </p:nvPr>
        </p:nvSpPr>
        <p:spPr>
          <a:xfrm>
            <a:off x="51492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7" name="Text Placeholder 25"/>
          <p:cNvSpPr>
            <a:spLocks noGrp="1"/>
          </p:cNvSpPr>
          <p:nvPr>
            <p:ph type="body" sz="quarter" idx="50" hasCustomPrompt="1"/>
          </p:nvPr>
        </p:nvSpPr>
        <p:spPr>
          <a:xfrm>
            <a:off x="9460200"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8" name="Text Placeholder 12"/>
          <p:cNvSpPr>
            <a:spLocks noGrp="1" noChangeAspect="1"/>
          </p:cNvSpPr>
          <p:nvPr>
            <p:ph type="body" sz="quarter" idx="76" hasCustomPrompt="1"/>
          </p:nvPr>
        </p:nvSpPr>
        <p:spPr>
          <a:xfrm>
            <a:off x="13537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0" name="Text Placeholder 12"/>
          <p:cNvSpPr>
            <a:spLocks noGrp="1" noChangeAspect="1"/>
          </p:cNvSpPr>
          <p:nvPr>
            <p:ph type="body" sz="quarter" idx="77" hasCustomPrompt="1"/>
          </p:nvPr>
        </p:nvSpPr>
        <p:spPr>
          <a:xfrm>
            <a:off x="35092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1" name="Text Placeholder 12"/>
          <p:cNvSpPr>
            <a:spLocks noGrp="1" noChangeAspect="1"/>
          </p:cNvSpPr>
          <p:nvPr>
            <p:ph type="body" sz="quarter" idx="78" hasCustomPrompt="1"/>
          </p:nvPr>
        </p:nvSpPr>
        <p:spPr>
          <a:xfrm>
            <a:off x="56647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2" name="Text Placeholder 12"/>
          <p:cNvSpPr>
            <a:spLocks noGrp="1" noChangeAspect="1"/>
          </p:cNvSpPr>
          <p:nvPr>
            <p:ph type="body" sz="quarter" idx="79" hasCustomPrompt="1"/>
          </p:nvPr>
        </p:nvSpPr>
        <p:spPr>
          <a:xfrm>
            <a:off x="9975755"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3" name="Text Placeholder 12"/>
          <p:cNvSpPr>
            <a:spLocks noGrp="1" noChangeAspect="1"/>
          </p:cNvSpPr>
          <p:nvPr>
            <p:ph type="body" sz="quarter" idx="80" hasCustomPrompt="1"/>
          </p:nvPr>
        </p:nvSpPr>
        <p:spPr>
          <a:xfrm>
            <a:off x="78202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cxnSp>
        <p:nvCxnSpPr>
          <p:cNvPr id="24" name="Straight Connector 23">
            <a:extLst>
              <a:ext uri="{FF2B5EF4-FFF2-40B4-BE49-F238E27FC236}">
                <a16:creationId xmlns:a16="http://schemas.microsoft.com/office/drawing/2014/main" id="{F05B3194-CFE7-A944-81AD-ECCC470A2961}"/>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B407FE4-4EA0-AF48-8FF5-D383587444F0}"/>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468152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Development Slide 24">
    <p:bg>
      <p:bgPr>
        <a:solidFill>
          <a:srgbClr val="BDE4F5"/>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A666FBD-D519-2348-976C-4D4D781EED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9" name="Text Placeholder 4">
            <a:extLst>
              <a:ext uri="{FF2B5EF4-FFF2-40B4-BE49-F238E27FC236}">
                <a16:creationId xmlns:a16="http://schemas.microsoft.com/office/drawing/2014/main" id="{C2582351-5E77-A04A-9B7B-592E25EB7AD1}"/>
              </a:ext>
            </a:extLst>
          </p:cNvPr>
          <p:cNvSpPr>
            <a:spLocks noGrp="1" noChangeAspect="1"/>
          </p:cNvSpPr>
          <p:nvPr>
            <p:ph type="body" sz="quarter" idx="76" hasCustomPrompt="1"/>
          </p:nvPr>
        </p:nvSpPr>
        <p:spPr>
          <a:xfrm rot="21174796">
            <a:off x="5040945" y="2912855"/>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8" name="Text Placeholder 4">
            <a:extLst>
              <a:ext uri="{FF2B5EF4-FFF2-40B4-BE49-F238E27FC236}">
                <a16:creationId xmlns:a16="http://schemas.microsoft.com/office/drawing/2014/main" id="{BD312268-42AB-5045-B38A-99F5D723C622}"/>
              </a:ext>
            </a:extLst>
          </p:cNvPr>
          <p:cNvSpPr>
            <a:spLocks noGrp="1" noChangeAspect="1"/>
          </p:cNvSpPr>
          <p:nvPr>
            <p:ph type="body" sz="quarter" idx="75" hasCustomPrompt="1"/>
          </p:nvPr>
        </p:nvSpPr>
        <p:spPr>
          <a:xfrm rot="17751522">
            <a:off x="6276707" y="4387395"/>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7" name="Text Placeholder 4">
            <a:extLst>
              <a:ext uri="{FF2B5EF4-FFF2-40B4-BE49-F238E27FC236}">
                <a16:creationId xmlns:a16="http://schemas.microsoft.com/office/drawing/2014/main" id="{8998E4A8-E7DD-944E-B0DE-81ABD5FFAC54}"/>
              </a:ext>
            </a:extLst>
          </p:cNvPr>
          <p:cNvSpPr>
            <a:spLocks noGrp="1" noChangeAspect="1"/>
          </p:cNvSpPr>
          <p:nvPr>
            <p:ph type="body" sz="quarter" idx="74" hasCustomPrompt="1"/>
          </p:nvPr>
        </p:nvSpPr>
        <p:spPr>
          <a:xfrm rot="15080317">
            <a:off x="8164509" y="4447081"/>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6" name="Text Placeholder 4">
            <a:extLst>
              <a:ext uri="{FF2B5EF4-FFF2-40B4-BE49-F238E27FC236}">
                <a16:creationId xmlns:a16="http://schemas.microsoft.com/office/drawing/2014/main" id="{322B0F08-EB09-D54E-B33E-F0E40094A8EE}"/>
              </a:ext>
            </a:extLst>
          </p:cNvPr>
          <p:cNvSpPr>
            <a:spLocks noGrp="1" noChangeAspect="1"/>
          </p:cNvSpPr>
          <p:nvPr>
            <p:ph type="body" sz="quarter" idx="73" hasCustomPrompt="1"/>
          </p:nvPr>
        </p:nvSpPr>
        <p:spPr>
          <a:xfrm rot="11761572">
            <a:off x="9459156" y="3038242"/>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5" name="Text Placeholder 4">
            <a:extLst>
              <a:ext uri="{FF2B5EF4-FFF2-40B4-BE49-F238E27FC236}">
                <a16:creationId xmlns:a16="http://schemas.microsoft.com/office/drawing/2014/main" id="{EBA00389-3978-0C47-B239-08ABEB454A68}"/>
              </a:ext>
            </a:extLst>
          </p:cNvPr>
          <p:cNvSpPr>
            <a:spLocks noGrp="1" noChangeAspect="1"/>
          </p:cNvSpPr>
          <p:nvPr>
            <p:ph type="body" sz="quarter" idx="72" hasCustomPrompt="1"/>
          </p:nvPr>
        </p:nvSpPr>
        <p:spPr>
          <a:xfrm rot="8048625">
            <a:off x="9001319" y="1170464"/>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4" name="Text Placeholder 4">
            <a:extLst>
              <a:ext uri="{FF2B5EF4-FFF2-40B4-BE49-F238E27FC236}">
                <a16:creationId xmlns:a16="http://schemas.microsoft.com/office/drawing/2014/main" id="{6CAFEE32-F6FA-F741-A1DC-D02CEA377F79}"/>
              </a:ext>
            </a:extLst>
          </p:cNvPr>
          <p:cNvSpPr>
            <a:spLocks noGrp="1" noChangeAspect="1"/>
          </p:cNvSpPr>
          <p:nvPr>
            <p:ph type="body" sz="quarter" idx="71" hasCustomPrompt="1"/>
          </p:nvPr>
        </p:nvSpPr>
        <p:spPr>
          <a:xfrm rot="5400000">
            <a:off x="7281414" y="404725"/>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3" name="Text Placeholder 4">
            <a:extLst>
              <a:ext uri="{FF2B5EF4-FFF2-40B4-BE49-F238E27FC236}">
                <a16:creationId xmlns:a16="http://schemas.microsoft.com/office/drawing/2014/main" id="{FD5A25CE-5727-6E4B-A08F-283F68B60004}"/>
              </a:ext>
            </a:extLst>
          </p:cNvPr>
          <p:cNvSpPr>
            <a:spLocks noGrp="1" noChangeAspect="1"/>
          </p:cNvSpPr>
          <p:nvPr>
            <p:ph type="body" sz="quarter" idx="70" hasCustomPrompt="1"/>
          </p:nvPr>
        </p:nvSpPr>
        <p:spPr>
          <a:xfrm rot="2159814">
            <a:off x="5495563" y="1106458"/>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2" name="Title 1"/>
          <p:cNvSpPr>
            <a:spLocks noGrp="1"/>
          </p:cNvSpPr>
          <p:nvPr>
            <p:ph type="title" hasCustomPrompt="1"/>
          </p:nvPr>
        </p:nvSpPr>
        <p:spPr>
          <a:xfrm>
            <a:off x="838200" y="687704"/>
            <a:ext cx="4958825" cy="356432"/>
          </a:xfrm>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35" name="Text Placeholder 4"/>
          <p:cNvSpPr>
            <a:spLocks noGrp="1"/>
          </p:cNvSpPr>
          <p:nvPr userDrawn="1">
            <p:ph type="body" sz="quarter" idx="42" hasCustomPrompt="1"/>
          </p:nvPr>
        </p:nvSpPr>
        <p:spPr>
          <a:xfrm>
            <a:off x="839788" y="1079980"/>
            <a:ext cx="4958076"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36" name="Text Placeholder 25"/>
          <p:cNvSpPr>
            <a:spLocks noGrp="1"/>
          </p:cNvSpPr>
          <p:nvPr userDrawn="1">
            <p:ph type="body" sz="quarter" idx="45" hasCustomPrompt="1"/>
          </p:nvPr>
        </p:nvSpPr>
        <p:spPr>
          <a:xfrm>
            <a:off x="778729" y="1944688"/>
            <a:ext cx="3928481" cy="147725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B2E8FA"/>
                </a:solidFill>
              </a:defRPr>
            </a:lvl1pPr>
          </a:lstStyle>
          <a:p>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 </a:t>
            </a:r>
            <a:r>
              <a:rPr lang="pt-PT" err="1"/>
              <a:t>inventore</a:t>
            </a:r>
            <a:r>
              <a:rPr lang="pt-PT"/>
              <a:t> </a:t>
            </a:r>
            <a:r>
              <a:rPr lang="pt-PT" err="1"/>
              <a:t>veritatis</a:t>
            </a:r>
            <a:r>
              <a:rPr lang="pt-PT"/>
              <a:t> </a:t>
            </a:r>
            <a:r>
              <a:rPr lang="pt-PT" err="1"/>
              <a:t>et</a:t>
            </a:r>
            <a:r>
              <a:rPr lang="pt-PT"/>
              <a:t> </a:t>
            </a:r>
            <a:r>
              <a:rPr lang="pt-PT" err="1"/>
              <a:t>quasi</a:t>
            </a:r>
            <a:r>
              <a:rPr lang="pt-PT"/>
              <a:t> </a:t>
            </a:r>
            <a:r>
              <a:rPr lang="pt-PT" err="1"/>
              <a:t>architecto</a:t>
            </a:r>
            <a:r>
              <a:rPr lang="pt-PT"/>
              <a:t> </a:t>
            </a:r>
            <a:r>
              <a:rPr lang="pt-PT" err="1"/>
              <a:t>beatae</a:t>
            </a:r>
            <a:r>
              <a:rPr lang="pt-PT"/>
              <a:t> vitae </a:t>
            </a:r>
            <a:r>
              <a:rPr lang="pt-PT" err="1"/>
              <a:t>dicta</a:t>
            </a:r>
            <a:r>
              <a:rPr lang="pt-PT"/>
              <a:t> </a:t>
            </a:r>
            <a:r>
              <a:rPr lang="pt-PT" err="1"/>
              <a:t>sunt</a:t>
            </a:r>
            <a:r>
              <a:rPr lang="pt-PT"/>
              <a:t> </a:t>
            </a:r>
            <a:r>
              <a:rPr lang="pt-PT" err="1"/>
              <a:t>explicabo</a:t>
            </a:r>
            <a:r>
              <a:rPr lang="pt-PT"/>
              <a:t>.</a:t>
            </a:r>
          </a:p>
        </p:txBody>
      </p:sp>
      <p:sp>
        <p:nvSpPr>
          <p:cNvPr id="38" name="Text Placeholder 25"/>
          <p:cNvSpPr>
            <a:spLocks noGrp="1"/>
          </p:cNvSpPr>
          <p:nvPr userDrawn="1">
            <p:ph type="body" sz="quarter" idx="46" hasCustomPrompt="1"/>
          </p:nvPr>
        </p:nvSpPr>
        <p:spPr>
          <a:xfrm>
            <a:off x="5501434" y="3509507"/>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39" name="Text Placeholder 25"/>
          <p:cNvSpPr>
            <a:spLocks noGrp="1"/>
          </p:cNvSpPr>
          <p:nvPr userDrawn="1">
            <p:ph type="body" sz="quarter" idx="47" hasCustomPrompt="1"/>
          </p:nvPr>
        </p:nvSpPr>
        <p:spPr>
          <a:xfrm>
            <a:off x="5501434" y="3774930"/>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0" name="Text Placeholder 25"/>
          <p:cNvSpPr>
            <a:spLocks noGrp="1"/>
          </p:cNvSpPr>
          <p:nvPr userDrawn="1">
            <p:ph type="body" sz="quarter" idx="48" hasCustomPrompt="1"/>
          </p:nvPr>
        </p:nvSpPr>
        <p:spPr>
          <a:xfrm>
            <a:off x="6707191" y="4833990"/>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1" name="Text Placeholder 25"/>
          <p:cNvSpPr>
            <a:spLocks noGrp="1"/>
          </p:cNvSpPr>
          <p:nvPr userDrawn="1">
            <p:ph type="body" sz="quarter" idx="49" hasCustomPrompt="1"/>
          </p:nvPr>
        </p:nvSpPr>
        <p:spPr>
          <a:xfrm>
            <a:off x="6707191" y="5099413"/>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2" name="Text Placeholder 25"/>
          <p:cNvSpPr>
            <a:spLocks noGrp="1"/>
          </p:cNvSpPr>
          <p:nvPr userDrawn="1">
            <p:ph type="body" sz="quarter" idx="50" hasCustomPrompt="1"/>
          </p:nvPr>
        </p:nvSpPr>
        <p:spPr>
          <a:xfrm>
            <a:off x="8465831" y="4833990"/>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3" name="Text Placeholder 25"/>
          <p:cNvSpPr>
            <a:spLocks noGrp="1"/>
          </p:cNvSpPr>
          <p:nvPr userDrawn="1">
            <p:ph type="body" sz="quarter" idx="51" hasCustomPrompt="1"/>
          </p:nvPr>
        </p:nvSpPr>
        <p:spPr>
          <a:xfrm>
            <a:off x="8465831" y="5099413"/>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4" name="Text Placeholder 25"/>
          <p:cNvSpPr>
            <a:spLocks noGrp="1"/>
          </p:cNvSpPr>
          <p:nvPr userDrawn="1">
            <p:ph type="body" sz="quarter" idx="52" hasCustomPrompt="1"/>
          </p:nvPr>
        </p:nvSpPr>
        <p:spPr>
          <a:xfrm>
            <a:off x="9663513" y="3488997"/>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5" name="Text Placeholder 25"/>
          <p:cNvSpPr>
            <a:spLocks noGrp="1"/>
          </p:cNvSpPr>
          <p:nvPr userDrawn="1">
            <p:ph type="body" sz="quarter" idx="53" hasCustomPrompt="1"/>
          </p:nvPr>
        </p:nvSpPr>
        <p:spPr>
          <a:xfrm>
            <a:off x="9663513" y="3754420"/>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6" name="Text Placeholder 25"/>
          <p:cNvSpPr>
            <a:spLocks noGrp="1"/>
          </p:cNvSpPr>
          <p:nvPr userDrawn="1">
            <p:ph type="body" sz="quarter" idx="54" hasCustomPrompt="1"/>
          </p:nvPr>
        </p:nvSpPr>
        <p:spPr>
          <a:xfrm>
            <a:off x="7534707" y="1085761"/>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7" name="Text Placeholder 25"/>
          <p:cNvSpPr>
            <a:spLocks noGrp="1"/>
          </p:cNvSpPr>
          <p:nvPr userDrawn="1">
            <p:ph type="body" sz="quarter" idx="55" hasCustomPrompt="1"/>
          </p:nvPr>
        </p:nvSpPr>
        <p:spPr>
          <a:xfrm>
            <a:off x="7534707" y="1351184"/>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8" name="Text Placeholder 25"/>
          <p:cNvSpPr>
            <a:spLocks noGrp="1"/>
          </p:cNvSpPr>
          <p:nvPr userDrawn="1">
            <p:ph type="body" sz="quarter" idx="56" hasCustomPrompt="1"/>
          </p:nvPr>
        </p:nvSpPr>
        <p:spPr>
          <a:xfrm>
            <a:off x="5917881" y="1776783"/>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9" name="Text Placeholder 25"/>
          <p:cNvSpPr>
            <a:spLocks noGrp="1"/>
          </p:cNvSpPr>
          <p:nvPr userDrawn="1">
            <p:ph type="body" sz="quarter" idx="57" hasCustomPrompt="1"/>
          </p:nvPr>
        </p:nvSpPr>
        <p:spPr>
          <a:xfrm>
            <a:off x="5917881" y="2042206"/>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50" name="Text Placeholder 25"/>
          <p:cNvSpPr>
            <a:spLocks noGrp="1"/>
          </p:cNvSpPr>
          <p:nvPr userDrawn="1">
            <p:ph type="body" sz="quarter" idx="58" hasCustomPrompt="1"/>
          </p:nvPr>
        </p:nvSpPr>
        <p:spPr>
          <a:xfrm>
            <a:off x="9196921" y="1756472"/>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51" name="Text Placeholder 25"/>
          <p:cNvSpPr>
            <a:spLocks noGrp="1"/>
          </p:cNvSpPr>
          <p:nvPr userDrawn="1">
            <p:ph type="body" sz="quarter" idx="59" hasCustomPrompt="1"/>
          </p:nvPr>
        </p:nvSpPr>
        <p:spPr>
          <a:xfrm>
            <a:off x="9196921" y="2021895"/>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37" name="Text Placeholder 25"/>
          <p:cNvSpPr>
            <a:spLocks noGrp="1"/>
          </p:cNvSpPr>
          <p:nvPr userDrawn="1">
            <p:ph type="body" sz="quarter" idx="60" hasCustomPrompt="1"/>
          </p:nvPr>
        </p:nvSpPr>
        <p:spPr>
          <a:xfrm>
            <a:off x="7178168" y="2963416"/>
            <a:ext cx="2141575" cy="93386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cap="all" baseline="0">
                <a:solidFill>
                  <a:schemeClr val="bg1"/>
                </a:solidFill>
              </a:defRPr>
            </a:lvl1pPr>
          </a:lstStyle>
          <a:p>
            <a:r>
              <a:rPr lang="pt-PT" err="1"/>
              <a:t>Main</a:t>
            </a:r>
            <a:r>
              <a:rPr lang="pt-PT"/>
              <a:t> </a:t>
            </a:r>
            <a:r>
              <a:rPr lang="pt-PT" err="1"/>
              <a:t>message</a:t>
            </a:r>
            <a:endParaRPr lang="pt-PT"/>
          </a:p>
          <a:p>
            <a:endParaRPr lang="pt-PT"/>
          </a:p>
        </p:txBody>
      </p:sp>
      <p:cxnSp>
        <p:nvCxnSpPr>
          <p:cNvPr id="53" name="Straight Connector 52"/>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0" name="Text Placeholder 12">
            <a:extLst>
              <a:ext uri="{FF2B5EF4-FFF2-40B4-BE49-F238E27FC236}">
                <a16:creationId xmlns:a16="http://schemas.microsoft.com/office/drawing/2014/main" id="{49BB2D2D-2E35-DF4F-B764-59C6A38F81D1}"/>
              </a:ext>
            </a:extLst>
          </p:cNvPr>
          <p:cNvSpPr>
            <a:spLocks noGrp="1" noChangeAspect="1"/>
          </p:cNvSpPr>
          <p:nvPr userDrawn="1">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3498302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Development Slide 25">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EFC6FE8E-CA48-6543-A2F6-DBF4105E75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3669" y="2492214"/>
            <a:ext cx="2471445" cy="2489419"/>
          </a:xfrm>
          <a:prstGeom prst="rect">
            <a:avLst/>
          </a:prstGeom>
        </p:spPr>
      </p:pic>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7" name="Arc 12"/>
          <p:cNvSpPr/>
          <p:nvPr userDrawn="1"/>
        </p:nvSpPr>
        <p:spPr>
          <a:xfrm>
            <a:off x="4259372" y="1900335"/>
            <a:ext cx="3673181" cy="3673181"/>
          </a:xfrm>
          <a:prstGeom prst="ellipse">
            <a:avLst/>
          </a:prstGeom>
          <a:ln w="19050">
            <a:solidFill>
              <a:srgbClr val="B2E8FA"/>
            </a:solidFill>
            <a:prstDash val="sysDot"/>
          </a:ln>
        </p:spPr>
        <p:txBody>
          <a:bodyPr lIns="45718" tIns="45718" rIns="45718" bIns="45718" anchor="ctr"/>
          <a:lstStyle/>
          <a:p>
            <a:pPr algn="ctr" defTabSz="1375467">
              <a:defRPr sz="2600">
                <a:latin typeface="EC Square Sans Pro"/>
                <a:ea typeface="EC Square Sans Pro"/>
                <a:cs typeface="EC Square Sans Pro"/>
                <a:sym typeface="EC Square Sans Pro"/>
              </a:defRPr>
            </a:pPr>
            <a:endParaRPr/>
          </a:p>
        </p:txBody>
      </p:sp>
      <p:sp>
        <p:nvSpPr>
          <p:cNvPr id="3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34" name="Text Placeholder 25"/>
          <p:cNvSpPr>
            <a:spLocks noGrp="1"/>
          </p:cNvSpPr>
          <p:nvPr>
            <p:ph type="body" sz="quarter" idx="56" hasCustomPrompt="1"/>
          </p:nvPr>
        </p:nvSpPr>
        <p:spPr>
          <a:xfrm>
            <a:off x="1115366" y="1916389"/>
            <a:ext cx="317633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35" name="Text Placeholder 25"/>
          <p:cNvSpPr>
            <a:spLocks noGrp="1"/>
          </p:cNvSpPr>
          <p:nvPr>
            <p:ph type="body" sz="quarter" idx="57" hasCustomPrompt="1"/>
          </p:nvPr>
        </p:nvSpPr>
        <p:spPr>
          <a:xfrm>
            <a:off x="1115366" y="2181812"/>
            <a:ext cx="3176337" cy="700496"/>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36" name="Text Placeholder 25"/>
          <p:cNvSpPr>
            <a:spLocks noGrp="1"/>
          </p:cNvSpPr>
          <p:nvPr>
            <p:ph type="body" sz="quarter" idx="58" hasCustomPrompt="1"/>
          </p:nvPr>
        </p:nvSpPr>
        <p:spPr>
          <a:xfrm>
            <a:off x="1115366" y="4696262"/>
            <a:ext cx="317633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37" name="Text Placeholder 25"/>
          <p:cNvSpPr>
            <a:spLocks noGrp="1"/>
          </p:cNvSpPr>
          <p:nvPr>
            <p:ph type="body" sz="quarter" idx="59" hasCustomPrompt="1"/>
          </p:nvPr>
        </p:nvSpPr>
        <p:spPr>
          <a:xfrm>
            <a:off x="1115366" y="4961685"/>
            <a:ext cx="3176337" cy="700496"/>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38" name="Text Placeholder 25"/>
          <p:cNvSpPr>
            <a:spLocks noGrp="1"/>
          </p:cNvSpPr>
          <p:nvPr>
            <p:ph type="body" sz="quarter" idx="60" hasCustomPrompt="1"/>
          </p:nvPr>
        </p:nvSpPr>
        <p:spPr>
          <a:xfrm>
            <a:off x="614624" y="3306325"/>
            <a:ext cx="317633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39" name="Text Placeholder 25"/>
          <p:cNvSpPr>
            <a:spLocks noGrp="1"/>
          </p:cNvSpPr>
          <p:nvPr>
            <p:ph type="body" sz="quarter" idx="61" hasCustomPrompt="1"/>
          </p:nvPr>
        </p:nvSpPr>
        <p:spPr>
          <a:xfrm>
            <a:off x="614624" y="3571748"/>
            <a:ext cx="3176337" cy="700496"/>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40" name="Text Placeholder 25"/>
          <p:cNvSpPr>
            <a:spLocks noGrp="1"/>
          </p:cNvSpPr>
          <p:nvPr>
            <p:ph type="body" sz="quarter" idx="62" hasCustomPrompt="1"/>
          </p:nvPr>
        </p:nvSpPr>
        <p:spPr>
          <a:xfrm>
            <a:off x="8400964" y="3306325"/>
            <a:ext cx="317633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41" name="Text Placeholder 25"/>
          <p:cNvSpPr>
            <a:spLocks noGrp="1"/>
          </p:cNvSpPr>
          <p:nvPr>
            <p:ph type="body" sz="quarter" idx="63" hasCustomPrompt="1"/>
          </p:nvPr>
        </p:nvSpPr>
        <p:spPr>
          <a:xfrm>
            <a:off x="8400964" y="3571748"/>
            <a:ext cx="3176337" cy="70049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42" name="Text Placeholder 25"/>
          <p:cNvSpPr>
            <a:spLocks noGrp="1"/>
          </p:cNvSpPr>
          <p:nvPr>
            <p:ph type="body" sz="quarter" idx="64" hasCustomPrompt="1"/>
          </p:nvPr>
        </p:nvSpPr>
        <p:spPr>
          <a:xfrm>
            <a:off x="7842360" y="4696262"/>
            <a:ext cx="317633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43" name="Text Placeholder 25"/>
          <p:cNvSpPr>
            <a:spLocks noGrp="1"/>
          </p:cNvSpPr>
          <p:nvPr>
            <p:ph type="body" sz="quarter" idx="65" hasCustomPrompt="1"/>
          </p:nvPr>
        </p:nvSpPr>
        <p:spPr>
          <a:xfrm>
            <a:off x="7842360" y="4961685"/>
            <a:ext cx="3176337" cy="70049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44" name="Text Placeholder 25"/>
          <p:cNvSpPr>
            <a:spLocks noGrp="1"/>
          </p:cNvSpPr>
          <p:nvPr>
            <p:ph type="body" sz="quarter" idx="66" hasCustomPrompt="1"/>
          </p:nvPr>
        </p:nvSpPr>
        <p:spPr>
          <a:xfrm>
            <a:off x="7842360" y="1916389"/>
            <a:ext cx="317633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26" name="Text Placeholder 12"/>
          <p:cNvSpPr>
            <a:spLocks noGrp="1" noChangeAspect="1"/>
          </p:cNvSpPr>
          <p:nvPr>
            <p:ph type="body" sz="quarter" idx="76" hasCustomPrompt="1"/>
          </p:nvPr>
        </p:nvSpPr>
        <p:spPr>
          <a:xfrm>
            <a:off x="5211831" y="2852754"/>
            <a:ext cx="1768338" cy="1768338"/>
          </a:xfrm>
          <a:prstGeom prst="ellipse">
            <a:avLst/>
          </a:prstGeom>
          <a:noFill/>
        </p:spPr>
        <p:txBody>
          <a:bodyPr anchor="ctr">
            <a:noAutofit/>
          </a:bodyPr>
          <a:lstStyle>
            <a:lvl1pPr marL="0" indent="0" algn="ctr">
              <a:buNone/>
              <a:defRPr sz="1000"/>
            </a:lvl1pPr>
          </a:lstStyle>
          <a:p>
            <a:pPr lvl="0"/>
            <a:r>
              <a:rPr lang="en-US"/>
              <a:t>Icon here</a:t>
            </a:r>
            <a:endParaRPr lang="pt-PT"/>
          </a:p>
        </p:txBody>
      </p:sp>
      <p:cxnSp>
        <p:nvCxnSpPr>
          <p:cNvPr id="28" name="Straight Connector 27">
            <a:extLst>
              <a:ext uri="{FF2B5EF4-FFF2-40B4-BE49-F238E27FC236}">
                <a16:creationId xmlns:a16="http://schemas.microsoft.com/office/drawing/2014/main" id="{7D951BC8-D4DD-5E40-9B51-1ECBED48C7EB}"/>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7E65868-CF8E-C140-AEAD-BF6E57318911}"/>
              </a:ext>
            </a:extLst>
          </p:cNvPr>
          <p:cNvSpPr>
            <a:spLocks noGrp="1"/>
          </p:cNvSpPr>
          <p:nvPr>
            <p:ph type="body" sz="quarter" idx="77" hasCustomPrompt="1"/>
          </p:nvPr>
        </p:nvSpPr>
        <p:spPr>
          <a:xfrm>
            <a:off x="7842360" y="2172772"/>
            <a:ext cx="3176337" cy="614363"/>
          </a:xfrm>
          <a:noFill/>
          <a:ln>
            <a:noFill/>
          </a:ln>
        </p:spPr>
        <p:txBody>
          <a:bodyPr wrap="square">
            <a:noAutofit/>
          </a:bodyPr>
          <a:lstStyle>
            <a:lvl1pPr marL="0" indent="0">
              <a:buNone/>
              <a:defRPr lang="pt-PT" sz="1300" dirty="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29" name="Text Placeholder 12">
            <a:extLst>
              <a:ext uri="{FF2B5EF4-FFF2-40B4-BE49-F238E27FC236}">
                <a16:creationId xmlns:a16="http://schemas.microsoft.com/office/drawing/2014/main" id="{18CD9B68-F609-9A43-8ACE-6E4FB03BC71E}"/>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8" name="Text Placeholder 7">
            <a:extLst>
              <a:ext uri="{FF2B5EF4-FFF2-40B4-BE49-F238E27FC236}">
                <a16:creationId xmlns:a16="http://schemas.microsoft.com/office/drawing/2014/main" id="{BC6CFE42-B4BA-344C-A0B7-C3D277E21244}"/>
              </a:ext>
            </a:extLst>
          </p:cNvPr>
          <p:cNvSpPr>
            <a:spLocks noGrp="1" noChangeAspect="1"/>
          </p:cNvSpPr>
          <p:nvPr>
            <p:ph type="body" sz="quarter" idx="78" hasCustomPrompt="1"/>
          </p:nvPr>
        </p:nvSpPr>
        <p:spPr>
          <a:xfrm>
            <a:off x="4818949" y="2115549"/>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5" name="Text Placeholder 7">
            <a:extLst>
              <a:ext uri="{FF2B5EF4-FFF2-40B4-BE49-F238E27FC236}">
                <a16:creationId xmlns:a16="http://schemas.microsoft.com/office/drawing/2014/main" id="{5D2BCFE8-F861-1449-A72D-F616885FD367}"/>
              </a:ext>
            </a:extLst>
          </p:cNvPr>
          <p:cNvSpPr>
            <a:spLocks noGrp="1" noChangeAspect="1"/>
          </p:cNvSpPr>
          <p:nvPr>
            <p:ph type="body" sz="quarter" idx="79" hasCustomPrompt="1"/>
          </p:nvPr>
        </p:nvSpPr>
        <p:spPr>
          <a:xfrm>
            <a:off x="7027028" y="2115549"/>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6" name="Text Placeholder 7">
            <a:extLst>
              <a:ext uri="{FF2B5EF4-FFF2-40B4-BE49-F238E27FC236}">
                <a16:creationId xmlns:a16="http://schemas.microsoft.com/office/drawing/2014/main" id="{FADE4880-85DA-BD45-8113-DDF0EDB2C737}"/>
              </a:ext>
            </a:extLst>
          </p:cNvPr>
          <p:cNvSpPr>
            <a:spLocks noGrp="1" noChangeAspect="1"/>
          </p:cNvSpPr>
          <p:nvPr>
            <p:ph type="body" sz="quarter" idx="80" hasCustomPrompt="1"/>
          </p:nvPr>
        </p:nvSpPr>
        <p:spPr>
          <a:xfrm>
            <a:off x="4104896" y="3557180"/>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7" name="Text Placeholder 7">
            <a:extLst>
              <a:ext uri="{FF2B5EF4-FFF2-40B4-BE49-F238E27FC236}">
                <a16:creationId xmlns:a16="http://schemas.microsoft.com/office/drawing/2014/main" id="{DADE29CE-3220-954D-87BB-02474CBF26C7}"/>
              </a:ext>
            </a:extLst>
          </p:cNvPr>
          <p:cNvSpPr>
            <a:spLocks noGrp="1" noChangeAspect="1"/>
          </p:cNvSpPr>
          <p:nvPr>
            <p:ph type="body" sz="quarter" idx="81" hasCustomPrompt="1"/>
          </p:nvPr>
        </p:nvSpPr>
        <p:spPr>
          <a:xfrm>
            <a:off x="4818949" y="5031530"/>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8" name="Text Placeholder 7">
            <a:extLst>
              <a:ext uri="{FF2B5EF4-FFF2-40B4-BE49-F238E27FC236}">
                <a16:creationId xmlns:a16="http://schemas.microsoft.com/office/drawing/2014/main" id="{992AD245-9109-3F42-9444-5EE1C9011D13}"/>
              </a:ext>
            </a:extLst>
          </p:cNvPr>
          <p:cNvSpPr>
            <a:spLocks noGrp="1" noChangeAspect="1"/>
          </p:cNvSpPr>
          <p:nvPr>
            <p:ph type="body" sz="quarter" idx="82" hasCustomPrompt="1"/>
          </p:nvPr>
        </p:nvSpPr>
        <p:spPr>
          <a:xfrm>
            <a:off x="7027028" y="5031530"/>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9" name="Text Placeholder 7">
            <a:extLst>
              <a:ext uri="{FF2B5EF4-FFF2-40B4-BE49-F238E27FC236}">
                <a16:creationId xmlns:a16="http://schemas.microsoft.com/office/drawing/2014/main" id="{FEFA60ED-C263-6846-981A-65737FDD73DD}"/>
              </a:ext>
            </a:extLst>
          </p:cNvPr>
          <p:cNvSpPr>
            <a:spLocks noGrp="1" noChangeAspect="1"/>
          </p:cNvSpPr>
          <p:nvPr>
            <p:ph type="body" sz="quarter" idx="83" hasCustomPrompt="1"/>
          </p:nvPr>
        </p:nvSpPr>
        <p:spPr>
          <a:xfrm>
            <a:off x="7788552" y="3552593"/>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Tree>
    <p:extLst>
      <p:ext uri="{BB962C8B-B14F-4D97-AF65-F5344CB8AC3E}">
        <p14:creationId xmlns:p14="http://schemas.microsoft.com/office/powerpoint/2010/main" val="23670116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Development Slide 26">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grpSp>
        <p:nvGrpSpPr>
          <p:cNvPr id="4" name="Group 73"/>
          <p:cNvGrpSpPr/>
          <p:nvPr userDrawn="1"/>
        </p:nvGrpSpPr>
        <p:grpSpPr>
          <a:xfrm>
            <a:off x="4508054" y="2442037"/>
            <a:ext cx="465988" cy="218146"/>
            <a:chOff x="0" y="0"/>
            <a:chExt cx="465987" cy="218144"/>
          </a:xfrm>
        </p:grpSpPr>
        <p:sp>
          <p:nvSpPr>
            <p:cNvPr id="5" name="Straight Connector 37"/>
            <p:cNvSpPr/>
            <p:nvPr/>
          </p:nvSpPr>
          <p:spPr>
            <a:xfrm flipH="1" flipV="1">
              <a:off x="226513" y="1159"/>
              <a:ext cx="239476" cy="216985"/>
            </a:xfrm>
            <a:prstGeom prst="line">
              <a:avLst/>
            </a:prstGeom>
            <a:noFill/>
            <a:ln w="19050" cap="rnd">
              <a:solidFill>
                <a:srgbClr val="B2E8FA"/>
              </a:solidFill>
              <a:prstDash val="solid"/>
              <a:round/>
            </a:ln>
            <a:effectLst/>
          </p:spPr>
          <p:txBody>
            <a:bodyPr wrap="square" lIns="45718" tIns="45718" rIns="45718" bIns="45718" numCol="1" anchor="t">
              <a:noAutofit/>
            </a:bodyPr>
            <a:lstStyle/>
            <a:p>
              <a:endParaRPr/>
            </a:p>
          </p:txBody>
        </p:sp>
        <p:sp>
          <p:nvSpPr>
            <p:cNvPr id="6" name="Straight Connector 38"/>
            <p:cNvSpPr/>
            <p:nvPr/>
          </p:nvSpPr>
          <p:spPr>
            <a:xfrm flipH="1" flipV="1">
              <a:off x="0" y="-1"/>
              <a:ext cx="226515" cy="3"/>
            </a:xfrm>
            <a:prstGeom prst="line">
              <a:avLst/>
            </a:prstGeom>
            <a:noFill/>
            <a:ln w="19050" cap="rnd">
              <a:solidFill>
                <a:srgbClr val="B2E8FA"/>
              </a:solidFill>
              <a:prstDash val="solid"/>
              <a:round/>
            </a:ln>
            <a:effectLst/>
          </p:spPr>
          <p:txBody>
            <a:bodyPr wrap="square" lIns="45718" tIns="45718" rIns="45718" bIns="45718" numCol="1" anchor="t">
              <a:noAutofit/>
            </a:bodyPr>
            <a:lstStyle/>
            <a:p>
              <a:endParaRPr/>
            </a:p>
          </p:txBody>
        </p:sp>
      </p:grpSp>
      <p:grpSp>
        <p:nvGrpSpPr>
          <p:cNvPr id="7" name="Group 74"/>
          <p:cNvGrpSpPr/>
          <p:nvPr userDrawn="1"/>
        </p:nvGrpSpPr>
        <p:grpSpPr>
          <a:xfrm>
            <a:off x="7130014" y="2440232"/>
            <a:ext cx="514107" cy="221756"/>
            <a:chOff x="-1" y="0"/>
            <a:chExt cx="514105" cy="221755"/>
          </a:xfrm>
        </p:grpSpPr>
        <p:sp>
          <p:nvSpPr>
            <p:cNvPr id="8" name="Straight Connector 40"/>
            <p:cNvSpPr/>
            <p:nvPr/>
          </p:nvSpPr>
          <p:spPr>
            <a:xfrm flipV="1">
              <a:off x="-2" y="1096"/>
              <a:ext cx="239477" cy="220660"/>
            </a:xfrm>
            <a:prstGeom prst="line">
              <a:avLst/>
            </a:prstGeom>
            <a:noFill/>
            <a:ln w="19050" cap="rnd">
              <a:solidFill>
                <a:srgbClr val="FF0179"/>
              </a:solidFill>
              <a:prstDash val="solid"/>
              <a:round/>
            </a:ln>
            <a:effectLst/>
          </p:spPr>
          <p:txBody>
            <a:bodyPr wrap="square" lIns="45718" tIns="45718" rIns="45718" bIns="45718" numCol="1" anchor="t">
              <a:noAutofit/>
            </a:bodyPr>
            <a:lstStyle/>
            <a:p>
              <a:endParaRPr/>
            </a:p>
          </p:txBody>
        </p:sp>
        <p:sp>
          <p:nvSpPr>
            <p:cNvPr id="9" name="Straight Connector 41"/>
            <p:cNvSpPr/>
            <p:nvPr/>
          </p:nvSpPr>
          <p:spPr>
            <a:xfrm>
              <a:off x="239474" y="-1"/>
              <a:ext cx="274631" cy="2"/>
            </a:xfrm>
            <a:prstGeom prst="line">
              <a:avLst/>
            </a:prstGeom>
            <a:noFill/>
            <a:ln w="19050" cap="rnd">
              <a:solidFill>
                <a:srgbClr val="FF0179"/>
              </a:solidFill>
              <a:prstDash val="solid"/>
              <a:round/>
            </a:ln>
            <a:effectLst/>
          </p:spPr>
          <p:txBody>
            <a:bodyPr wrap="square" lIns="45718" tIns="45718" rIns="45718" bIns="45718" numCol="1" anchor="t">
              <a:noAutofit/>
            </a:bodyPr>
            <a:lstStyle/>
            <a:p>
              <a:endParaRPr/>
            </a:p>
          </p:txBody>
        </p:sp>
      </p:grpSp>
      <p:grpSp>
        <p:nvGrpSpPr>
          <p:cNvPr id="10" name="Group 81"/>
          <p:cNvGrpSpPr/>
          <p:nvPr userDrawn="1"/>
        </p:nvGrpSpPr>
        <p:grpSpPr>
          <a:xfrm>
            <a:off x="4508052" y="4865593"/>
            <a:ext cx="456055" cy="218146"/>
            <a:chOff x="0" y="0"/>
            <a:chExt cx="456054" cy="218144"/>
          </a:xfrm>
        </p:grpSpPr>
        <p:sp>
          <p:nvSpPr>
            <p:cNvPr id="11" name="Straight Connector 43"/>
            <p:cNvSpPr/>
            <p:nvPr/>
          </p:nvSpPr>
          <p:spPr>
            <a:xfrm flipH="1">
              <a:off x="216579" y="-2"/>
              <a:ext cx="239476" cy="216986"/>
            </a:xfrm>
            <a:prstGeom prst="line">
              <a:avLst/>
            </a:prstGeom>
            <a:noFill/>
            <a:ln w="19050" cap="rnd">
              <a:solidFill>
                <a:srgbClr val="00B3EF"/>
              </a:solidFill>
              <a:prstDash val="solid"/>
              <a:round/>
            </a:ln>
            <a:effectLst/>
          </p:spPr>
          <p:txBody>
            <a:bodyPr wrap="square" lIns="45718" tIns="45718" rIns="45718" bIns="45718" numCol="1" anchor="t">
              <a:noAutofit/>
            </a:bodyPr>
            <a:lstStyle/>
            <a:p>
              <a:endParaRPr/>
            </a:p>
          </p:txBody>
        </p:sp>
        <p:sp>
          <p:nvSpPr>
            <p:cNvPr id="12" name="Straight Connector 44"/>
            <p:cNvSpPr/>
            <p:nvPr/>
          </p:nvSpPr>
          <p:spPr>
            <a:xfrm flipH="1" flipV="1">
              <a:off x="0" y="218141"/>
              <a:ext cx="216582" cy="3"/>
            </a:xfrm>
            <a:prstGeom prst="line">
              <a:avLst/>
            </a:prstGeom>
            <a:noFill/>
            <a:ln w="19050" cap="rnd">
              <a:solidFill>
                <a:srgbClr val="00B3EF"/>
              </a:solidFill>
              <a:prstDash val="solid"/>
              <a:round/>
            </a:ln>
            <a:effectLst/>
          </p:spPr>
          <p:txBody>
            <a:bodyPr wrap="square" lIns="45718" tIns="45718" rIns="45718" bIns="45718" numCol="1" anchor="t">
              <a:noAutofit/>
            </a:bodyPr>
            <a:lstStyle/>
            <a:p>
              <a:endParaRPr/>
            </a:p>
          </p:txBody>
        </p:sp>
      </p:grpSp>
      <p:grpSp>
        <p:nvGrpSpPr>
          <p:cNvPr id="13" name="Group 84"/>
          <p:cNvGrpSpPr/>
          <p:nvPr userDrawn="1"/>
        </p:nvGrpSpPr>
        <p:grpSpPr>
          <a:xfrm>
            <a:off x="7150905" y="4863787"/>
            <a:ext cx="493215" cy="221757"/>
            <a:chOff x="-1" y="-1"/>
            <a:chExt cx="493214" cy="221756"/>
          </a:xfrm>
        </p:grpSpPr>
        <p:sp>
          <p:nvSpPr>
            <p:cNvPr id="14" name="Straight Connector 46"/>
            <p:cNvSpPr/>
            <p:nvPr/>
          </p:nvSpPr>
          <p:spPr>
            <a:xfrm>
              <a:off x="-2" y="-2"/>
              <a:ext cx="239478" cy="220660"/>
            </a:xfrm>
            <a:prstGeom prst="line">
              <a:avLst/>
            </a:prstGeom>
            <a:noFill/>
            <a:ln w="19050" cap="rnd">
              <a:solidFill>
                <a:srgbClr val="004494"/>
              </a:solidFill>
              <a:prstDash val="solid"/>
              <a:round/>
            </a:ln>
            <a:effectLst/>
          </p:spPr>
          <p:txBody>
            <a:bodyPr wrap="square" lIns="45718" tIns="45718" rIns="45718" bIns="45718" numCol="1" anchor="t">
              <a:noAutofit/>
            </a:bodyPr>
            <a:lstStyle/>
            <a:p>
              <a:endParaRPr/>
            </a:p>
          </p:txBody>
        </p:sp>
        <p:sp>
          <p:nvSpPr>
            <p:cNvPr id="15" name="Straight Connector 47"/>
            <p:cNvSpPr/>
            <p:nvPr/>
          </p:nvSpPr>
          <p:spPr>
            <a:xfrm>
              <a:off x="239473" y="221753"/>
              <a:ext cx="253741" cy="3"/>
            </a:xfrm>
            <a:prstGeom prst="line">
              <a:avLst/>
            </a:prstGeom>
            <a:noFill/>
            <a:ln w="19050" cap="rnd">
              <a:solidFill>
                <a:srgbClr val="004494"/>
              </a:solidFill>
              <a:prstDash val="solid"/>
              <a:round/>
            </a:ln>
            <a:effectLst/>
          </p:spPr>
          <p:txBody>
            <a:bodyPr wrap="square" lIns="45718" tIns="45718" rIns="45718" bIns="45718" numCol="1" anchor="t">
              <a:noAutofit/>
            </a:bodyPr>
            <a:lstStyle/>
            <a:p>
              <a:endParaRPr/>
            </a:p>
          </p:txBody>
        </p:sp>
      </p:grpSp>
      <p:grpSp>
        <p:nvGrpSpPr>
          <p:cNvPr id="16" name="Group 1"/>
          <p:cNvGrpSpPr/>
          <p:nvPr userDrawn="1"/>
        </p:nvGrpSpPr>
        <p:grpSpPr>
          <a:xfrm>
            <a:off x="4215827" y="1917066"/>
            <a:ext cx="3743531" cy="3741989"/>
            <a:chOff x="0" y="0"/>
            <a:chExt cx="3743530" cy="3741988"/>
          </a:xfrm>
        </p:grpSpPr>
        <p:sp>
          <p:nvSpPr>
            <p:cNvPr id="17" name="Freeform 5"/>
            <p:cNvSpPr/>
            <p:nvPr/>
          </p:nvSpPr>
          <p:spPr>
            <a:xfrm>
              <a:off x="-1" y="1273833"/>
              <a:ext cx="1868586" cy="2242334"/>
            </a:xfrm>
            <a:custGeom>
              <a:avLst/>
              <a:gdLst/>
              <a:ahLst/>
              <a:cxnLst>
                <a:cxn ang="0">
                  <a:pos x="wd2" y="hd2"/>
                </a:cxn>
                <a:cxn ang="5400000">
                  <a:pos x="wd2" y="hd2"/>
                </a:cxn>
                <a:cxn ang="10800000">
                  <a:pos x="wd2" y="hd2"/>
                </a:cxn>
                <a:cxn ang="16200000">
                  <a:pos x="wd2" y="hd2"/>
                </a:cxn>
              </a:cxnLst>
              <a:rect l="0" t="0" r="r" b="b"/>
              <a:pathLst>
                <a:path w="21600" h="21600" extrusionOk="0">
                  <a:moveTo>
                    <a:pt x="10800" y="5736"/>
                  </a:moveTo>
                  <a:cubicBezTo>
                    <a:pt x="10800" y="5736"/>
                    <a:pt x="10800" y="5772"/>
                    <a:pt x="10800" y="5808"/>
                  </a:cubicBezTo>
                  <a:cubicBezTo>
                    <a:pt x="10800" y="6208"/>
                    <a:pt x="10844" y="6607"/>
                    <a:pt x="10887" y="6970"/>
                  </a:cubicBezTo>
                  <a:cubicBezTo>
                    <a:pt x="11192" y="8967"/>
                    <a:pt x="12237" y="10709"/>
                    <a:pt x="13979" y="12161"/>
                  </a:cubicBezTo>
                  <a:cubicBezTo>
                    <a:pt x="15460" y="13396"/>
                    <a:pt x="17115" y="14194"/>
                    <a:pt x="19031" y="14557"/>
                  </a:cubicBezTo>
                  <a:cubicBezTo>
                    <a:pt x="19858" y="14739"/>
                    <a:pt x="20685" y="14811"/>
                    <a:pt x="21600" y="14811"/>
                  </a:cubicBezTo>
                  <a:cubicBezTo>
                    <a:pt x="21600" y="21600"/>
                    <a:pt x="21600" y="21600"/>
                    <a:pt x="21600" y="21600"/>
                  </a:cubicBezTo>
                  <a:cubicBezTo>
                    <a:pt x="20642" y="21600"/>
                    <a:pt x="19684" y="21564"/>
                    <a:pt x="18726" y="21455"/>
                  </a:cubicBezTo>
                  <a:cubicBezTo>
                    <a:pt x="14719" y="20983"/>
                    <a:pt x="11235" y="19494"/>
                    <a:pt x="8231" y="16990"/>
                  </a:cubicBezTo>
                  <a:cubicBezTo>
                    <a:pt x="4877" y="14158"/>
                    <a:pt x="3005" y="10854"/>
                    <a:pt x="2700" y="6970"/>
                  </a:cubicBezTo>
                  <a:cubicBezTo>
                    <a:pt x="2656" y="6607"/>
                    <a:pt x="2656" y="6208"/>
                    <a:pt x="2656" y="5808"/>
                  </a:cubicBezTo>
                  <a:cubicBezTo>
                    <a:pt x="2656" y="5772"/>
                    <a:pt x="2656" y="5736"/>
                    <a:pt x="2656" y="5736"/>
                  </a:cubicBezTo>
                  <a:cubicBezTo>
                    <a:pt x="0" y="5736"/>
                    <a:pt x="0" y="5736"/>
                    <a:pt x="0" y="5736"/>
                  </a:cubicBezTo>
                  <a:cubicBezTo>
                    <a:pt x="6837" y="0"/>
                    <a:pt x="6837" y="0"/>
                    <a:pt x="6837" y="0"/>
                  </a:cubicBezTo>
                  <a:cubicBezTo>
                    <a:pt x="13631" y="5736"/>
                    <a:pt x="13631" y="5736"/>
                    <a:pt x="13631" y="5736"/>
                  </a:cubicBezTo>
                  <a:lnTo>
                    <a:pt x="10800" y="5736"/>
                  </a:lnTo>
                  <a:close/>
                </a:path>
              </a:pathLst>
            </a:custGeom>
            <a:solidFill>
              <a:srgbClr val="00B3EF"/>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sp>
          <p:nvSpPr>
            <p:cNvPr id="18" name="Freeform 6"/>
            <p:cNvSpPr/>
            <p:nvPr/>
          </p:nvSpPr>
          <p:spPr>
            <a:xfrm>
              <a:off x="1265865" y="1868608"/>
              <a:ext cx="2248663" cy="1873381"/>
            </a:xfrm>
            <a:custGeom>
              <a:avLst/>
              <a:gdLst/>
              <a:ahLst/>
              <a:cxnLst>
                <a:cxn ang="0">
                  <a:pos x="wd2" y="hd2"/>
                </a:cxn>
                <a:cxn ang="5400000">
                  <a:pos x="wd2" y="hd2"/>
                </a:cxn>
                <a:cxn ang="10800000">
                  <a:pos x="wd2" y="hd2"/>
                </a:cxn>
                <a:cxn ang="16200000">
                  <a:pos x="wd2" y="hd2"/>
                </a:cxn>
              </a:cxnLst>
              <a:rect l="0" t="0" r="r" b="b"/>
              <a:pathLst>
                <a:path w="21600" h="21600" extrusionOk="0">
                  <a:moveTo>
                    <a:pt x="14581" y="2651"/>
                  </a:moveTo>
                  <a:cubicBezTo>
                    <a:pt x="14762" y="1825"/>
                    <a:pt x="14834" y="956"/>
                    <a:pt x="14834" y="87"/>
                  </a:cubicBezTo>
                  <a:cubicBezTo>
                    <a:pt x="14834" y="43"/>
                    <a:pt x="14834" y="0"/>
                    <a:pt x="14834" y="0"/>
                  </a:cubicBezTo>
                  <a:cubicBezTo>
                    <a:pt x="21600" y="0"/>
                    <a:pt x="21600" y="0"/>
                    <a:pt x="21600" y="0"/>
                  </a:cubicBezTo>
                  <a:cubicBezTo>
                    <a:pt x="21600" y="0"/>
                    <a:pt x="21600" y="43"/>
                    <a:pt x="21600" y="87"/>
                  </a:cubicBezTo>
                  <a:cubicBezTo>
                    <a:pt x="21600" y="1043"/>
                    <a:pt x="21528" y="1999"/>
                    <a:pt x="21419" y="2955"/>
                  </a:cubicBezTo>
                  <a:cubicBezTo>
                    <a:pt x="20949" y="6954"/>
                    <a:pt x="19465" y="10474"/>
                    <a:pt x="16969" y="13473"/>
                  </a:cubicBezTo>
                  <a:cubicBezTo>
                    <a:pt x="13893" y="17167"/>
                    <a:pt x="10167" y="18992"/>
                    <a:pt x="5825" y="18992"/>
                  </a:cubicBezTo>
                  <a:cubicBezTo>
                    <a:pt x="5825" y="18992"/>
                    <a:pt x="5789" y="18992"/>
                    <a:pt x="5789" y="18992"/>
                  </a:cubicBezTo>
                  <a:cubicBezTo>
                    <a:pt x="5789" y="21600"/>
                    <a:pt x="5789" y="21600"/>
                    <a:pt x="5789" y="21600"/>
                  </a:cubicBezTo>
                  <a:cubicBezTo>
                    <a:pt x="0" y="14820"/>
                    <a:pt x="0" y="14820"/>
                    <a:pt x="0" y="14820"/>
                  </a:cubicBezTo>
                  <a:cubicBezTo>
                    <a:pt x="5789" y="8040"/>
                    <a:pt x="5789" y="8040"/>
                    <a:pt x="5789" y="8040"/>
                  </a:cubicBezTo>
                  <a:cubicBezTo>
                    <a:pt x="5789" y="10865"/>
                    <a:pt x="5789" y="10865"/>
                    <a:pt x="5789" y="10865"/>
                  </a:cubicBezTo>
                  <a:cubicBezTo>
                    <a:pt x="5789" y="10865"/>
                    <a:pt x="5825" y="10865"/>
                    <a:pt x="5825" y="10865"/>
                  </a:cubicBezTo>
                  <a:cubicBezTo>
                    <a:pt x="8322" y="10865"/>
                    <a:pt x="10420" y="9822"/>
                    <a:pt x="12193" y="7693"/>
                  </a:cubicBezTo>
                  <a:cubicBezTo>
                    <a:pt x="13423" y="6215"/>
                    <a:pt x="14219" y="4520"/>
                    <a:pt x="14581" y="2651"/>
                  </a:cubicBezTo>
                  <a:close/>
                </a:path>
              </a:pathLst>
            </a:custGeom>
            <a:solidFill>
              <a:srgbClr val="004494"/>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sp>
          <p:nvSpPr>
            <p:cNvPr id="19" name="Freeform 7"/>
            <p:cNvSpPr/>
            <p:nvPr/>
          </p:nvSpPr>
          <p:spPr>
            <a:xfrm>
              <a:off x="1868583" y="229003"/>
              <a:ext cx="1874948" cy="2250285"/>
            </a:xfrm>
            <a:custGeom>
              <a:avLst/>
              <a:gdLst/>
              <a:ahLst/>
              <a:cxnLst>
                <a:cxn ang="0">
                  <a:pos x="wd2" y="hd2"/>
                </a:cxn>
                <a:cxn ang="5400000">
                  <a:pos x="wd2" y="hd2"/>
                </a:cxn>
                <a:cxn ang="10800000">
                  <a:pos x="wd2" y="hd2"/>
                </a:cxn>
                <a:cxn ang="16200000">
                  <a:pos x="wd2" y="hd2"/>
                </a:cxn>
              </a:cxnLst>
              <a:rect l="0" t="0" r="r" b="b"/>
              <a:pathLst>
                <a:path w="21600" h="21600" extrusionOk="0">
                  <a:moveTo>
                    <a:pt x="2906" y="181"/>
                  </a:moveTo>
                  <a:cubicBezTo>
                    <a:pt x="6896" y="651"/>
                    <a:pt x="10410" y="2135"/>
                    <a:pt x="13402" y="4667"/>
                  </a:cubicBezTo>
                  <a:cubicBezTo>
                    <a:pt x="17089" y="7707"/>
                    <a:pt x="18911" y="11397"/>
                    <a:pt x="18954" y="15739"/>
                  </a:cubicBezTo>
                  <a:cubicBezTo>
                    <a:pt x="21600" y="15739"/>
                    <a:pt x="21600" y="15739"/>
                    <a:pt x="21600" y="15739"/>
                  </a:cubicBezTo>
                  <a:cubicBezTo>
                    <a:pt x="14790" y="21600"/>
                    <a:pt x="14790" y="21600"/>
                    <a:pt x="14790" y="21600"/>
                  </a:cubicBezTo>
                  <a:cubicBezTo>
                    <a:pt x="7981" y="15739"/>
                    <a:pt x="7981" y="15739"/>
                    <a:pt x="7981" y="15739"/>
                  </a:cubicBezTo>
                  <a:cubicBezTo>
                    <a:pt x="10843" y="15739"/>
                    <a:pt x="10843" y="15739"/>
                    <a:pt x="10843" y="15739"/>
                  </a:cubicBezTo>
                  <a:cubicBezTo>
                    <a:pt x="10800" y="13278"/>
                    <a:pt x="9759" y="11180"/>
                    <a:pt x="7677" y="9443"/>
                  </a:cubicBezTo>
                  <a:cubicBezTo>
                    <a:pt x="6202" y="8213"/>
                    <a:pt x="4511" y="7417"/>
                    <a:pt x="2602" y="7019"/>
                  </a:cubicBezTo>
                  <a:cubicBezTo>
                    <a:pt x="1778" y="6874"/>
                    <a:pt x="911" y="6802"/>
                    <a:pt x="43" y="6802"/>
                  </a:cubicBezTo>
                  <a:cubicBezTo>
                    <a:pt x="43" y="6802"/>
                    <a:pt x="0" y="6802"/>
                    <a:pt x="0" y="6802"/>
                  </a:cubicBezTo>
                  <a:cubicBezTo>
                    <a:pt x="0" y="0"/>
                    <a:pt x="0" y="0"/>
                    <a:pt x="0" y="0"/>
                  </a:cubicBezTo>
                  <a:cubicBezTo>
                    <a:pt x="0" y="0"/>
                    <a:pt x="43" y="0"/>
                    <a:pt x="43" y="0"/>
                  </a:cubicBezTo>
                  <a:cubicBezTo>
                    <a:pt x="1041" y="0"/>
                    <a:pt x="1995" y="72"/>
                    <a:pt x="2906" y="181"/>
                  </a:cubicBezTo>
                  <a:close/>
                </a:path>
              </a:pathLst>
            </a:custGeom>
            <a:solidFill>
              <a:schemeClr val="accent3"/>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sp>
          <p:nvSpPr>
            <p:cNvPr id="20" name="Freeform 8"/>
            <p:cNvSpPr/>
            <p:nvPr/>
          </p:nvSpPr>
          <p:spPr>
            <a:xfrm>
              <a:off x="229001" y="0"/>
              <a:ext cx="2242303" cy="1868610"/>
            </a:xfrm>
            <a:custGeom>
              <a:avLst/>
              <a:gdLst/>
              <a:ahLst/>
              <a:cxnLst>
                <a:cxn ang="0">
                  <a:pos x="wd2" y="hd2"/>
                </a:cxn>
                <a:cxn ang="5400000">
                  <a:pos x="wd2" y="hd2"/>
                </a:cxn>
                <a:cxn ang="10800000">
                  <a:pos x="wd2" y="hd2"/>
                </a:cxn>
                <a:cxn ang="16200000">
                  <a:pos x="wd2" y="hd2"/>
                </a:cxn>
              </a:cxnLst>
              <a:rect l="0" t="0" r="r" b="b"/>
              <a:pathLst>
                <a:path w="21600" h="21600" extrusionOk="0">
                  <a:moveTo>
                    <a:pt x="3485" y="14719"/>
                  </a:moveTo>
                  <a:cubicBezTo>
                    <a:pt x="3485" y="14719"/>
                    <a:pt x="3449" y="14719"/>
                    <a:pt x="3449" y="14719"/>
                  </a:cubicBezTo>
                  <a:cubicBezTo>
                    <a:pt x="3485" y="14719"/>
                    <a:pt x="3485" y="14719"/>
                    <a:pt x="3485" y="14719"/>
                  </a:cubicBezTo>
                  <a:close/>
                  <a:moveTo>
                    <a:pt x="15792" y="0"/>
                  </a:moveTo>
                  <a:cubicBezTo>
                    <a:pt x="21600" y="6837"/>
                    <a:pt x="21600" y="6837"/>
                    <a:pt x="21600" y="6837"/>
                  </a:cubicBezTo>
                  <a:cubicBezTo>
                    <a:pt x="15792" y="13674"/>
                    <a:pt x="15792" y="13674"/>
                    <a:pt x="15792" y="13674"/>
                  </a:cubicBezTo>
                  <a:cubicBezTo>
                    <a:pt x="15792" y="10844"/>
                    <a:pt x="15792" y="10844"/>
                    <a:pt x="15792" y="10844"/>
                  </a:cubicBezTo>
                  <a:cubicBezTo>
                    <a:pt x="13323" y="10844"/>
                    <a:pt x="11217" y="11889"/>
                    <a:pt x="9439" y="14023"/>
                  </a:cubicBezTo>
                  <a:cubicBezTo>
                    <a:pt x="8241" y="15503"/>
                    <a:pt x="7406" y="17158"/>
                    <a:pt x="7043" y="19031"/>
                  </a:cubicBezTo>
                  <a:cubicBezTo>
                    <a:pt x="6897" y="19858"/>
                    <a:pt x="6789" y="20685"/>
                    <a:pt x="6789" y="21600"/>
                  </a:cubicBezTo>
                  <a:cubicBezTo>
                    <a:pt x="0" y="21600"/>
                    <a:pt x="0" y="21600"/>
                    <a:pt x="0" y="21600"/>
                  </a:cubicBezTo>
                  <a:cubicBezTo>
                    <a:pt x="0" y="20598"/>
                    <a:pt x="73" y="19640"/>
                    <a:pt x="182" y="18682"/>
                  </a:cubicBezTo>
                  <a:cubicBezTo>
                    <a:pt x="653" y="14719"/>
                    <a:pt x="2142" y="11235"/>
                    <a:pt x="4647" y="8274"/>
                  </a:cubicBezTo>
                  <a:cubicBezTo>
                    <a:pt x="7732" y="4529"/>
                    <a:pt x="11435" y="2700"/>
                    <a:pt x="15792" y="2656"/>
                  </a:cubicBezTo>
                  <a:lnTo>
                    <a:pt x="15792" y="0"/>
                  </a:lnTo>
                  <a:close/>
                </a:path>
              </a:pathLst>
            </a:custGeom>
            <a:solidFill>
              <a:srgbClr val="BDE4F5"/>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grpSp>
      <p:sp>
        <p:nvSpPr>
          <p:cNvPr id="21" name="Text Placeholder 3"/>
          <p:cNvSpPr txBox="1"/>
          <p:nvPr userDrawn="1"/>
        </p:nvSpPr>
        <p:spPr>
          <a:xfrm>
            <a:off x="5959197" y="2208916"/>
            <a:ext cx="293231"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2</a:t>
            </a:r>
          </a:p>
        </p:txBody>
      </p:sp>
      <p:sp>
        <p:nvSpPr>
          <p:cNvPr id="22" name="Text Placeholder 3"/>
          <p:cNvSpPr txBox="1"/>
          <p:nvPr userDrawn="1"/>
        </p:nvSpPr>
        <p:spPr>
          <a:xfrm>
            <a:off x="7219508" y="3483380"/>
            <a:ext cx="293232"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3</a:t>
            </a:r>
          </a:p>
        </p:txBody>
      </p:sp>
      <p:sp>
        <p:nvSpPr>
          <p:cNvPr id="23" name="Text Placeholder 3"/>
          <p:cNvSpPr txBox="1"/>
          <p:nvPr userDrawn="1"/>
        </p:nvSpPr>
        <p:spPr>
          <a:xfrm>
            <a:off x="5897445" y="4780902"/>
            <a:ext cx="293231"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4</a:t>
            </a:r>
          </a:p>
        </p:txBody>
      </p:sp>
      <p:sp>
        <p:nvSpPr>
          <p:cNvPr id="29" name="TextBox 52"/>
          <p:cNvSpPr txBox="1"/>
          <p:nvPr userDrawn="1"/>
        </p:nvSpPr>
        <p:spPr>
          <a:xfrm>
            <a:off x="7769955" y="2331778"/>
            <a:ext cx="2280193" cy="76200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1219168">
              <a:spcBef>
                <a:spcPts val="300"/>
              </a:spcBef>
              <a:defRPr sz="1300">
                <a:solidFill>
                  <a:srgbClr val="FFFFFF"/>
                </a:solidFill>
                <a:latin typeface="EC Square Sans Pro"/>
                <a:ea typeface="EC Square Sans Pro"/>
                <a:cs typeface="EC Square Sans Pro"/>
                <a:sym typeface="EC Square Sans Pro"/>
              </a:defRPr>
            </a:lvl1pPr>
          </a:lstStyle>
          <a:p>
            <a:r>
              <a:t>Lorem ipsum dolor sit amet, consectetur adipiscing elit, sed do eiusmod tempor incididunt ut labore et dolore magna aliqua. </a:t>
            </a:r>
          </a:p>
        </p:txBody>
      </p:sp>
      <p:sp>
        <p:nvSpPr>
          <p:cNvPr id="37" name="Freeform 9"/>
          <p:cNvSpPr/>
          <p:nvPr userDrawn="1"/>
        </p:nvSpPr>
        <p:spPr>
          <a:xfrm>
            <a:off x="4215827" y="3190908"/>
            <a:ext cx="1178404" cy="721992"/>
          </a:xfrm>
          <a:custGeom>
            <a:avLst/>
            <a:gdLst/>
            <a:ahLst/>
            <a:cxnLst>
              <a:cxn ang="0">
                <a:pos x="wd2" y="hd2"/>
              </a:cxn>
              <a:cxn ang="5400000">
                <a:pos x="wd2" y="hd2"/>
              </a:cxn>
              <a:cxn ang="10800000">
                <a:pos x="wd2" y="hd2"/>
              </a:cxn>
              <a:cxn ang="16200000">
                <a:pos x="wd2" y="hd2"/>
              </a:cxn>
            </a:cxnLst>
            <a:rect l="0" t="0" r="r" b="b"/>
            <a:pathLst>
              <a:path w="21600" h="21600" extrusionOk="0">
                <a:moveTo>
                  <a:pt x="17252" y="21600"/>
                </a:moveTo>
                <a:cubicBezTo>
                  <a:pt x="4279" y="21600"/>
                  <a:pt x="4279" y="21600"/>
                  <a:pt x="4279" y="21600"/>
                </a:cubicBezTo>
                <a:cubicBezTo>
                  <a:pt x="4210" y="20475"/>
                  <a:pt x="4210" y="19238"/>
                  <a:pt x="4210" y="18000"/>
                </a:cubicBezTo>
                <a:cubicBezTo>
                  <a:pt x="4210" y="17888"/>
                  <a:pt x="4210" y="17775"/>
                  <a:pt x="4210" y="17775"/>
                </a:cubicBezTo>
                <a:cubicBezTo>
                  <a:pt x="0" y="17775"/>
                  <a:pt x="0" y="17775"/>
                  <a:pt x="0" y="17775"/>
                </a:cubicBezTo>
                <a:cubicBezTo>
                  <a:pt x="10835" y="0"/>
                  <a:pt x="10835" y="0"/>
                  <a:pt x="10835" y="0"/>
                </a:cubicBezTo>
                <a:cubicBezTo>
                  <a:pt x="21600" y="17775"/>
                  <a:pt x="21600" y="17775"/>
                  <a:pt x="21600" y="17775"/>
                </a:cubicBezTo>
                <a:cubicBezTo>
                  <a:pt x="17114" y="17775"/>
                  <a:pt x="17114" y="17775"/>
                  <a:pt x="17114" y="17775"/>
                </a:cubicBezTo>
                <a:cubicBezTo>
                  <a:pt x="17114" y="17775"/>
                  <a:pt x="17114" y="17888"/>
                  <a:pt x="17114" y="18000"/>
                </a:cubicBezTo>
                <a:cubicBezTo>
                  <a:pt x="17114" y="19238"/>
                  <a:pt x="17183" y="20475"/>
                  <a:pt x="17252" y="21600"/>
                </a:cubicBezTo>
                <a:close/>
              </a:path>
            </a:pathLst>
          </a:custGeom>
          <a:solidFill>
            <a:srgbClr val="00B3EF"/>
          </a:solidFill>
          <a:ln w="12700">
            <a:miter lim="400000"/>
          </a:ln>
        </p:spPr>
        <p:txBody>
          <a:bodyPr lIns="45718" tIns="45718" rIns="45718" bIns="45718"/>
          <a:lstStyle/>
          <a:p>
            <a:pPr defTabSz="1375467">
              <a:defRPr sz="2600">
                <a:latin typeface="EC Square Sans Pro"/>
                <a:ea typeface="EC Square Sans Pro"/>
                <a:cs typeface="EC Square Sans Pro"/>
                <a:sym typeface="EC Square Sans Pro"/>
              </a:defRPr>
            </a:pPr>
            <a:endParaRPr/>
          </a:p>
        </p:txBody>
      </p:sp>
      <p:sp>
        <p:nvSpPr>
          <p:cNvPr id="38" name="Text Placeholder 3"/>
          <p:cNvSpPr txBox="1"/>
          <p:nvPr userDrawn="1"/>
        </p:nvSpPr>
        <p:spPr>
          <a:xfrm>
            <a:off x="4674401" y="3483380"/>
            <a:ext cx="293231"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1</a:t>
            </a:r>
          </a:p>
        </p:txBody>
      </p:sp>
      <p:sp>
        <p:nvSpPr>
          <p:cNvPr id="40"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46" name="Text Placeholder 25"/>
          <p:cNvSpPr>
            <a:spLocks noGrp="1"/>
          </p:cNvSpPr>
          <p:nvPr>
            <p:ph type="body" sz="quarter" idx="56" hasCustomPrompt="1"/>
          </p:nvPr>
        </p:nvSpPr>
        <p:spPr>
          <a:xfrm>
            <a:off x="1607736" y="2017529"/>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BDE4F5"/>
                </a:solidFill>
              </a:defRPr>
            </a:lvl1pPr>
          </a:lstStyle>
          <a:p>
            <a:r>
              <a:rPr lang="pt-PT" err="1"/>
              <a:t>Text</a:t>
            </a:r>
            <a:endParaRPr lang="pt-PT"/>
          </a:p>
        </p:txBody>
      </p:sp>
      <p:sp>
        <p:nvSpPr>
          <p:cNvPr id="48" name="Text Placeholder 25"/>
          <p:cNvSpPr>
            <a:spLocks noGrp="1"/>
          </p:cNvSpPr>
          <p:nvPr>
            <p:ph type="body" sz="quarter" idx="58" hasCustomPrompt="1"/>
          </p:nvPr>
        </p:nvSpPr>
        <p:spPr>
          <a:xfrm>
            <a:off x="1607736" y="4693137"/>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err="1"/>
              <a:t>Text</a:t>
            </a:r>
            <a:endParaRPr lang="pt-PT"/>
          </a:p>
        </p:txBody>
      </p:sp>
      <p:sp>
        <p:nvSpPr>
          <p:cNvPr id="51" name="Text Placeholder 25"/>
          <p:cNvSpPr>
            <a:spLocks noGrp="1"/>
          </p:cNvSpPr>
          <p:nvPr>
            <p:ph type="body" sz="quarter" idx="61" hasCustomPrompt="1"/>
          </p:nvPr>
        </p:nvSpPr>
        <p:spPr>
          <a:xfrm>
            <a:off x="7877121" y="2017529"/>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accent3"/>
                </a:solidFill>
              </a:defRPr>
            </a:lvl1pPr>
          </a:lstStyle>
          <a:p>
            <a:r>
              <a:rPr lang="pt-PT" err="1"/>
              <a:t>Text</a:t>
            </a:r>
            <a:endParaRPr lang="pt-PT"/>
          </a:p>
        </p:txBody>
      </p:sp>
      <p:sp>
        <p:nvSpPr>
          <p:cNvPr id="53" name="Text Placeholder 25"/>
          <p:cNvSpPr>
            <a:spLocks noGrp="1"/>
          </p:cNvSpPr>
          <p:nvPr>
            <p:ph type="body" sz="quarter" idx="63" hasCustomPrompt="1"/>
          </p:nvPr>
        </p:nvSpPr>
        <p:spPr>
          <a:xfrm>
            <a:off x="7877121" y="4693137"/>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4494"/>
                </a:solidFill>
              </a:defRPr>
            </a:lvl1pPr>
          </a:lstStyle>
          <a:p>
            <a:r>
              <a:rPr lang="pt-PT" err="1"/>
              <a:t>Text</a:t>
            </a:r>
            <a:endParaRPr lang="pt-PT"/>
          </a:p>
        </p:txBody>
      </p:sp>
      <p:cxnSp>
        <p:nvCxnSpPr>
          <p:cNvPr id="41" name="Straight Connector 40">
            <a:extLst>
              <a:ext uri="{FF2B5EF4-FFF2-40B4-BE49-F238E27FC236}">
                <a16:creationId xmlns:a16="http://schemas.microsoft.com/office/drawing/2014/main" id="{887C41AD-DA19-7045-BBFA-934DB514487D}"/>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9" name="Text Placeholder 12">
            <a:extLst>
              <a:ext uri="{FF2B5EF4-FFF2-40B4-BE49-F238E27FC236}">
                <a16:creationId xmlns:a16="http://schemas.microsoft.com/office/drawing/2014/main" id="{0964217E-5917-1D46-BA17-593EB252848E}"/>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42" name="Text Placeholder 25">
            <a:extLst>
              <a:ext uri="{FF2B5EF4-FFF2-40B4-BE49-F238E27FC236}">
                <a16:creationId xmlns:a16="http://schemas.microsoft.com/office/drawing/2014/main" id="{EF0219BE-5E7A-ED46-9DD7-DDD5CD086769}"/>
              </a:ext>
            </a:extLst>
          </p:cNvPr>
          <p:cNvSpPr>
            <a:spLocks noGrp="1"/>
          </p:cNvSpPr>
          <p:nvPr>
            <p:ph type="body" sz="quarter" idx="65" hasCustomPrompt="1"/>
          </p:nvPr>
        </p:nvSpPr>
        <p:spPr>
          <a:xfrm>
            <a:off x="1607736" y="2291850"/>
            <a:ext cx="2683967" cy="756772"/>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44" name="Text Placeholder 25">
            <a:extLst>
              <a:ext uri="{FF2B5EF4-FFF2-40B4-BE49-F238E27FC236}">
                <a16:creationId xmlns:a16="http://schemas.microsoft.com/office/drawing/2014/main" id="{74132EAD-585D-AC4E-AA17-F03207EA1A09}"/>
              </a:ext>
            </a:extLst>
          </p:cNvPr>
          <p:cNvSpPr>
            <a:spLocks noGrp="1"/>
          </p:cNvSpPr>
          <p:nvPr>
            <p:ph type="body" sz="quarter" idx="67" hasCustomPrompt="1"/>
          </p:nvPr>
        </p:nvSpPr>
        <p:spPr>
          <a:xfrm>
            <a:off x="1607736" y="4956672"/>
            <a:ext cx="2683967" cy="756772"/>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56" name="Text Placeholder 25">
            <a:extLst>
              <a:ext uri="{FF2B5EF4-FFF2-40B4-BE49-F238E27FC236}">
                <a16:creationId xmlns:a16="http://schemas.microsoft.com/office/drawing/2014/main" id="{9FAF5B1C-0BEA-BD4C-AD6B-C6484A8F8017}"/>
              </a:ext>
            </a:extLst>
          </p:cNvPr>
          <p:cNvSpPr>
            <a:spLocks noGrp="1"/>
          </p:cNvSpPr>
          <p:nvPr>
            <p:ph type="body" sz="quarter" idx="69" hasCustomPrompt="1"/>
          </p:nvPr>
        </p:nvSpPr>
        <p:spPr>
          <a:xfrm>
            <a:off x="7877121" y="4967457"/>
            <a:ext cx="2683967" cy="81056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57" name="Text Placeholder 25">
            <a:extLst>
              <a:ext uri="{FF2B5EF4-FFF2-40B4-BE49-F238E27FC236}">
                <a16:creationId xmlns:a16="http://schemas.microsoft.com/office/drawing/2014/main" id="{D2261990-7557-6A4F-8EC5-F2DA6118D1A8}"/>
              </a:ext>
            </a:extLst>
          </p:cNvPr>
          <p:cNvSpPr>
            <a:spLocks noGrp="1"/>
          </p:cNvSpPr>
          <p:nvPr>
            <p:ph type="body" sz="quarter" idx="70" hasCustomPrompt="1"/>
          </p:nvPr>
        </p:nvSpPr>
        <p:spPr>
          <a:xfrm>
            <a:off x="7877121" y="2276508"/>
            <a:ext cx="2683967" cy="81056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Tree>
    <p:extLst>
      <p:ext uri="{BB962C8B-B14F-4D97-AF65-F5344CB8AC3E}">
        <p14:creationId xmlns:p14="http://schemas.microsoft.com/office/powerpoint/2010/main" val="3654958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Development Slide 2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0"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7" name="Text Placeholder 26"/>
          <p:cNvSpPr>
            <a:spLocks noGrp="1"/>
          </p:cNvSpPr>
          <p:nvPr>
            <p:ph type="body" sz="quarter" idx="43" hasCustomPrompt="1"/>
          </p:nvPr>
        </p:nvSpPr>
        <p:spPr>
          <a:xfrm>
            <a:off x="1296237" y="3125141"/>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44" name="Text Placeholder 26"/>
          <p:cNvSpPr>
            <a:spLocks noGrp="1"/>
          </p:cNvSpPr>
          <p:nvPr>
            <p:ph type="body" sz="quarter" idx="44" hasCustomPrompt="1"/>
          </p:nvPr>
        </p:nvSpPr>
        <p:spPr>
          <a:xfrm>
            <a:off x="1301186" y="4205342"/>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49" name="Text Placeholder 26"/>
          <p:cNvSpPr>
            <a:spLocks noGrp="1"/>
          </p:cNvSpPr>
          <p:nvPr>
            <p:ph type="body" sz="quarter" idx="45" hasCustomPrompt="1"/>
          </p:nvPr>
        </p:nvSpPr>
        <p:spPr>
          <a:xfrm>
            <a:off x="1296237" y="5283217"/>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5" name="Text Placeholder 26"/>
          <p:cNvSpPr>
            <a:spLocks noGrp="1"/>
          </p:cNvSpPr>
          <p:nvPr>
            <p:ph type="body" sz="quarter" idx="46" hasCustomPrompt="1"/>
          </p:nvPr>
        </p:nvSpPr>
        <p:spPr>
          <a:xfrm>
            <a:off x="6649642" y="3125141"/>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6" name="Text Placeholder 26"/>
          <p:cNvSpPr>
            <a:spLocks noGrp="1"/>
          </p:cNvSpPr>
          <p:nvPr>
            <p:ph type="body" sz="quarter" idx="47" hasCustomPrompt="1"/>
          </p:nvPr>
        </p:nvSpPr>
        <p:spPr>
          <a:xfrm>
            <a:off x="6649641" y="4205342"/>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7" name="Text Placeholder 26"/>
          <p:cNvSpPr>
            <a:spLocks noGrp="1"/>
          </p:cNvSpPr>
          <p:nvPr>
            <p:ph type="body" sz="quarter" idx="48" hasCustomPrompt="1"/>
          </p:nvPr>
        </p:nvSpPr>
        <p:spPr>
          <a:xfrm>
            <a:off x="6648604" y="5283217"/>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9" name="Text Placeholder 29"/>
          <p:cNvSpPr>
            <a:spLocks noGrp="1"/>
          </p:cNvSpPr>
          <p:nvPr>
            <p:ph type="body" sz="quarter" idx="50" hasCustomPrompt="1"/>
          </p:nvPr>
        </p:nvSpPr>
        <p:spPr>
          <a:xfrm>
            <a:off x="6841384" y="2068507"/>
            <a:ext cx="3855612" cy="326159"/>
          </a:xfrm>
        </p:spPr>
        <p:txBody>
          <a:bodyPr>
            <a:noAutofit/>
          </a:bodyPr>
          <a:lstStyle>
            <a:lvl1pPr marL="0" indent="0" algn="ctr">
              <a:buNone/>
              <a:defRPr sz="2400" b="1" baseline="0">
                <a:solidFill>
                  <a:schemeClr val="bg1"/>
                </a:solidFill>
              </a:defRPr>
            </a:lvl1pPr>
          </a:lstStyle>
          <a:p>
            <a:pPr lvl="0"/>
            <a:r>
              <a:rPr lang="pt-PT" err="1"/>
              <a:t>Option</a:t>
            </a:r>
            <a:r>
              <a:rPr lang="pt-PT"/>
              <a:t> </a:t>
            </a:r>
            <a:r>
              <a:rPr lang="pt-PT" err="1"/>
              <a:t>name</a:t>
            </a:r>
            <a:endParaRPr lang="pt-PT"/>
          </a:p>
        </p:txBody>
      </p:sp>
      <p:cxnSp>
        <p:nvCxnSpPr>
          <p:cNvPr id="21" name="Straight Connector 20">
            <a:extLst>
              <a:ext uri="{FF2B5EF4-FFF2-40B4-BE49-F238E27FC236}">
                <a16:creationId xmlns:a16="http://schemas.microsoft.com/office/drawing/2014/main" id="{E95BD894-7D08-174F-9682-D5016AE18041}"/>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0" name="Text Placeholder 29"/>
          <p:cNvSpPr>
            <a:spLocks noGrp="1"/>
          </p:cNvSpPr>
          <p:nvPr>
            <p:ph type="body" sz="quarter" idx="49" hasCustomPrompt="1"/>
          </p:nvPr>
        </p:nvSpPr>
        <p:spPr>
          <a:xfrm>
            <a:off x="1489017" y="2068508"/>
            <a:ext cx="3855612" cy="326159"/>
          </a:xfrm>
        </p:spPr>
        <p:txBody>
          <a:bodyPr>
            <a:noAutofit/>
          </a:bodyPr>
          <a:lstStyle>
            <a:lvl1pPr marL="0" indent="0" algn="ctr">
              <a:buNone/>
              <a:defRPr sz="2400" b="1" baseline="0">
                <a:solidFill>
                  <a:schemeClr val="bg1"/>
                </a:solidFill>
              </a:defRPr>
            </a:lvl1pPr>
          </a:lstStyle>
          <a:p>
            <a:pPr lvl="0"/>
            <a:r>
              <a:rPr lang="pt-PT" err="1"/>
              <a:t>Option</a:t>
            </a:r>
            <a:r>
              <a:rPr lang="pt-PT"/>
              <a:t> </a:t>
            </a:r>
            <a:r>
              <a:rPr lang="pt-PT" err="1"/>
              <a:t>name</a:t>
            </a:r>
            <a:endParaRPr lang="pt-PT"/>
          </a:p>
        </p:txBody>
      </p:sp>
      <p:sp>
        <p:nvSpPr>
          <p:cNvPr id="22" name="Text Placeholder 12">
            <a:extLst>
              <a:ext uri="{FF2B5EF4-FFF2-40B4-BE49-F238E27FC236}">
                <a16:creationId xmlns:a16="http://schemas.microsoft.com/office/drawing/2014/main" id="{0C1D381E-DD80-774F-B222-910F3868294F}"/>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2366534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Development Slide 28">
    <p:spTree>
      <p:nvGrpSpPr>
        <p:cNvPr id="1" name=""/>
        <p:cNvGrpSpPr/>
        <p:nvPr/>
      </p:nvGrpSpPr>
      <p:grpSpPr>
        <a:xfrm>
          <a:off x="0" y="0"/>
          <a:ext cx="0" cy="0"/>
          <a:chOff x="0" y="0"/>
          <a:chExt cx="0" cy="0"/>
        </a:xfrm>
      </p:grpSpPr>
      <p:sp>
        <p:nvSpPr>
          <p:cNvPr id="40" name="Text Placeholder 5">
            <a:extLst>
              <a:ext uri="{FF2B5EF4-FFF2-40B4-BE49-F238E27FC236}">
                <a16:creationId xmlns:a16="http://schemas.microsoft.com/office/drawing/2014/main" id="{C1B86685-C66A-C741-9176-107D2F053F5E}"/>
              </a:ext>
            </a:extLst>
          </p:cNvPr>
          <p:cNvSpPr>
            <a:spLocks noGrp="1"/>
          </p:cNvSpPr>
          <p:nvPr>
            <p:ph type="body" sz="quarter" idx="61" hasCustomPrompt="1"/>
          </p:nvPr>
        </p:nvSpPr>
        <p:spPr>
          <a:xfrm>
            <a:off x="897308" y="4409380"/>
            <a:ext cx="10368000" cy="1364400"/>
          </a:xfrm>
          <a:prstGeom prst="rect">
            <a:avLst/>
          </a:prstGeom>
          <a:solidFill>
            <a:schemeClr val="bg1">
              <a:lumMod val="95000"/>
            </a:schemeClr>
          </a:solidFill>
          <a:ln w="120650">
            <a:solidFill>
              <a:schemeClr val="bg1">
                <a:lumMod val="95000"/>
              </a:schemeClr>
            </a:solidFill>
            <a:miter lim="800000"/>
          </a:ln>
        </p:spPr>
        <p:txBody>
          <a:bodyPr/>
          <a:lstStyle>
            <a:lvl1pPr marL="0" indent="0">
              <a:buNone/>
              <a:defRPr/>
            </a:lvl1pPr>
          </a:lstStyle>
          <a:p>
            <a:pPr lvl="0"/>
            <a:r>
              <a:rPr lang="x-none"/>
              <a:t> </a:t>
            </a:r>
          </a:p>
        </p:txBody>
      </p:sp>
      <p:sp>
        <p:nvSpPr>
          <p:cNvPr id="37" name="Text Placeholder 5">
            <a:extLst>
              <a:ext uri="{FF2B5EF4-FFF2-40B4-BE49-F238E27FC236}">
                <a16:creationId xmlns:a16="http://schemas.microsoft.com/office/drawing/2014/main" id="{B906D6D1-EBC9-0846-9866-9FE7D7C7CFF2}"/>
              </a:ext>
            </a:extLst>
          </p:cNvPr>
          <p:cNvSpPr>
            <a:spLocks noGrp="1" noChangeAspect="1"/>
          </p:cNvSpPr>
          <p:nvPr>
            <p:ph type="body" sz="quarter" idx="58" hasCustomPrompt="1"/>
          </p:nvPr>
        </p:nvSpPr>
        <p:spPr>
          <a:xfrm>
            <a:off x="6270238" y="1856515"/>
            <a:ext cx="2318400" cy="2170800"/>
          </a:xfrm>
          <a:prstGeom prst="rect">
            <a:avLst/>
          </a:prstGeom>
          <a:ln w="120650">
            <a:solidFill>
              <a:srgbClr val="B2E8FA"/>
            </a:solidFill>
            <a:miter lim="800000"/>
          </a:ln>
        </p:spPr>
        <p:txBody>
          <a:bodyPr/>
          <a:lstStyle>
            <a:lvl1pPr marL="0" indent="0">
              <a:buNone/>
              <a:defRPr/>
            </a:lvl1pPr>
          </a:lstStyle>
          <a:p>
            <a:pPr lvl="0"/>
            <a:r>
              <a:rPr lang="x-none"/>
              <a:t> </a:t>
            </a:r>
          </a:p>
        </p:txBody>
      </p:sp>
      <p:sp>
        <p:nvSpPr>
          <p:cNvPr id="38" name="Text Placeholder 5">
            <a:extLst>
              <a:ext uri="{FF2B5EF4-FFF2-40B4-BE49-F238E27FC236}">
                <a16:creationId xmlns:a16="http://schemas.microsoft.com/office/drawing/2014/main" id="{912DE21F-6142-764A-85FA-D9C488597048}"/>
              </a:ext>
            </a:extLst>
          </p:cNvPr>
          <p:cNvSpPr>
            <a:spLocks noGrp="1" noChangeAspect="1"/>
          </p:cNvSpPr>
          <p:nvPr>
            <p:ph type="body" sz="quarter" idx="59" hasCustomPrompt="1"/>
          </p:nvPr>
        </p:nvSpPr>
        <p:spPr>
          <a:xfrm>
            <a:off x="3591984" y="1856515"/>
            <a:ext cx="2318400" cy="2170800"/>
          </a:xfrm>
          <a:prstGeom prst="rect">
            <a:avLst/>
          </a:prstGeom>
          <a:ln w="120650">
            <a:solidFill>
              <a:srgbClr val="00B3EF"/>
            </a:solidFill>
            <a:miter lim="800000"/>
          </a:ln>
        </p:spPr>
        <p:txBody>
          <a:bodyPr/>
          <a:lstStyle>
            <a:lvl1pPr marL="0" indent="0">
              <a:buNone/>
              <a:defRPr/>
            </a:lvl1pPr>
          </a:lstStyle>
          <a:p>
            <a:pPr lvl="0"/>
            <a:r>
              <a:rPr lang="x-none"/>
              <a:t> </a:t>
            </a:r>
          </a:p>
        </p:txBody>
      </p:sp>
      <p:sp>
        <p:nvSpPr>
          <p:cNvPr id="39" name="Text Placeholder 5">
            <a:extLst>
              <a:ext uri="{FF2B5EF4-FFF2-40B4-BE49-F238E27FC236}">
                <a16:creationId xmlns:a16="http://schemas.microsoft.com/office/drawing/2014/main" id="{28B9B27C-B92B-794C-8AB3-22C96B86D718}"/>
              </a:ext>
            </a:extLst>
          </p:cNvPr>
          <p:cNvSpPr>
            <a:spLocks noGrp="1" noChangeAspect="1"/>
          </p:cNvSpPr>
          <p:nvPr>
            <p:ph type="body" sz="quarter" idx="60" hasCustomPrompt="1"/>
          </p:nvPr>
        </p:nvSpPr>
        <p:spPr>
          <a:xfrm>
            <a:off x="8971872" y="1866052"/>
            <a:ext cx="2318400" cy="2170800"/>
          </a:xfrm>
          <a:prstGeom prst="rect">
            <a:avLst/>
          </a:prstGeom>
          <a:ln w="120650">
            <a:solidFill>
              <a:srgbClr val="FF0179"/>
            </a:solidFill>
            <a:miter lim="800000"/>
          </a:ln>
        </p:spPr>
        <p:txBody>
          <a:bodyPr/>
          <a:lstStyle>
            <a:lvl1pPr marL="0" indent="0">
              <a:buNone/>
              <a:defRPr/>
            </a:lvl1pPr>
          </a:lstStyle>
          <a:p>
            <a:pPr lvl="0"/>
            <a:r>
              <a:rPr lang="x-none"/>
              <a:t> </a:t>
            </a:r>
          </a:p>
        </p:txBody>
      </p:sp>
      <p:sp>
        <p:nvSpPr>
          <p:cNvPr id="6" name="Text Placeholder 5">
            <a:extLst>
              <a:ext uri="{FF2B5EF4-FFF2-40B4-BE49-F238E27FC236}">
                <a16:creationId xmlns:a16="http://schemas.microsoft.com/office/drawing/2014/main" id="{BC09AA86-0F50-FA4A-876B-9BE2000430B2}"/>
              </a:ext>
            </a:extLst>
          </p:cNvPr>
          <p:cNvSpPr>
            <a:spLocks noGrp="1" noChangeAspect="1"/>
          </p:cNvSpPr>
          <p:nvPr>
            <p:ph type="body" sz="quarter" idx="57" hasCustomPrompt="1"/>
          </p:nvPr>
        </p:nvSpPr>
        <p:spPr>
          <a:xfrm>
            <a:off x="897308" y="1862587"/>
            <a:ext cx="2318400" cy="2170800"/>
          </a:xfrm>
          <a:prstGeom prst="rect">
            <a:avLst/>
          </a:prstGeom>
          <a:ln w="120650">
            <a:solidFill>
              <a:srgbClr val="004494"/>
            </a:solidFill>
            <a:miter lim="800000"/>
          </a:ln>
        </p:spPr>
        <p:txBody>
          <a:bodyPr/>
          <a:lstStyle>
            <a:lvl1pPr marL="0" indent="0">
              <a:buNone/>
              <a:defRPr/>
            </a:lvl1pPr>
          </a:lstStyle>
          <a:p>
            <a:pPr lvl="0"/>
            <a:r>
              <a:rPr lang="x-none"/>
              <a:t> </a:t>
            </a:r>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8" name="Text Placeholder 17"/>
          <p:cNvSpPr>
            <a:spLocks noGrp="1"/>
          </p:cNvSpPr>
          <p:nvPr>
            <p:ph type="body" sz="quarter" idx="43" hasCustomPrompt="1"/>
          </p:nvPr>
        </p:nvSpPr>
        <p:spPr>
          <a:xfrm>
            <a:off x="899091"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0" name="Text Placeholder 17"/>
          <p:cNvSpPr>
            <a:spLocks noGrp="1"/>
          </p:cNvSpPr>
          <p:nvPr>
            <p:ph type="body" sz="quarter" idx="44" hasCustomPrompt="1"/>
          </p:nvPr>
        </p:nvSpPr>
        <p:spPr>
          <a:xfrm>
            <a:off x="3595082"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1" name="Text Placeholder 17"/>
          <p:cNvSpPr>
            <a:spLocks noGrp="1"/>
          </p:cNvSpPr>
          <p:nvPr>
            <p:ph type="body" sz="quarter" idx="45" hasCustomPrompt="1"/>
          </p:nvPr>
        </p:nvSpPr>
        <p:spPr>
          <a:xfrm>
            <a:off x="6272021"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2" name="Text Placeholder 17"/>
          <p:cNvSpPr>
            <a:spLocks noGrp="1"/>
          </p:cNvSpPr>
          <p:nvPr>
            <p:ph type="body" sz="quarter" idx="46" hasCustomPrompt="1"/>
          </p:nvPr>
        </p:nvSpPr>
        <p:spPr>
          <a:xfrm>
            <a:off x="8948963"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3" name="Text Placeholder 17"/>
          <p:cNvSpPr>
            <a:spLocks noGrp="1"/>
          </p:cNvSpPr>
          <p:nvPr>
            <p:ph type="body" sz="quarter" idx="47" hasCustomPrompt="1"/>
          </p:nvPr>
        </p:nvSpPr>
        <p:spPr>
          <a:xfrm>
            <a:off x="1121334" y="2062361"/>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4" name="Text Placeholder 17"/>
          <p:cNvSpPr>
            <a:spLocks noGrp="1"/>
          </p:cNvSpPr>
          <p:nvPr>
            <p:ph type="body" sz="quarter" idx="48" hasCustomPrompt="1"/>
          </p:nvPr>
        </p:nvSpPr>
        <p:spPr>
          <a:xfrm>
            <a:off x="3798274" y="2078246"/>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5" name="Text Placeholder 17"/>
          <p:cNvSpPr>
            <a:spLocks noGrp="1"/>
          </p:cNvSpPr>
          <p:nvPr>
            <p:ph type="body" sz="quarter" idx="49" hasCustomPrompt="1"/>
          </p:nvPr>
        </p:nvSpPr>
        <p:spPr>
          <a:xfrm>
            <a:off x="6480992" y="2078246"/>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6" name="Text Placeholder 17"/>
          <p:cNvSpPr>
            <a:spLocks noGrp="1"/>
          </p:cNvSpPr>
          <p:nvPr>
            <p:ph type="body" sz="quarter" idx="50" hasCustomPrompt="1"/>
          </p:nvPr>
        </p:nvSpPr>
        <p:spPr>
          <a:xfrm>
            <a:off x="9152155" y="2074651"/>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8" name="Text Placeholder 27"/>
          <p:cNvSpPr>
            <a:spLocks noGrp="1"/>
          </p:cNvSpPr>
          <p:nvPr>
            <p:ph type="body" sz="quarter" idx="51" hasCustomPrompt="1"/>
          </p:nvPr>
        </p:nvSpPr>
        <p:spPr>
          <a:xfrm>
            <a:off x="1121334" y="2539999"/>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29" name="Text Placeholder 27"/>
          <p:cNvSpPr>
            <a:spLocks noGrp="1"/>
          </p:cNvSpPr>
          <p:nvPr>
            <p:ph type="body" sz="quarter" idx="52" hasCustomPrompt="1"/>
          </p:nvPr>
        </p:nvSpPr>
        <p:spPr>
          <a:xfrm>
            <a:off x="3798274" y="2539999"/>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0" name="Text Placeholder 27"/>
          <p:cNvSpPr>
            <a:spLocks noGrp="1"/>
          </p:cNvSpPr>
          <p:nvPr>
            <p:ph type="body" sz="quarter" idx="53" hasCustomPrompt="1"/>
          </p:nvPr>
        </p:nvSpPr>
        <p:spPr>
          <a:xfrm>
            <a:off x="6480991" y="2539999"/>
            <a:ext cx="1910232"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1" name="Text Placeholder 27"/>
          <p:cNvSpPr>
            <a:spLocks noGrp="1"/>
          </p:cNvSpPr>
          <p:nvPr>
            <p:ph type="body" sz="quarter" idx="54" hasCustomPrompt="1"/>
          </p:nvPr>
        </p:nvSpPr>
        <p:spPr>
          <a:xfrm>
            <a:off x="9152155" y="2539999"/>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2" name="Text Placeholder 17"/>
          <p:cNvSpPr>
            <a:spLocks noGrp="1"/>
          </p:cNvSpPr>
          <p:nvPr>
            <p:ph type="body" sz="quarter" idx="55" hasCustomPrompt="1"/>
          </p:nvPr>
        </p:nvSpPr>
        <p:spPr>
          <a:xfrm>
            <a:off x="1121334" y="4646489"/>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33" name="Text Placeholder 27"/>
          <p:cNvSpPr>
            <a:spLocks noGrp="1"/>
          </p:cNvSpPr>
          <p:nvPr>
            <p:ph type="body" sz="quarter" idx="56" hasCustomPrompt="1"/>
          </p:nvPr>
        </p:nvSpPr>
        <p:spPr>
          <a:xfrm>
            <a:off x="1121334" y="5104647"/>
            <a:ext cx="9759513" cy="345856"/>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a:t>
            </a:r>
          </a:p>
        </p:txBody>
      </p:sp>
      <p:cxnSp>
        <p:nvCxnSpPr>
          <p:cNvPr id="35" name="Straight Connector 34">
            <a:extLst>
              <a:ext uri="{FF2B5EF4-FFF2-40B4-BE49-F238E27FC236}">
                <a16:creationId xmlns:a16="http://schemas.microsoft.com/office/drawing/2014/main" id="{9FD5E480-1C04-014C-8696-4729944DD854}"/>
              </a:ext>
            </a:extLst>
          </p:cNvPr>
          <p:cNvCxnSpPr/>
          <p:nvPr userDrawn="1"/>
        </p:nvCxnSpPr>
        <p:spPr>
          <a:xfrm flipH="1">
            <a:off x="685800" y="0"/>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7" name="Text Placeholder 12">
            <a:extLst>
              <a:ext uri="{FF2B5EF4-FFF2-40B4-BE49-F238E27FC236}">
                <a16:creationId xmlns:a16="http://schemas.microsoft.com/office/drawing/2014/main" id="{0D690E93-810B-994B-84B3-F66DDF99ED60}"/>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0446013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s&amp;Flows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EDC54C82-2464-B348-B2D4-E859986B7A71}"/>
              </a:ext>
            </a:extLst>
          </p:cNvPr>
          <p:cNvSpPr>
            <a:spLocks noGrp="1"/>
          </p:cNvSpPr>
          <p:nvPr>
            <p:ph type="body" sz="quarter" idx="44" hasCustomPrompt="1"/>
          </p:nvPr>
        </p:nvSpPr>
        <p:spPr>
          <a:xfrm>
            <a:off x="697061" y="2082333"/>
            <a:ext cx="5685263" cy="925164"/>
          </a:xfrm>
        </p:spPr>
        <p:txBody>
          <a:bodyPr lIns="0" tIns="0" rIns="0" bIns="0">
            <a:normAutofit/>
          </a:bodyPr>
          <a:lstStyle>
            <a:lvl1pPr marL="0" indent="0">
              <a:buNone/>
              <a:defRPr kumimoji="0" lang="pt-PT" sz="5400" b="1" i="0" u="none" strike="noStrike" kern="1200" cap="none" spc="0" normalizeH="0" baseline="0" dirty="0">
                <a:ln>
                  <a:noFill/>
                </a:ln>
                <a:solidFill>
                  <a:schemeClr val="bg1"/>
                </a:solidFill>
                <a:effectLst/>
                <a:uLnTx/>
                <a:uFillTx/>
                <a:latin typeface="EC Square Sans Pro Extra Black" panose="020B0506040000020004" pitchFamily="34" charset="0"/>
                <a:ea typeface="+mn-ea"/>
                <a:cs typeface="+mn-cs"/>
              </a:defRPr>
            </a:lvl1pPr>
          </a:lstStyle>
          <a:p>
            <a:pPr lvl="0"/>
            <a:r>
              <a:rPr lang="en-US"/>
              <a:t>Title here</a:t>
            </a:r>
            <a:endParaRPr lang="pt-PT"/>
          </a:p>
        </p:txBody>
      </p:sp>
      <p:sp>
        <p:nvSpPr>
          <p:cNvPr id="31" name="Text Placeholder 29">
            <a:extLst>
              <a:ext uri="{FF2B5EF4-FFF2-40B4-BE49-F238E27FC236}">
                <a16:creationId xmlns:a16="http://schemas.microsoft.com/office/drawing/2014/main" id="{DB128AA0-3E57-EE4D-894B-39A285B85FF7}"/>
              </a:ext>
            </a:extLst>
          </p:cNvPr>
          <p:cNvSpPr>
            <a:spLocks noGrp="1"/>
          </p:cNvSpPr>
          <p:nvPr>
            <p:ph type="body" sz="quarter" idx="54" hasCustomPrompt="1"/>
          </p:nvPr>
        </p:nvSpPr>
        <p:spPr>
          <a:xfrm>
            <a:off x="598866"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53" name="Slide Number Placeholder 2">
            <a:extLst>
              <a:ext uri="{FF2B5EF4-FFF2-40B4-BE49-F238E27FC236}">
                <a16:creationId xmlns:a16="http://schemas.microsoft.com/office/drawing/2014/main" id="{94B1F076-F95A-0145-B0ED-58DC63D22A15}"/>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57" name="Text Placeholder 12">
            <a:extLst>
              <a:ext uri="{FF2B5EF4-FFF2-40B4-BE49-F238E27FC236}">
                <a16:creationId xmlns:a16="http://schemas.microsoft.com/office/drawing/2014/main" id="{2CDA3CED-1D05-4647-A80E-07CF5C7C0DDF}"/>
              </a:ext>
            </a:extLst>
          </p:cNvPr>
          <p:cNvSpPr>
            <a:spLocks noGrp="1"/>
          </p:cNvSpPr>
          <p:nvPr>
            <p:ph type="body" sz="quarter" idx="92" hasCustomPrompt="1"/>
          </p:nvPr>
        </p:nvSpPr>
        <p:spPr>
          <a:xfrm>
            <a:off x="685800"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1" name="Text Placeholder 6">
            <a:extLst>
              <a:ext uri="{FF2B5EF4-FFF2-40B4-BE49-F238E27FC236}">
                <a16:creationId xmlns:a16="http://schemas.microsoft.com/office/drawing/2014/main" id="{377D66D2-B916-BE4A-B599-33A68642409F}"/>
              </a:ext>
            </a:extLst>
          </p:cNvPr>
          <p:cNvSpPr>
            <a:spLocks noGrp="1" noChangeAspect="1"/>
          </p:cNvSpPr>
          <p:nvPr>
            <p:ph type="body" sz="quarter" idx="119" hasCustomPrompt="1"/>
          </p:nvPr>
        </p:nvSpPr>
        <p:spPr>
          <a:xfrm>
            <a:off x="2468162"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72" name="Text Placeholder 6">
            <a:extLst>
              <a:ext uri="{FF2B5EF4-FFF2-40B4-BE49-F238E27FC236}">
                <a16:creationId xmlns:a16="http://schemas.microsoft.com/office/drawing/2014/main" id="{0BBC89D3-262D-0D46-A689-FAE852DC9B6B}"/>
              </a:ext>
            </a:extLst>
          </p:cNvPr>
          <p:cNvSpPr>
            <a:spLocks noGrp="1" noChangeAspect="1"/>
          </p:cNvSpPr>
          <p:nvPr>
            <p:ph type="body" sz="quarter" idx="131" hasCustomPrompt="1"/>
          </p:nvPr>
        </p:nvSpPr>
        <p:spPr>
          <a:xfrm>
            <a:off x="4811456"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73" name="Text Placeholder 6">
            <a:extLst>
              <a:ext uri="{FF2B5EF4-FFF2-40B4-BE49-F238E27FC236}">
                <a16:creationId xmlns:a16="http://schemas.microsoft.com/office/drawing/2014/main" id="{984DD875-19E3-A74A-8ECA-B220A8C91851}"/>
              </a:ext>
            </a:extLst>
          </p:cNvPr>
          <p:cNvSpPr>
            <a:spLocks noGrp="1" noChangeAspect="1"/>
          </p:cNvSpPr>
          <p:nvPr>
            <p:ph type="body" sz="quarter" idx="132" hasCustomPrompt="1"/>
          </p:nvPr>
        </p:nvSpPr>
        <p:spPr>
          <a:xfrm>
            <a:off x="7154750"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74" name="Text Placeholder 6">
            <a:extLst>
              <a:ext uri="{FF2B5EF4-FFF2-40B4-BE49-F238E27FC236}">
                <a16:creationId xmlns:a16="http://schemas.microsoft.com/office/drawing/2014/main" id="{67C5EE9B-1A85-0249-A4C4-9EC8E7FCC4D8}"/>
              </a:ext>
            </a:extLst>
          </p:cNvPr>
          <p:cNvSpPr>
            <a:spLocks noGrp="1" noChangeAspect="1"/>
          </p:cNvSpPr>
          <p:nvPr>
            <p:ph type="body" sz="quarter" idx="133" hasCustomPrompt="1"/>
          </p:nvPr>
        </p:nvSpPr>
        <p:spPr>
          <a:xfrm>
            <a:off x="9498044"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0" name="Text Placeholder 29">
            <a:extLst>
              <a:ext uri="{FF2B5EF4-FFF2-40B4-BE49-F238E27FC236}">
                <a16:creationId xmlns:a16="http://schemas.microsoft.com/office/drawing/2014/main" id="{89F5D05B-39E4-5A4D-899E-B1A90B0037AA}"/>
              </a:ext>
            </a:extLst>
          </p:cNvPr>
          <p:cNvSpPr>
            <a:spLocks noGrp="1"/>
          </p:cNvSpPr>
          <p:nvPr>
            <p:ph type="body" sz="quarter" idx="134" hasCustomPrompt="1"/>
          </p:nvPr>
        </p:nvSpPr>
        <p:spPr>
          <a:xfrm>
            <a:off x="2943783"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32" name="Text Placeholder 12">
            <a:extLst>
              <a:ext uri="{FF2B5EF4-FFF2-40B4-BE49-F238E27FC236}">
                <a16:creationId xmlns:a16="http://schemas.microsoft.com/office/drawing/2014/main" id="{47C55DB4-6891-C845-B667-BA04E243E7FC}"/>
              </a:ext>
            </a:extLst>
          </p:cNvPr>
          <p:cNvSpPr>
            <a:spLocks noGrp="1"/>
          </p:cNvSpPr>
          <p:nvPr>
            <p:ph type="body" sz="quarter" idx="135" hasCustomPrompt="1"/>
          </p:nvPr>
        </p:nvSpPr>
        <p:spPr>
          <a:xfrm>
            <a:off x="3030717"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3" name="Text Placeholder 29">
            <a:extLst>
              <a:ext uri="{FF2B5EF4-FFF2-40B4-BE49-F238E27FC236}">
                <a16:creationId xmlns:a16="http://schemas.microsoft.com/office/drawing/2014/main" id="{C6FF6DBC-3A31-3F49-B721-475DA60361E2}"/>
              </a:ext>
            </a:extLst>
          </p:cNvPr>
          <p:cNvSpPr>
            <a:spLocks noGrp="1"/>
          </p:cNvSpPr>
          <p:nvPr>
            <p:ph type="body" sz="quarter" idx="136" hasCustomPrompt="1"/>
          </p:nvPr>
        </p:nvSpPr>
        <p:spPr>
          <a:xfrm>
            <a:off x="5288700"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44" name="Text Placeholder 12">
            <a:extLst>
              <a:ext uri="{FF2B5EF4-FFF2-40B4-BE49-F238E27FC236}">
                <a16:creationId xmlns:a16="http://schemas.microsoft.com/office/drawing/2014/main" id="{E8F4FCE9-BB69-6144-925C-1D28E56AC344}"/>
              </a:ext>
            </a:extLst>
          </p:cNvPr>
          <p:cNvSpPr>
            <a:spLocks noGrp="1"/>
          </p:cNvSpPr>
          <p:nvPr>
            <p:ph type="body" sz="quarter" idx="137" hasCustomPrompt="1"/>
          </p:nvPr>
        </p:nvSpPr>
        <p:spPr>
          <a:xfrm>
            <a:off x="5375634"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6" name="Text Placeholder 29">
            <a:extLst>
              <a:ext uri="{FF2B5EF4-FFF2-40B4-BE49-F238E27FC236}">
                <a16:creationId xmlns:a16="http://schemas.microsoft.com/office/drawing/2014/main" id="{AD6218E5-8DF9-5F46-8D6E-48124B6D6767}"/>
              </a:ext>
            </a:extLst>
          </p:cNvPr>
          <p:cNvSpPr>
            <a:spLocks noGrp="1"/>
          </p:cNvSpPr>
          <p:nvPr>
            <p:ph type="body" sz="quarter" idx="138" hasCustomPrompt="1"/>
          </p:nvPr>
        </p:nvSpPr>
        <p:spPr>
          <a:xfrm>
            <a:off x="7633617"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47" name="Text Placeholder 12">
            <a:extLst>
              <a:ext uri="{FF2B5EF4-FFF2-40B4-BE49-F238E27FC236}">
                <a16:creationId xmlns:a16="http://schemas.microsoft.com/office/drawing/2014/main" id="{BDED8B7B-8A3E-0B40-894A-6302464F663A}"/>
              </a:ext>
            </a:extLst>
          </p:cNvPr>
          <p:cNvSpPr>
            <a:spLocks noGrp="1"/>
          </p:cNvSpPr>
          <p:nvPr>
            <p:ph type="body" sz="quarter" idx="139" hasCustomPrompt="1"/>
          </p:nvPr>
        </p:nvSpPr>
        <p:spPr>
          <a:xfrm>
            <a:off x="7720551"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9" name="Text Placeholder 29">
            <a:extLst>
              <a:ext uri="{FF2B5EF4-FFF2-40B4-BE49-F238E27FC236}">
                <a16:creationId xmlns:a16="http://schemas.microsoft.com/office/drawing/2014/main" id="{8B8A56FE-E0DB-5E41-BC9D-10340057D642}"/>
              </a:ext>
            </a:extLst>
          </p:cNvPr>
          <p:cNvSpPr>
            <a:spLocks noGrp="1"/>
          </p:cNvSpPr>
          <p:nvPr>
            <p:ph type="body" sz="quarter" idx="140" hasCustomPrompt="1"/>
          </p:nvPr>
        </p:nvSpPr>
        <p:spPr>
          <a:xfrm>
            <a:off x="9977862"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50" name="Text Placeholder 12">
            <a:extLst>
              <a:ext uri="{FF2B5EF4-FFF2-40B4-BE49-F238E27FC236}">
                <a16:creationId xmlns:a16="http://schemas.microsoft.com/office/drawing/2014/main" id="{428A19A6-580F-944C-9CAC-21FE4403C30B}"/>
              </a:ext>
            </a:extLst>
          </p:cNvPr>
          <p:cNvSpPr>
            <a:spLocks noGrp="1"/>
          </p:cNvSpPr>
          <p:nvPr>
            <p:ph type="body" sz="quarter" idx="141" hasCustomPrompt="1"/>
          </p:nvPr>
        </p:nvSpPr>
        <p:spPr>
          <a:xfrm>
            <a:off x="10065468"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52" name="Graphic 4">
            <a:extLst>
              <a:ext uri="{FF2B5EF4-FFF2-40B4-BE49-F238E27FC236}">
                <a16:creationId xmlns:a16="http://schemas.microsoft.com/office/drawing/2014/main" id="{C7390110-9F68-A541-AFAC-05301ED6A888}"/>
              </a:ext>
            </a:extLst>
          </p:cNvPr>
          <p:cNvSpPr/>
          <p:nvPr userDrawn="1"/>
        </p:nvSpPr>
        <p:spPr>
          <a:xfrm rot="21416351">
            <a:off x="712668" y="1211003"/>
            <a:ext cx="351127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F0179"/>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Text Placeholder 29">
            <a:extLst>
              <a:ext uri="{FF2B5EF4-FFF2-40B4-BE49-F238E27FC236}">
                <a16:creationId xmlns:a16="http://schemas.microsoft.com/office/drawing/2014/main" id="{95177FDD-BFCD-B942-B312-8592C919EA50}"/>
              </a:ext>
            </a:extLst>
          </p:cNvPr>
          <p:cNvSpPr>
            <a:spLocks noGrp="1"/>
          </p:cNvSpPr>
          <p:nvPr>
            <p:ph type="body" sz="quarter" idx="49" hasCustomPrompt="1"/>
          </p:nvPr>
        </p:nvSpPr>
        <p:spPr>
          <a:xfrm>
            <a:off x="829339" y="1387105"/>
            <a:ext cx="3327991" cy="326159"/>
          </a:xfrm>
        </p:spPr>
        <p:txBody>
          <a:bodyPr>
            <a:noAutofit/>
          </a:bodyPr>
          <a:lstStyle>
            <a:lvl1pPr marL="0" indent="0" algn="ctr">
              <a:buNone/>
              <a:defRPr kumimoji="0" lang="pt-PT" sz="2000" b="1" i="0" u="none" strike="noStrike" kern="1200" cap="none" spc="0" normalizeH="0" baseline="0" dirty="0">
                <a:ln>
                  <a:noFill/>
                </a:ln>
                <a:solidFill>
                  <a:schemeClr val="bg1"/>
                </a:solidFill>
                <a:effectLst/>
                <a:uLnTx/>
                <a:uFillTx/>
                <a:latin typeface="EC Square Sans Pro" panose="020B0506040000020004" pitchFamily="34" charset="0"/>
                <a:ea typeface="+mn-ea"/>
                <a:cs typeface="+mn-cs"/>
              </a:defRPr>
            </a:lvl1pPr>
          </a:lstStyle>
          <a:p>
            <a:pPr lvl="0"/>
            <a:r>
              <a:rPr lang="pt-PT" err="1"/>
              <a:t>Text</a:t>
            </a:r>
            <a:r>
              <a:rPr lang="pt-PT"/>
              <a:t> </a:t>
            </a:r>
            <a:r>
              <a:rPr lang="pt-PT" err="1"/>
              <a:t>here</a:t>
            </a:r>
            <a:endParaRPr lang="pt-PT"/>
          </a:p>
        </p:txBody>
      </p:sp>
      <p:sp>
        <p:nvSpPr>
          <p:cNvPr id="28" name="Text Placeholder 12">
            <a:extLst>
              <a:ext uri="{FF2B5EF4-FFF2-40B4-BE49-F238E27FC236}">
                <a16:creationId xmlns:a16="http://schemas.microsoft.com/office/drawing/2014/main" id="{1EAA831F-9B56-A247-983C-4DC23F8F7BA8}"/>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5" name="Text Placeholder 4">
            <a:extLst>
              <a:ext uri="{FF2B5EF4-FFF2-40B4-BE49-F238E27FC236}">
                <a16:creationId xmlns:a16="http://schemas.microsoft.com/office/drawing/2014/main" id="{911F61D4-D235-B14F-8C48-AAFBF6726165}"/>
              </a:ext>
            </a:extLst>
          </p:cNvPr>
          <p:cNvSpPr>
            <a:spLocks noGrp="1"/>
          </p:cNvSpPr>
          <p:nvPr>
            <p:ph type="body" sz="quarter" idx="142" hasCustomPrompt="1"/>
          </p:nvPr>
        </p:nvSpPr>
        <p:spPr>
          <a:xfrm>
            <a:off x="517768"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39" name="Text Placeholder 4">
            <a:extLst>
              <a:ext uri="{FF2B5EF4-FFF2-40B4-BE49-F238E27FC236}">
                <a16:creationId xmlns:a16="http://schemas.microsoft.com/office/drawing/2014/main" id="{F9C4A713-B5A0-CC45-A9FB-5327DF07ECCD}"/>
              </a:ext>
            </a:extLst>
          </p:cNvPr>
          <p:cNvSpPr>
            <a:spLocks noGrp="1"/>
          </p:cNvSpPr>
          <p:nvPr>
            <p:ph type="body" sz="quarter" idx="143" hasCustomPrompt="1"/>
          </p:nvPr>
        </p:nvSpPr>
        <p:spPr>
          <a:xfrm>
            <a:off x="2861062"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40" name="Text Placeholder 4">
            <a:extLst>
              <a:ext uri="{FF2B5EF4-FFF2-40B4-BE49-F238E27FC236}">
                <a16:creationId xmlns:a16="http://schemas.microsoft.com/office/drawing/2014/main" id="{4DAEFCE9-1D4F-324C-A6BE-4CCE8A76B7A5}"/>
              </a:ext>
            </a:extLst>
          </p:cNvPr>
          <p:cNvSpPr>
            <a:spLocks noGrp="1"/>
          </p:cNvSpPr>
          <p:nvPr>
            <p:ph type="body" sz="quarter" idx="144" hasCustomPrompt="1"/>
          </p:nvPr>
        </p:nvSpPr>
        <p:spPr>
          <a:xfrm>
            <a:off x="5204356"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41" name="Text Placeholder 4">
            <a:extLst>
              <a:ext uri="{FF2B5EF4-FFF2-40B4-BE49-F238E27FC236}">
                <a16:creationId xmlns:a16="http://schemas.microsoft.com/office/drawing/2014/main" id="{388CA79F-BE17-B544-9AB5-64D91ABB00E5}"/>
              </a:ext>
            </a:extLst>
          </p:cNvPr>
          <p:cNvSpPr>
            <a:spLocks noGrp="1"/>
          </p:cNvSpPr>
          <p:nvPr>
            <p:ph type="body" sz="quarter" idx="145" hasCustomPrompt="1"/>
          </p:nvPr>
        </p:nvSpPr>
        <p:spPr>
          <a:xfrm>
            <a:off x="7547650"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42" name="Text Placeholder 4">
            <a:extLst>
              <a:ext uri="{FF2B5EF4-FFF2-40B4-BE49-F238E27FC236}">
                <a16:creationId xmlns:a16="http://schemas.microsoft.com/office/drawing/2014/main" id="{0F6ED324-05CA-A248-8137-A5155A578C31}"/>
              </a:ext>
            </a:extLst>
          </p:cNvPr>
          <p:cNvSpPr>
            <a:spLocks noGrp="1"/>
          </p:cNvSpPr>
          <p:nvPr>
            <p:ph type="body" sz="quarter" idx="146" hasCustomPrompt="1"/>
          </p:nvPr>
        </p:nvSpPr>
        <p:spPr>
          <a:xfrm>
            <a:off x="9890941"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Tree>
    <p:extLst>
      <p:ext uri="{BB962C8B-B14F-4D97-AF65-F5344CB8AC3E}">
        <p14:creationId xmlns:p14="http://schemas.microsoft.com/office/powerpoint/2010/main" val="542304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hapter&amp;Sub/chapter Slide 1">
    <p:bg>
      <p:bgPr>
        <a:solidFill>
          <a:srgbClr val="00376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7F9CE-54C2-6941-B46B-F0ED57AA7B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0" y="-88900"/>
            <a:ext cx="12230100" cy="7048500"/>
          </a:xfrm>
          <a:prstGeom prst="rect">
            <a:avLst/>
          </a:prstGeom>
        </p:spPr>
      </p:pic>
      <p:sp>
        <p:nvSpPr>
          <p:cNvPr id="4" name="Slide Number Placeholder 3"/>
          <p:cNvSpPr>
            <a:spLocks noGrp="1"/>
          </p:cNvSpPr>
          <p:nvPr>
            <p:ph type="sldNum" sz="quarter" idx="12"/>
          </p:nvPr>
        </p:nvSpPr>
        <p:spPr/>
        <p:txBody>
          <a:bodyPr/>
          <a:lstStyle>
            <a:lvl1pPr>
              <a:defRPr>
                <a:solidFill>
                  <a:schemeClr val="bg1"/>
                </a:solidFill>
              </a:defRPr>
            </a:lvl1pPr>
          </a:lstStyle>
          <a:p>
            <a:fld id="{9E561190-0011-472E-9FCA-1D7032DB7E1D}" type="slidenum">
              <a:rPr lang="pt-PT" smtClean="0"/>
              <a:pPr/>
              <a:t>‹#›</a:t>
            </a:fld>
            <a:endParaRPr lang="pt-PT"/>
          </a:p>
        </p:txBody>
      </p:sp>
      <p:sp>
        <p:nvSpPr>
          <p:cNvPr id="8" name="Text Placeholder 25">
            <a:extLst>
              <a:ext uri="{FF2B5EF4-FFF2-40B4-BE49-F238E27FC236}">
                <a16:creationId xmlns:a16="http://schemas.microsoft.com/office/drawing/2014/main" id="{A28C9F6B-4A50-C84F-851C-4B93833259CE}"/>
              </a:ext>
            </a:extLst>
          </p:cNvPr>
          <p:cNvSpPr>
            <a:spLocks noGrp="1"/>
          </p:cNvSpPr>
          <p:nvPr>
            <p:ph type="body" sz="quarter" idx="21" hasCustomPrompt="1"/>
          </p:nvPr>
        </p:nvSpPr>
        <p:spPr>
          <a:xfrm>
            <a:off x="905257" y="4535614"/>
            <a:ext cx="10454745" cy="309348"/>
          </a:xfrm>
        </p:spPr>
        <p:txBody>
          <a:bodyPr>
            <a:noAutofit/>
          </a:bodyPr>
          <a:lstStyle>
            <a:lvl1pPr marL="0" indent="0" algn="ctr">
              <a:buNone/>
              <a:defRPr sz="2000" baseline="0">
                <a:solidFill>
                  <a:schemeClr val="bg1"/>
                </a:solidFill>
              </a:defRPr>
            </a:lvl1pPr>
          </a:lstStyle>
          <a:p>
            <a:pPr lvl="0"/>
            <a:r>
              <a:rPr lang="pt-PT"/>
              <a:t>A </a:t>
            </a:r>
            <a:r>
              <a:rPr lang="pt-PT" err="1"/>
              <a:t>brief</a:t>
            </a:r>
            <a:r>
              <a:rPr lang="pt-PT"/>
              <a:t> </a:t>
            </a:r>
            <a:r>
              <a:rPr lang="pt-PT" err="1"/>
              <a:t>description</a:t>
            </a:r>
            <a:endParaRPr lang="pt-PT"/>
          </a:p>
        </p:txBody>
      </p:sp>
      <p:sp>
        <p:nvSpPr>
          <p:cNvPr id="12" name="Text Placeholder 6">
            <a:extLst>
              <a:ext uri="{FF2B5EF4-FFF2-40B4-BE49-F238E27FC236}">
                <a16:creationId xmlns:a16="http://schemas.microsoft.com/office/drawing/2014/main" id="{29FCAD98-2FB4-E148-9EFD-A41B82BA021C}"/>
              </a:ext>
            </a:extLst>
          </p:cNvPr>
          <p:cNvSpPr>
            <a:spLocks noGrp="1"/>
          </p:cNvSpPr>
          <p:nvPr>
            <p:ph type="body" sz="quarter" idx="17" hasCustomPrompt="1"/>
          </p:nvPr>
        </p:nvSpPr>
        <p:spPr>
          <a:xfrm>
            <a:off x="5499215" y="1801534"/>
            <a:ext cx="1266828" cy="873533"/>
          </a:xfrm>
          <a:effectLst>
            <a:outerShdw dist="50800" dir="1333144" algn="tl" rotWithShape="0">
              <a:srgbClr val="3C87C1">
                <a:alpha val="0"/>
              </a:srgbClr>
            </a:outerShdw>
          </a:effectLst>
        </p:spPr>
        <p:txBody>
          <a:bodyPr lIns="0" tIns="0" rIns="0" bIns="0" anchor="t">
            <a:noAutofit/>
          </a:bodyPr>
          <a:lstStyle>
            <a:lvl1pPr marL="0" indent="0" algn="ctr">
              <a:buNone/>
              <a:defRPr sz="8000" b="1" baseline="0">
                <a:ln w="22225">
                  <a:solidFill>
                    <a:schemeClr val="bg1"/>
                  </a:solidFill>
                </a:ln>
                <a:noFill/>
              </a:defRPr>
            </a:lvl1pPr>
          </a:lstStyle>
          <a:p>
            <a:pPr lvl="0"/>
            <a:r>
              <a:rPr lang="pt-PT"/>
              <a:t>01</a:t>
            </a:r>
          </a:p>
        </p:txBody>
      </p:sp>
      <p:sp>
        <p:nvSpPr>
          <p:cNvPr id="14" name="Text Placeholder 25">
            <a:extLst>
              <a:ext uri="{FF2B5EF4-FFF2-40B4-BE49-F238E27FC236}">
                <a16:creationId xmlns:a16="http://schemas.microsoft.com/office/drawing/2014/main" id="{2C31B973-3AEE-F142-9C6A-F3767315741C}"/>
              </a:ext>
            </a:extLst>
          </p:cNvPr>
          <p:cNvSpPr>
            <a:spLocks noGrp="1"/>
          </p:cNvSpPr>
          <p:nvPr>
            <p:ph type="body" sz="quarter" idx="22" hasCustomPrompt="1"/>
          </p:nvPr>
        </p:nvSpPr>
        <p:spPr>
          <a:xfrm>
            <a:off x="905255" y="3720874"/>
            <a:ext cx="10454749" cy="722896"/>
          </a:xfrm>
        </p:spPr>
        <p:txBody>
          <a:bodyPr>
            <a:noAutofit/>
          </a:bodyPr>
          <a:lstStyle>
            <a:lvl1pPr marL="0" indent="0" algn="ctr">
              <a:buNone/>
              <a:defRPr sz="4800" b="1" i="0" baseline="0">
                <a:solidFill>
                  <a:schemeClr val="bg1"/>
                </a:solidFill>
                <a:latin typeface="EC Square Sans Pro" panose="020B0506040000020004" pitchFamily="34" charset="0"/>
              </a:defRPr>
            </a:lvl1pPr>
          </a:lstStyle>
          <a:p>
            <a:pPr lvl="0"/>
            <a:r>
              <a:rPr lang="pt-PT" err="1"/>
              <a:t>Chapter</a:t>
            </a:r>
            <a:r>
              <a:rPr lang="pt-PT"/>
              <a:t> </a:t>
            </a:r>
            <a:r>
              <a:rPr lang="pt-PT" err="1"/>
              <a:t>name</a:t>
            </a:r>
            <a:endParaRPr lang="pt-PT"/>
          </a:p>
        </p:txBody>
      </p:sp>
      <p:cxnSp>
        <p:nvCxnSpPr>
          <p:cNvPr id="6" name="Straight Connector 5">
            <a:extLst>
              <a:ext uri="{FF2B5EF4-FFF2-40B4-BE49-F238E27FC236}">
                <a16:creationId xmlns:a16="http://schemas.microsoft.com/office/drawing/2014/main" id="{5432113C-AF90-C544-A425-FADF95AB8DC5}"/>
              </a:ext>
            </a:extLst>
          </p:cNvPr>
          <p:cNvCxnSpPr>
            <a:cxnSpLocks/>
          </p:cNvCxnSpPr>
          <p:nvPr userDrawn="1"/>
        </p:nvCxnSpPr>
        <p:spPr>
          <a:xfrm>
            <a:off x="5748581" y="3481753"/>
            <a:ext cx="768096" cy="0"/>
          </a:xfrm>
          <a:prstGeom prst="line">
            <a:avLst/>
          </a:prstGeom>
          <a:ln w="22225"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8619744" y="5806440"/>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10008108" y="5623560"/>
            <a:ext cx="429293" cy="0"/>
          </a:xfrm>
          <a:prstGeom prst="line">
            <a:avLst/>
          </a:prstGeom>
          <a:ln w="19050" cap="rnd">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10366248" y="5806440"/>
            <a:ext cx="847563"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710184" y="621792"/>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2420112" y="621792"/>
            <a:ext cx="259080"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1962912" y="804672"/>
            <a:ext cx="1548384" cy="0"/>
          </a:xfrm>
          <a:prstGeom prst="line">
            <a:avLst/>
          </a:prstGeom>
          <a:ln w="19050" cap="rnd">
            <a:solidFill>
              <a:srgbClr val="C5E3F3"/>
            </a:solidFill>
            <a:beve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4128D4E9-B9CA-2848-B5D6-CD83DF3FF7B4}"/>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6" name="Graphic 25">
            <a:extLst>
              <a:ext uri="{FF2B5EF4-FFF2-40B4-BE49-F238E27FC236}">
                <a16:creationId xmlns:a16="http://schemas.microsoft.com/office/drawing/2014/main" id="{28763E1B-60DC-9344-85E6-CF633D4502B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7107" y="1333965"/>
            <a:ext cx="1831046" cy="1831046"/>
          </a:xfrm>
          <a:prstGeom prst="rect">
            <a:avLst/>
          </a:prstGeom>
        </p:spPr>
      </p:pic>
    </p:spTree>
    <p:extLst>
      <p:ext uri="{BB962C8B-B14F-4D97-AF65-F5344CB8AC3E}">
        <p14:creationId xmlns:p14="http://schemas.microsoft.com/office/powerpoint/2010/main" val="24651717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melines&amp;Flows Slide 2">
    <p:bg>
      <p:bgPr>
        <a:solidFill>
          <a:srgbClr val="C5E3F3"/>
        </a:solidFill>
        <a:effectLst/>
      </p:bgPr>
    </p:bg>
    <p:spTree>
      <p:nvGrpSpPr>
        <p:cNvPr id="1" name=""/>
        <p:cNvGrpSpPr/>
        <p:nvPr/>
      </p:nvGrpSpPr>
      <p:grpSpPr>
        <a:xfrm>
          <a:off x="0" y="0"/>
          <a:ext cx="0" cy="0"/>
          <a:chOff x="0" y="0"/>
          <a:chExt cx="0" cy="0"/>
        </a:xfrm>
      </p:grpSpPr>
      <p:pic>
        <p:nvPicPr>
          <p:cNvPr id="36" name="Picture 35" descr="Background pattern&#10;&#10;Description automatically generated">
            <a:extLst>
              <a:ext uri="{FF2B5EF4-FFF2-40B4-BE49-F238E27FC236}">
                <a16:creationId xmlns:a16="http://schemas.microsoft.com/office/drawing/2014/main" id="{2BFBBD3A-0CF1-8243-B5F7-E514D4A656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Text Placeholder 11">
            <a:extLst>
              <a:ext uri="{FF2B5EF4-FFF2-40B4-BE49-F238E27FC236}">
                <a16:creationId xmlns:a16="http://schemas.microsoft.com/office/drawing/2014/main" id="{EDC54C82-2464-B348-B2D4-E859986B7A71}"/>
              </a:ext>
            </a:extLst>
          </p:cNvPr>
          <p:cNvSpPr>
            <a:spLocks noGrp="1"/>
          </p:cNvSpPr>
          <p:nvPr>
            <p:ph type="body" sz="quarter" idx="44" hasCustomPrompt="1"/>
          </p:nvPr>
        </p:nvSpPr>
        <p:spPr>
          <a:xfrm>
            <a:off x="835505" y="782101"/>
            <a:ext cx="5685263" cy="681909"/>
          </a:xfrm>
        </p:spPr>
        <p:txBody>
          <a:bodyPr lIns="0" tIns="0" rIns="0" bIns="0">
            <a:normAutofit/>
          </a:bodyPr>
          <a:lstStyle>
            <a:lvl1pPr marL="0" indent="0">
              <a:buNone/>
              <a:defRPr kumimoji="0" lang="pt-PT" sz="5400" b="1" i="0" u="none" strike="noStrike" kern="1200" cap="none" spc="0" normalizeH="0" baseline="0" dirty="0">
                <a:ln>
                  <a:noFill/>
                </a:ln>
                <a:solidFill>
                  <a:schemeClr val="bg1"/>
                </a:solidFill>
                <a:effectLst/>
                <a:uLnTx/>
                <a:uFillTx/>
                <a:latin typeface="EC Square Sans Pro Extra Black" panose="020B0506040000020004" pitchFamily="34" charset="0"/>
                <a:ea typeface="+mn-ea"/>
                <a:cs typeface="+mn-cs"/>
              </a:defRPr>
            </a:lvl1pPr>
          </a:lstStyle>
          <a:p>
            <a:pPr lvl="0"/>
            <a:r>
              <a:rPr lang="en-US"/>
              <a:t>Title here</a:t>
            </a:r>
            <a:endParaRPr lang="pt-PT"/>
          </a:p>
        </p:txBody>
      </p:sp>
      <p:sp>
        <p:nvSpPr>
          <p:cNvPr id="39" name="Text Placeholder 29">
            <a:extLst>
              <a:ext uri="{FF2B5EF4-FFF2-40B4-BE49-F238E27FC236}">
                <a16:creationId xmlns:a16="http://schemas.microsoft.com/office/drawing/2014/main" id="{6B06F888-2BF0-8647-8350-B7FD8270A495}"/>
              </a:ext>
            </a:extLst>
          </p:cNvPr>
          <p:cNvSpPr>
            <a:spLocks noGrp="1"/>
          </p:cNvSpPr>
          <p:nvPr>
            <p:ph type="body" sz="quarter" idx="59" hasCustomPrompt="1"/>
          </p:nvPr>
        </p:nvSpPr>
        <p:spPr>
          <a:xfrm>
            <a:off x="510358"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31" name="Text Placeholder 29">
            <a:extLst>
              <a:ext uri="{FF2B5EF4-FFF2-40B4-BE49-F238E27FC236}">
                <a16:creationId xmlns:a16="http://schemas.microsoft.com/office/drawing/2014/main" id="{DB128AA0-3E57-EE4D-894B-39A285B85FF7}"/>
              </a:ext>
            </a:extLst>
          </p:cNvPr>
          <p:cNvSpPr>
            <a:spLocks noGrp="1"/>
          </p:cNvSpPr>
          <p:nvPr>
            <p:ph type="body" sz="quarter" idx="54" hasCustomPrompt="1"/>
          </p:nvPr>
        </p:nvSpPr>
        <p:spPr>
          <a:xfrm>
            <a:off x="598954"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53" name="Slide Number Placeholder 2">
            <a:extLst>
              <a:ext uri="{FF2B5EF4-FFF2-40B4-BE49-F238E27FC236}">
                <a16:creationId xmlns:a16="http://schemas.microsoft.com/office/drawing/2014/main" id="{94B1F076-F95A-0145-B0ED-58DC63D22A15}"/>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57" name="Text Placeholder 12">
            <a:extLst>
              <a:ext uri="{FF2B5EF4-FFF2-40B4-BE49-F238E27FC236}">
                <a16:creationId xmlns:a16="http://schemas.microsoft.com/office/drawing/2014/main" id="{2CDA3CED-1D05-4647-A80E-07CF5C7C0DDF}"/>
              </a:ext>
            </a:extLst>
          </p:cNvPr>
          <p:cNvSpPr>
            <a:spLocks noGrp="1"/>
          </p:cNvSpPr>
          <p:nvPr>
            <p:ph type="body" sz="quarter" idx="92" hasCustomPrompt="1"/>
          </p:nvPr>
        </p:nvSpPr>
        <p:spPr>
          <a:xfrm>
            <a:off x="1087505"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28" name="Text Placeholder 12">
            <a:extLst>
              <a:ext uri="{FF2B5EF4-FFF2-40B4-BE49-F238E27FC236}">
                <a16:creationId xmlns:a16="http://schemas.microsoft.com/office/drawing/2014/main" id="{80126346-1D56-3E41-986A-F7EC1C5217AC}"/>
              </a:ext>
            </a:extLst>
          </p:cNvPr>
          <p:cNvSpPr>
            <a:spLocks noGrp="1"/>
          </p:cNvSpPr>
          <p:nvPr>
            <p:ph type="body" sz="quarter" idx="64" hasCustomPrompt="1"/>
          </p:nvPr>
        </p:nvSpPr>
        <p:spPr>
          <a:xfrm>
            <a:off x="835505"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32" name="Text Placeholder 29">
            <a:extLst>
              <a:ext uri="{FF2B5EF4-FFF2-40B4-BE49-F238E27FC236}">
                <a16:creationId xmlns:a16="http://schemas.microsoft.com/office/drawing/2014/main" id="{52A7591F-E6DB-5446-989D-61928324DB03}"/>
              </a:ext>
            </a:extLst>
          </p:cNvPr>
          <p:cNvSpPr>
            <a:spLocks noGrp="1"/>
          </p:cNvSpPr>
          <p:nvPr>
            <p:ph type="body" sz="quarter" idx="120" hasCustomPrompt="1"/>
          </p:nvPr>
        </p:nvSpPr>
        <p:spPr>
          <a:xfrm>
            <a:off x="2885572"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33" name="Text Placeholder 29">
            <a:extLst>
              <a:ext uri="{FF2B5EF4-FFF2-40B4-BE49-F238E27FC236}">
                <a16:creationId xmlns:a16="http://schemas.microsoft.com/office/drawing/2014/main" id="{1737D564-D326-8345-B743-C718BCD8EA46}"/>
              </a:ext>
            </a:extLst>
          </p:cNvPr>
          <p:cNvSpPr>
            <a:spLocks noGrp="1"/>
          </p:cNvSpPr>
          <p:nvPr>
            <p:ph type="body" sz="quarter" idx="121" hasCustomPrompt="1"/>
          </p:nvPr>
        </p:nvSpPr>
        <p:spPr>
          <a:xfrm>
            <a:off x="2974168"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34" name="Text Placeholder 12">
            <a:extLst>
              <a:ext uri="{FF2B5EF4-FFF2-40B4-BE49-F238E27FC236}">
                <a16:creationId xmlns:a16="http://schemas.microsoft.com/office/drawing/2014/main" id="{07894D8C-F032-CE4D-A91F-522C8E570EDB}"/>
              </a:ext>
            </a:extLst>
          </p:cNvPr>
          <p:cNvSpPr>
            <a:spLocks noGrp="1"/>
          </p:cNvSpPr>
          <p:nvPr>
            <p:ph type="body" sz="quarter" idx="122" hasCustomPrompt="1"/>
          </p:nvPr>
        </p:nvSpPr>
        <p:spPr>
          <a:xfrm>
            <a:off x="3462719"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2" name="Text Placeholder 12">
            <a:extLst>
              <a:ext uri="{FF2B5EF4-FFF2-40B4-BE49-F238E27FC236}">
                <a16:creationId xmlns:a16="http://schemas.microsoft.com/office/drawing/2014/main" id="{04CB6BF8-8799-1B40-851C-E54098926DFD}"/>
              </a:ext>
            </a:extLst>
          </p:cNvPr>
          <p:cNvSpPr>
            <a:spLocks noGrp="1"/>
          </p:cNvSpPr>
          <p:nvPr>
            <p:ph type="body" sz="quarter" idx="124" hasCustomPrompt="1"/>
          </p:nvPr>
        </p:nvSpPr>
        <p:spPr>
          <a:xfrm>
            <a:off x="3210719"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43" name="Text Placeholder 29">
            <a:extLst>
              <a:ext uri="{FF2B5EF4-FFF2-40B4-BE49-F238E27FC236}">
                <a16:creationId xmlns:a16="http://schemas.microsoft.com/office/drawing/2014/main" id="{3D6D353C-210B-8F4F-A16F-D9B209149F2D}"/>
              </a:ext>
            </a:extLst>
          </p:cNvPr>
          <p:cNvSpPr>
            <a:spLocks noGrp="1"/>
          </p:cNvSpPr>
          <p:nvPr>
            <p:ph type="body" sz="quarter" idx="125" hasCustomPrompt="1"/>
          </p:nvPr>
        </p:nvSpPr>
        <p:spPr>
          <a:xfrm>
            <a:off x="5260786"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44" name="Text Placeholder 29">
            <a:extLst>
              <a:ext uri="{FF2B5EF4-FFF2-40B4-BE49-F238E27FC236}">
                <a16:creationId xmlns:a16="http://schemas.microsoft.com/office/drawing/2014/main" id="{5465ECD5-AF4C-8C42-B75C-5271A2F6C6F1}"/>
              </a:ext>
            </a:extLst>
          </p:cNvPr>
          <p:cNvSpPr>
            <a:spLocks noGrp="1"/>
          </p:cNvSpPr>
          <p:nvPr>
            <p:ph type="body" sz="quarter" idx="126" hasCustomPrompt="1"/>
          </p:nvPr>
        </p:nvSpPr>
        <p:spPr>
          <a:xfrm>
            <a:off x="5349382"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45" name="Text Placeholder 12">
            <a:extLst>
              <a:ext uri="{FF2B5EF4-FFF2-40B4-BE49-F238E27FC236}">
                <a16:creationId xmlns:a16="http://schemas.microsoft.com/office/drawing/2014/main" id="{F7F3B3B4-D445-1344-8DDC-FBEE534C9742}"/>
              </a:ext>
            </a:extLst>
          </p:cNvPr>
          <p:cNvSpPr>
            <a:spLocks noGrp="1"/>
          </p:cNvSpPr>
          <p:nvPr>
            <p:ph type="body" sz="quarter" idx="127" hasCustomPrompt="1"/>
          </p:nvPr>
        </p:nvSpPr>
        <p:spPr>
          <a:xfrm>
            <a:off x="5837933"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7" name="Text Placeholder 12">
            <a:extLst>
              <a:ext uri="{FF2B5EF4-FFF2-40B4-BE49-F238E27FC236}">
                <a16:creationId xmlns:a16="http://schemas.microsoft.com/office/drawing/2014/main" id="{33639607-01A5-754B-A613-A5F6EB544FC3}"/>
              </a:ext>
            </a:extLst>
          </p:cNvPr>
          <p:cNvSpPr>
            <a:spLocks noGrp="1"/>
          </p:cNvSpPr>
          <p:nvPr>
            <p:ph type="body" sz="quarter" idx="129" hasCustomPrompt="1"/>
          </p:nvPr>
        </p:nvSpPr>
        <p:spPr>
          <a:xfrm>
            <a:off x="5585933"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48" name="Text Placeholder 29">
            <a:extLst>
              <a:ext uri="{FF2B5EF4-FFF2-40B4-BE49-F238E27FC236}">
                <a16:creationId xmlns:a16="http://schemas.microsoft.com/office/drawing/2014/main" id="{7A21E72B-06D9-EC40-9DAD-A04D6304EDC4}"/>
              </a:ext>
            </a:extLst>
          </p:cNvPr>
          <p:cNvSpPr>
            <a:spLocks noGrp="1"/>
          </p:cNvSpPr>
          <p:nvPr>
            <p:ph type="body" sz="quarter" idx="130" hasCustomPrompt="1"/>
          </p:nvPr>
        </p:nvSpPr>
        <p:spPr>
          <a:xfrm>
            <a:off x="7636000"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49" name="Text Placeholder 29">
            <a:extLst>
              <a:ext uri="{FF2B5EF4-FFF2-40B4-BE49-F238E27FC236}">
                <a16:creationId xmlns:a16="http://schemas.microsoft.com/office/drawing/2014/main" id="{E652071A-457A-F343-B9EF-7ACB602748CF}"/>
              </a:ext>
            </a:extLst>
          </p:cNvPr>
          <p:cNvSpPr>
            <a:spLocks noGrp="1"/>
          </p:cNvSpPr>
          <p:nvPr>
            <p:ph type="body" sz="quarter" idx="131" hasCustomPrompt="1"/>
          </p:nvPr>
        </p:nvSpPr>
        <p:spPr>
          <a:xfrm>
            <a:off x="7724596"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50" name="Text Placeholder 12">
            <a:extLst>
              <a:ext uri="{FF2B5EF4-FFF2-40B4-BE49-F238E27FC236}">
                <a16:creationId xmlns:a16="http://schemas.microsoft.com/office/drawing/2014/main" id="{AD09CFB3-403C-874D-90F1-8DECC301CD19}"/>
              </a:ext>
            </a:extLst>
          </p:cNvPr>
          <p:cNvSpPr>
            <a:spLocks noGrp="1"/>
          </p:cNvSpPr>
          <p:nvPr>
            <p:ph type="body" sz="quarter" idx="132" hasCustomPrompt="1"/>
          </p:nvPr>
        </p:nvSpPr>
        <p:spPr>
          <a:xfrm>
            <a:off x="8213147"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52" name="Text Placeholder 12">
            <a:extLst>
              <a:ext uri="{FF2B5EF4-FFF2-40B4-BE49-F238E27FC236}">
                <a16:creationId xmlns:a16="http://schemas.microsoft.com/office/drawing/2014/main" id="{DB89E910-9EE5-EB40-B02D-38E74F72F82B}"/>
              </a:ext>
            </a:extLst>
          </p:cNvPr>
          <p:cNvSpPr>
            <a:spLocks noGrp="1"/>
          </p:cNvSpPr>
          <p:nvPr>
            <p:ph type="body" sz="quarter" idx="134" hasCustomPrompt="1"/>
          </p:nvPr>
        </p:nvSpPr>
        <p:spPr>
          <a:xfrm>
            <a:off x="7961147"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59" name="Text Placeholder 29">
            <a:extLst>
              <a:ext uri="{FF2B5EF4-FFF2-40B4-BE49-F238E27FC236}">
                <a16:creationId xmlns:a16="http://schemas.microsoft.com/office/drawing/2014/main" id="{18916676-9134-4B40-BED8-76A6FBBC3B43}"/>
              </a:ext>
            </a:extLst>
          </p:cNvPr>
          <p:cNvSpPr>
            <a:spLocks noGrp="1"/>
          </p:cNvSpPr>
          <p:nvPr>
            <p:ph type="body" sz="quarter" idx="135" hasCustomPrompt="1"/>
          </p:nvPr>
        </p:nvSpPr>
        <p:spPr>
          <a:xfrm>
            <a:off x="10011214"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62" name="Text Placeholder 29">
            <a:extLst>
              <a:ext uri="{FF2B5EF4-FFF2-40B4-BE49-F238E27FC236}">
                <a16:creationId xmlns:a16="http://schemas.microsoft.com/office/drawing/2014/main" id="{007EED98-47E6-8C42-9A73-AB5F8348D386}"/>
              </a:ext>
            </a:extLst>
          </p:cNvPr>
          <p:cNvSpPr>
            <a:spLocks noGrp="1"/>
          </p:cNvSpPr>
          <p:nvPr>
            <p:ph type="body" sz="quarter" idx="136" hasCustomPrompt="1"/>
          </p:nvPr>
        </p:nvSpPr>
        <p:spPr>
          <a:xfrm>
            <a:off x="10099810"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67" name="Text Placeholder 12">
            <a:extLst>
              <a:ext uri="{FF2B5EF4-FFF2-40B4-BE49-F238E27FC236}">
                <a16:creationId xmlns:a16="http://schemas.microsoft.com/office/drawing/2014/main" id="{1FDFAA5B-CBFB-4348-9AB8-B619068639C2}"/>
              </a:ext>
            </a:extLst>
          </p:cNvPr>
          <p:cNvSpPr>
            <a:spLocks noGrp="1"/>
          </p:cNvSpPr>
          <p:nvPr>
            <p:ph type="body" sz="quarter" idx="137" hasCustomPrompt="1"/>
          </p:nvPr>
        </p:nvSpPr>
        <p:spPr>
          <a:xfrm>
            <a:off x="10588361"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76" name="Text Placeholder 12">
            <a:extLst>
              <a:ext uri="{FF2B5EF4-FFF2-40B4-BE49-F238E27FC236}">
                <a16:creationId xmlns:a16="http://schemas.microsoft.com/office/drawing/2014/main" id="{3501A44D-60D1-2C49-B24D-149B09574EB8}"/>
              </a:ext>
            </a:extLst>
          </p:cNvPr>
          <p:cNvSpPr>
            <a:spLocks noGrp="1"/>
          </p:cNvSpPr>
          <p:nvPr>
            <p:ph type="body" sz="quarter" idx="139" hasCustomPrompt="1"/>
          </p:nvPr>
        </p:nvSpPr>
        <p:spPr>
          <a:xfrm>
            <a:off x="10336361"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cxnSp>
        <p:nvCxnSpPr>
          <p:cNvPr id="37" name="Straight Connector 36">
            <a:extLst>
              <a:ext uri="{FF2B5EF4-FFF2-40B4-BE49-F238E27FC236}">
                <a16:creationId xmlns:a16="http://schemas.microsoft.com/office/drawing/2014/main" id="{C4240C45-8B3F-2543-8E59-36681C6C3660}"/>
              </a:ext>
            </a:extLst>
          </p:cNvPr>
          <p:cNvCxnSpPr/>
          <p:nvPr userDrawn="1"/>
        </p:nvCxnSpPr>
        <p:spPr>
          <a:xfrm flipH="1">
            <a:off x="685800" y="0"/>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D67702AB-7190-F547-9DEB-ECE329F8776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61460" y="3221692"/>
            <a:ext cx="157090" cy="576000"/>
          </a:xfrm>
          <a:prstGeom prst="rect">
            <a:avLst/>
          </a:prstGeom>
        </p:spPr>
      </p:pic>
      <p:pic>
        <p:nvPicPr>
          <p:cNvPr id="61" name="Graphic 60">
            <a:extLst>
              <a:ext uri="{FF2B5EF4-FFF2-40B4-BE49-F238E27FC236}">
                <a16:creationId xmlns:a16="http://schemas.microsoft.com/office/drawing/2014/main" id="{604E0238-83F4-874B-AC08-DA2CE342EC5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2710" y="3221692"/>
            <a:ext cx="157090" cy="576000"/>
          </a:xfrm>
          <a:prstGeom prst="rect">
            <a:avLst/>
          </a:prstGeom>
        </p:spPr>
      </p:pic>
      <p:pic>
        <p:nvPicPr>
          <p:cNvPr id="63" name="Graphic 62">
            <a:extLst>
              <a:ext uri="{FF2B5EF4-FFF2-40B4-BE49-F238E27FC236}">
                <a16:creationId xmlns:a16="http://schemas.microsoft.com/office/drawing/2014/main" id="{B9143727-558B-5745-A39B-14E3D9F43D1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08720" y="3221692"/>
            <a:ext cx="157090" cy="576000"/>
          </a:xfrm>
          <a:prstGeom prst="rect">
            <a:avLst/>
          </a:prstGeom>
        </p:spPr>
      </p:pic>
      <p:pic>
        <p:nvPicPr>
          <p:cNvPr id="64" name="Graphic 63">
            <a:extLst>
              <a:ext uri="{FF2B5EF4-FFF2-40B4-BE49-F238E27FC236}">
                <a16:creationId xmlns:a16="http://schemas.microsoft.com/office/drawing/2014/main" id="{92E17C2D-3E2B-B34D-AB29-BFD07898348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8540" y="3221692"/>
            <a:ext cx="157090" cy="576000"/>
          </a:xfrm>
          <a:prstGeom prst="rect">
            <a:avLst/>
          </a:prstGeom>
        </p:spPr>
      </p:pic>
      <p:sp>
        <p:nvSpPr>
          <p:cNvPr id="30" name="Text Placeholder 12">
            <a:extLst>
              <a:ext uri="{FF2B5EF4-FFF2-40B4-BE49-F238E27FC236}">
                <a16:creationId xmlns:a16="http://schemas.microsoft.com/office/drawing/2014/main" id="{E85B8F4B-F6BF-DB4B-B4CF-9A45B2541B31}"/>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1148848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melines&amp;Flows Slide 3">
    <p:spTree>
      <p:nvGrpSpPr>
        <p:cNvPr id="1" name=""/>
        <p:cNvGrpSpPr/>
        <p:nvPr/>
      </p:nvGrpSpPr>
      <p:grpSpPr>
        <a:xfrm>
          <a:off x="0" y="0"/>
          <a:ext cx="0" cy="0"/>
          <a:chOff x="0" y="0"/>
          <a:chExt cx="0" cy="0"/>
        </a:xfrm>
      </p:grpSpPr>
      <p:cxnSp>
        <p:nvCxnSpPr>
          <p:cNvPr id="151" name="Straight Connector 150">
            <a:extLst>
              <a:ext uri="{FF2B5EF4-FFF2-40B4-BE49-F238E27FC236}">
                <a16:creationId xmlns:a16="http://schemas.microsoft.com/office/drawing/2014/main" id="{43E098AB-8368-3D4B-AEB1-7D5B3BF3DF9D}"/>
              </a:ext>
            </a:extLst>
          </p:cNvPr>
          <p:cNvCxnSpPr>
            <a:cxnSpLocks/>
          </p:cNvCxnSpPr>
          <p:nvPr userDrawn="1"/>
        </p:nvCxnSpPr>
        <p:spPr>
          <a:xfrm>
            <a:off x="0" y="4129882"/>
            <a:ext cx="12192000" cy="0"/>
          </a:xfrm>
          <a:prstGeom prst="line">
            <a:avLst/>
          </a:prstGeom>
          <a:ln w="38100">
            <a:solidFill>
              <a:srgbClr val="B2E8FA"/>
            </a:solidFill>
          </a:ln>
        </p:spPr>
        <p:style>
          <a:lnRef idx="1">
            <a:schemeClr val="accent1"/>
          </a:lnRef>
          <a:fillRef idx="0">
            <a:schemeClr val="accent1"/>
          </a:fillRef>
          <a:effectRef idx="0">
            <a:schemeClr val="accent1"/>
          </a:effectRef>
          <a:fontRef idx="minor">
            <a:schemeClr val="tx1"/>
          </a:fontRef>
        </p:style>
      </p:cxnSp>
      <p:sp>
        <p:nvSpPr>
          <p:cNvPr id="76" name="Straight Connector 4">
            <a:extLst>
              <a:ext uri="{FF2B5EF4-FFF2-40B4-BE49-F238E27FC236}">
                <a16:creationId xmlns:a16="http://schemas.microsoft.com/office/drawing/2014/main" id="{C37A2ACD-B062-F341-A2A2-E660CD90EFD4}"/>
              </a:ext>
            </a:extLst>
          </p:cNvPr>
          <p:cNvSpPr/>
          <p:nvPr userDrawn="1"/>
        </p:nvSpPr>
        <p:spPr>
          <a:xfrm>
            <a:off x="-2" y="4129880"/>
            <a:ext cx="12192002" cy="2"/>
          </a:xfrm>
          <a:prstGeom prst="line">
            <a:avLst/>
          </a:prstGeom>
          <a:ln w="15875">
            <a:solidFill>
              <a:srgbClr val="004494"/>
            </a:solidFill>
            <a:prstDash val="sysDot"/>
          </a:ln>
        </p:spPr>
        <p:txBody>
          <a:bodyPr lIns="45718" tIns="45718" rIns="45718" bIns="45718"/>
          <a:lstStyle/>
          <a:p>
            <a:endParaRPr/>
          </a:p>
        </p:txBody>
      </p:sp>
      <p:cxnSp>
        <p:nvCxnSpPr>
          <p:cNvPr id="10" name="Straight Connector 9">
            <a:extLst>
              <a:ext uri="{FF2B5EF4-FFF2-40B4-BE49-F238E27FC236}">
                <a16:creationId xmlns:a16="http://schemas.microsoft.com/office/drawing/2014/main" id="{F8B6F4F3-2296-2945-A4CC-B45A1B61D674}"/>
              </a:ext>
            </a:extLst>
          </p:cNvPr>
          <p:cNvCxnSpPr>
            <a:cxnSpLocks/>
          </p:cNvCxnSpPr>
          <p:nvPr userDrawn="1"/>
        </p:nvCxnSpPr>
        <p:spPr>
          <a:xfrm>
            <a:off x="2497731"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D2226A4-6A96-D542-8D83-D56C4BBCB2B1}"/>
              </a:ext>
            </a:extLst>
          </p:cNvPr>
          <p:cNvCxnSpPr>
            <a:cxnSpLocks/>
          </p:cNvCxnSpPr>
          <p:nvPr userDrawn="1"/>
        </p:nvCxnSpPr>
        <p:spPr>
          <a:xfrm>
            <a:off x="1306013" y="1692968"/>
            <a:ext cx="0" cy="457033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2" name="Oval 11">
            <a:extLst>
              <a:ext uri="{FF2B5EF4-FFF2-40B4-BE49-F238E27FC236}">
                <a16:creationId xmlns:a16="http://schemas.microsoft.com/office/drawing/2014/main" id="{9B5F9DC4-C478-454B-AB60-EA1A8AAA98B4}"/>
              </a:ext>
            </a:extLst>
          </p:cNvPr>
          <p:cNvSpPr/>
          <p:nvPr userDrawn="1"/>
        </p:nvSpPr>
        <p:spPr>
          <a:xfrm>
            <a:off x="1834543" y="3549180"/>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itle 1">
            <a:extLst>
              <a:ext uri="{FF2B5EF4-FFF2-40B4-BE49-F238E27FC236}">
                <a16:creationId xmlns:a16="http://schemas.microsoft.com/office/drawing/2014/main" id="{EE3DD8F6-C5F1-244D-B15C-F2222DA0DD04}"/>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71" name="Text Placeholder 4">
            <a:extLst>
              <a:ext uri="{FF2B5EF4-FFF2-40B4-BE49-F238E27FC236}">
                <a16:creationId xmlns:a16="http://schemas.microsoft.com/office/drawing/2014/main" id="{F766EDB7-776D-C140-8444-AE821ED231AA}"/>
              </a:ext>
            </a:extLst>
          </p:cNvPr>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7" name="Text Placeholder 11">
            <a:extLst>
              <a:ext uri="{FF2B5EF4-FFF2-40B4-BE49-F238E27FC236}">
                <a16:creationId xmlns:a16="http://schemas.microsoft.com/office/drawing/2014/main" id="{9FE50941-5B96-B047-8797-4451826C643A}"/>
              </a:ext>
            </a:extLst>
          </p:cNvPr>
          <p:cNvSpPr>
            <a:spLocks noGrp="1"/>
          </p:cNvSpPr>
          <p:nvPr>
            <p:ph type="body" sz="quarter" idx="44" hasCustomPrompt="1"/>
          </p:nvPr>
        </p:nvSpPr>
        <p:spPr>
          <a:xfrm>
            <a:off x="2510083" y="5920601"/>
            <a:ext cx="2243190" cy="605584"/>
          </a:xfrm>
        </p:spPr>
        <p:txBody>
          <a:bodyPr lIns="0" tIns="0" rIns="0" bIns="0">
            <a:normAutofit/>
          </a:bodyPr>
          <a:lstStyle>
            <a:lvl1pPr marL="0" indent="0" algn="ctr">
              <a:buNone/>
              <a:defRPr kumimoji="0" lang="pt-PT" sz="4400" b="1" i="0" u="none" strike="noStrike" kern="1200" cap="none" spc="0" normalizeH="0" baseline="0" dirty="0">
                <a:ln>
                  <a:noFill/>
                </a:ln>
                <a:solidFill>
                  <a:srgbClr val="FF0179"/>
                </a:solidFill>
                <a:effectLst/>
                <a:uLnTx/>
                <a:uFillTx/>
                <a:latin typeface="EC Square Sans Pro Extra Black" panose="020B0506040000020004" pitchFamily="34" charset="0"/>
                <a:ea typeface="+mn-ea"/>
                <a:cs typeface="+mn-cs"/>
              </a:defRPr>
            </a:lvl1pPr>
          </a:lstStyle>
          <a:p>
            <a:pPr lvl="0"/>
            <a:r>
              <a:rPr lang="en-US"/>
              <a:t>Year #</a:t>
            </a:r>
            <a:endParaRPr lang="pt-PT"/>
          </a:p>
        </p:txBody>
      </p:sp>
      <p:cxnSp>
        <p:nvCxnSpPr>
          <p:cNvPr id="83" name="Straight Connector 82">
            <a:extLst>
              <a:ext uri="{FF2B5EF4-FFF2-40B4-BE49-F238E27FC236}">
                <a16:creationId xmlns:a16="http://schemas.microsoft.com/office/drawing/2014/main" id="{724718EC-E9B8-334A-AF1C-295AAA357518}"/>
              </a:ext>
            </a:extLst>
          </p:cNvPr>
          <p:cNvCxnSpPr>
            <a:cxnSpLocks/>
          </p:cNvCxnSpPr>
          <p:nvPr userDrawn="1"/>
        </p:nvCxnSpPr>
        <p:spPr>
          <a:xfrm>
            <a:off x="6055813" y="1692968"/>
            <a:ext cx="0" cy="457033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85" name="Straight Connector 84">
            <a:extLst>
              <a:ext uri="{FF2B5EF4-FFF2-40B4-BE49-F238E27FC236}">
                <a16:creationId xmlns:a16="http://schemas.microsoft.com/office/drawing/2014/main" id="{BE40E8FA-E213-6A4F-830C-972142E954FF}"/>
              </a:ext>
            </a:extLst>
          </p:cNvPr>
          <p:cNvCxnSpPr>
            <a:cxnSpLocks/>
          </p:cNvCxnSpPr>
          <p:nvPr userDrawn="1"/>
        </p:nvCxnSpPr>
        <p:spPr>
          <a:xfrm>
            <a:off x="10803953" y="1692968"/>
            <a:ext cx="0" cy="457033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6" name="Text Placeholder 11">
            <a:extLst>
              <a:ext uri="{FF2B5EF4-FFF2-40B4-BE49-F238E27FC236}">
                <a16:creationId xmlns:a16="http://schemas.microsoft.com/office/drawing/2014/main" id="{F2C12708-7DB2-604F-BAE2-4AB63694B33F}"/>
              </a:ext>
            </a:extLst>
          </p:cNvPr>
          <p:cNvSpPr>
            <a:spLocks noGrp="1"/>
          </p:cNvSpPr>
          <p:nvPr>
            <p:ph type="body" sz="quarter" idx="45" hasCustomPrompt="1"/>
          </p:nvPr>
        </p:nvSpPr>
        <p:spPr>
          <a:xfrm>
            <a:off x="7325485" y="5920601"/>
            <a:ext cx="2243190" cy="605584"/>
          </a:xfrm>
        </p:spPr>
        <p:txBody>
          <a:bodyPr lIns="0" tIns="0" rIns="0" bIns="0">
            <a:normAutofit/>
          </a:bodyPr>
          <a:lstStyle>
            <a:lvl1pPr marL="0" indent="0" algn="ctr">
              <a:buNone/>
              <a:defRPr kumimoji="0" lang="pt-PT" sz="4400" b="1" i="0" u="none" strike="noStrike" kern="1200" cap="none" spc="0" normalizeH="0" baseline="0" dirty="0">
                <a:ln>
                  <a:noFill/>
                </a:ln>
                <a:solidFill>
                  <a:srgbClr val="FF0179"/>
                </a:solidFill>
                <a:effectLst/>
                <a:uLnTx/>
                <a:uFillTx/>
                <a:latin typeface="EC Square Sans Pro Extra Black" panose="020B0506040000020004" pitchFamily="34" charset="0"/>
                <a:ea typeface="+mn-ea"/>
                <a:cs typeface="+mn-cs"/>
              </a:defRPr>
            </a:lvl1pPr>
          </a:lstStyle>
          <a:p>
            <a:pPr lvl="0"/>
            <a:r>
              <a:rPr lang="en-US"/>
              <a:t>Year #</a:t>
            </a:r>
            <a:endParaRPr lang="pt-PT"/>
          </a:p>
        </p:txBody>
      </p:sp>
      <p:cxnSp>
        <p:nvCxnSpPr>
          <p:cNvPr id="87" name="Straight Connector 86">
            <a:extLst>
              <a:ext uri="{FF2B5EF4-FFF2-40B4-BE49-F238E27FC236}">
                <a16:creationId xmlns:a16="http://schemas.microsoft.com/office/drawing/2014/main" id="{6DE97299-D880-6F49-A707-D20D378D6596}"/>
              </a:ext>
            </a:extLst>
          </p:cNvPr>
          <p:cNvCxnSpPr>
            <a:cxnSpLocks/>
          </p:cNvCxnSpPr>
          <p:nvPr userDrawn="1"/>
        </p:nvCxnSpPr>
        <p:spPr>
          <a:xfrm>
            <a:off x="3649264"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Straight Connector 87">
            <a:extLst>
              <a:ext uri="{FF2B5EF4-FFF2-40B4-BE49-F238E27FC236}">
                <a16:creationId xmlns:a16="http://schemas.microsoft.com/office/drawing/2014/main" id="{FE987CD1-3DD6-3B4D-80CD-A87C6F905047}"/>
              </a:ext>
            </a:extLst>
          </p:cNvPr>
          <p:cNvCxnSpPr>
            <a:cxnSpLocks/>
          </p:cNvCxnSpPr>
          <p:nvPr userDrawn="1"/>
        </p:nvCxnSpPr>
        <p:spPr>
          <a:xfrm>
            <a:off x="4859590"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88">
            <a:extLst>
              <a:ext uri="{FF2B5EF4-FFF2-40B4-BE49-F238E27FC236}">
                <a16:creationId xmlns:a16="http://schemas.microsoft.com/office/drawing/2014/main" id="{8A22A010-F573-C744-A711-B067E03244B7}"/>
              </a:ext>
            </a:extLst>
          </p:cNvPr>
          <p:cNvCxnSpPr>
            <a:cxnSpLocks/>
          </p:cNvCxnSpPr>
          <p:nvPr userDrawn="1"/>
        </p:nvCxnSpPr>
        <p:spPr>
          <a:xfrm>
            <a:off x="8447080"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a:extLst>
              <a:ext uri="{FF2B5EF4-FFF2-40B4-BE49-F238E27FC236}">
                <a16:creationId xmlns:a16="http://schemas.microsoft.com/office/drawing/2014/main" id="{3EBB2B3F-5318-9F46-A326-3391028A86F9}"/>
              </a:ext>
            </a:extLst>
          </p:cNvPr>
          <p:cNvCxnSpPr>
            <a:cxnSpLocks/>
          </p:cNvCxnSpPr>
          <p:nvPr userDrawn="1"/>
        </p:nvCxnSpPr>
        <p:spPr>
          <a:xfrm>
            <a:off x="7244485"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a:extLst>
              <a:ext uri="{FF2B5EF4-FFF2-40B4-BE49-F238E27FC236}">
                <a16:creationId xmlns:a16="http://schemas.microsoft.com/office/drawing/2014/main" id="{06B7BB48-2425-4443-9468-64E6736EEECD}"/>
              </a:ext>
            </a:extLst>
          </p:cNvPr>
          <p:cNvCxnSpPr>
            <a:cxnSpLocks/>
          </p:cNvCxnSpPr>
          <p:nvPr userDrawn="1"/>
        </p:nvCxnSpPr>
        <p:spPr>
          <a:xfrm>
            <a:off x="9607767"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4" name="Text Placeholder 25">
            <a:extLst>
              <a:ext uri="{FF2B5EF4-FFF2-40B4-BE49-F238E27FC236}">
                <a16:creationId xmlns:a16="http://schemas.microsoft.com/office/drawing/2014/main" id="{878E2B79-97B1-E647-9484-B1E99F6A3057}"/>
              </a:ext>
            </a:extLst>
          </p:cNvPr>
          <p:cNvSpPr>
            <a:spLocks noGrp="1"/>
          </p:cNvSpPr>
          <p:nvPr>
            <p:ph type="body" sz="quarter" idx="56" hasCustomPrompt="1"/>
          </p:nvPr>
        </p:nvSpPr>
        <p:spPr>
          <a:xfrm>
            <a:off x="1425946"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5" name="Text Placeholder 25">
            <a:extLst>
              <a:ext uri="{FF2B5EF4-FFF2-40B4-BE49-F238E27FC236}">
                <a16:creationId xmlns:a16="http://schemas.microsoft.com/office/drawing/2014/main" id="{04B50096-065E-BC46-B935-D22CE99BE600}"/>
              </a:ext>
            </a:extLst>
          </p:cNvPr>
          <p:cNvSpPr>
            <a:spLocks noGrp="1"/>
          </p:cNvSpPr>
          <p:nvPr>
            <p:ph type="body" sz="quarter" idx="57" hasCustomPrompt="1"/>
          </p:nvPr>
        </p:nvSpPr>
        <p:spPr>
          <a:xfrm>
            <a:off x="2611328"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6" name="Text Placeholder 25">
            <a:extLst>
              <a:ext uri="{FF2B5EF4-FFF2-40B4-BE49-F238E27FC236}">
                <a16:creationId xmlns:a16="http://schemas.microsoft.com/office/drawing/2014/main" id="{6A5BE0E7-69D6-2044-94D2-64DE9E98C98F}"/>
              </a:ext>
            </a:extLst>
          </p:cNvPr>
          <p:cNvSpPr>
            <a:spLocks noGrp="1"/>
          </p:cNvSpPr>
          <p:nvPr>
            <p:ph type="body" sz="quarter" idx="58" hasCustomPrompt="1"/>
          </p:nvPr>
        </p:nvSpPr>
        <p:spPr>
          <a:xfrm>
            <a:off x="3796710"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7" name="Text Placeholder 25">
            <a:extLst>
              <a:ext uri="{FF2B5EF4-FFF2-40B4-BE49-F238E27FC236}">
                <a16:creationId xmlns:a16="http://schemas.microsoft.com/office/drawing/2014/main" id="{F2353948-9763-4643-B362-92E1FE9F56AB}"/>
              </a:ext>
            </a:extLst>
          </p:cNvPr>
          <p:cNvSpPr>
            <a:spLocks noGrp="1"/>
          </p:cNvSpPr>
          <p:nvPr>
            <p:ph type="body" sz="quarter" idx="59" hasCustomPrompt="1"/>
          </p:nvPr>
        </p:nvSpPr>
        <p:spPr>
          <a:xfrm>
            <a:off x="4982092"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8" name="Text Placeholder 25">
            <a:extLst>
              <a:ext uri="{FF2B5EF4-FFF2-40B4-BE49-F238E27FC236}">
                <a16:creationId xmlns:a16="http://schemas.microsoft.com/office/drawing/2014/main" id="{86D5F5C8-6014-2549-9323-6729E87D7971}"/>
              </a:ext>
            </a:extLst>
          </p:cNvPr>
          <p:cNvSpPr>
            <a:spLocks noGrp="1"/>
          </p:cNvSpPr>
          <p:nvPr>
            <p:ph type="body" sz="quarter" idx="60" hasCustomPrompt="1"/>
          </p:nvPr>
        </p:nvSpPr>
        <p:spPr>
          <a:xfrm>
            <a:off x="6167474"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9" name="Text Placeholder 25">
            <a:extLst>
              <a:ext uri="{FF2B5EF4-FFF2-40B4-BE49-F238E27FC236}">
                <a16:creationId xmlns:a16="http://schemas.microsoft.com/office/drawing/2014/main" id="{64D956A3-5884-1742-AD90-139ADC410B30}"/>
              </a:ext>
            </a:extLst>
          </p:cNvPr>
          <p:cNvSpPr>
            <a:spLocks noGrp="1"/>
          </p:cNvSpPr>
          <p:nvPr>
            <p:ph type="body" sz="quarter" idx="61" hasCustomPrompt="1"/>
          </p:nvPr>
        </p:nvSpPr>
        <p:spPr>
          <a:xfrm>
            <a:off x="7352856"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100" name="Text Placeholder 25">
            <a:extLst>
              <a:ext uri="{FF2B5EF4-FFF2-40B4-BE49-F238E27FC236}">
                <a16:creationId xmlns:a16="http://schemas.microsoft.com/office/drawing/2014/main" id="{048FDFDC-415A-9944-9D02-BD47D53C829C}"/>
              </a:ext>
            </a:extLst>
          </p:cNvPr>
          <p:cNvSpPr>
            <a:spLocks noGrp="1"/>
          </p:cNvSpPr>
          <p:nvPr>
            <p:ph type="body" sz="quarter" idx="62" hasCustomPrompt="1"/>
          </p:nvPr>
        </p:nvSpPr>
        <p:spPr>
          <a:xfrm>
            <a:off x="8538238"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101" name="Text Placeholder 25">
            <a:extLst>
              <a:ext uri="{FF2B5EF4-FFF2-40B4-BE49-F238E27FC236}">
                <a16:creationId xmlns:a16="http://schemas.microsoft.com/office/drawing/2014/main" id="{A07CDCCE-657F-BF4B-B430-A071C9BCD74B}"/>
              </a:ext>
            </a:extLst>
          </p:cNvPr>
          <p:cNvSpPr>
            <a:spLocks noGrp="1"/>
          </p:cNvSpPr>
          <p:nvPr>
            <p:ph type="body" sz="quarter" idx="63" hasCustomPrompt="1"/>
          </p:nvPr>
        </p:nvSpPr>
        <p:spPr>
          <a:xfrm>
            <a:off x="9723620"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102" name="Text Placeholder 25">
            <a:extLst>
              <a:ext uri="{FF2B5EF4-FFF2-40B4-BE49-F238E27FC236}">
                <a16:creationId xmlns:a16="http://schemas.microsoft.com/office/drawing/2014/main" id="{BC8673ED-86C6-5740-A649-A5272C5E8A15}"/>
              </a:ext>
            </a:extLst>
          </p:cNvPr>
          <p:cNvSpPr>
            <a:spLocks noGrp="1"/>
          </p:cNvSpPr>
          <p:nvPr>
            <p:ph type="body" sz="quarter" idx="64" hasCustomPrompt="1"/>
          </p:nvPr>
        </p:nvSpPr>
        <p:spPr>
          <a:xfrm>
            <a:off x="1423599"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03" name="Text Placeholder 12">
            <a:extLst>
              <a:ext uri="{FF2B5EF4-FFF2-40B4-BE49-F238E27FC236}">
                <a16:creationId xmlns:a16="http://schemas.microsoft.com/office/drawing/2014/main" id="{A71D6943-2FC5-4349-8B07-BBB423F0FCA6}"/>
              </a:ext>
            </a:extLst>
          </p:cNvPr>
          <p:cNvSpPr>
            <a:spLocks noGrp="1" noChangeAspect="1"/>
          </p:cNvSpPr>
          <p:nvPr>
            <p:ph type="body" sz="quarter" idx="65" hasCustomPrompt="1"/>
          </p:nvPr>
        </p:nvSpPr>
        <p:spPr>
          <a:xfrm>
            <a:off x="1524149"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10" name="Oval 109">
            <a:extLst>
              <a:ext uri="{FF2B5EF4-FFF2-40B4-BE49-F238E27FC236}">
                <a16:creationId xmlns:a16="http://schemas.microsoft.com/office/drawing/2014/main" id="{CC8A20B8-B36D-CF4B-A616-8E40792DF19A}"/>
              </a:ext>
            </a:extLst>
          </p:cNvPr>
          <p:cNvSpPr/>
          <p:nvPr userDrawn="1"/>
        </p:nvSpPr>
        <p:spPr>
          <a:xfrm>
            <a:off x="3000538"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1" name="Text Placeholder 25">
            <a:extLst>
              <a:ext uri="{FF2B5EF4-FFF2-40B4-BE49-F238E27FC236}">
                <a16:creationId xmlns:a16="http://schemas.microsoft.com/office/drawing/2014/main" id="{3FF4B496-BDF2-1E48-8BE9-A1886CD83199}"/>
              </a:ext>
            </a:extLst>
          </p:cNvPr>
          <p:cNvSpPr>
            <a:spLocks noGrp="1"/>
          </p:cNvSpPr>
          <p:nvPr>
            <p:ph type="body" sz="quarter" idx="66" hasCustomPrompt="1"/>
          </p:nvPr>
        </p:nvSpPr>
        <p:spPr>
          <a:xfrm>
            <a:off x="2609336"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12" name="Text Placeholder 12">
            <a:extLst>
              <a:ext uri="{FF2B5EF4-FFF2-40B4-BE49-F238E27FC236}">
                <a16:creationId xmlns:a16="http://schemas.microsoft.com/office/drawing/2014/main" id="{E842D254-369A-FB49-9995-1F8F226E9431}"/>
              </a:ext>
            </a:extLst>
          </p:cNvPr>
          <p:cNvSpPr>
            <a:spLocks noGrp="1" noChangeAspect="1"/>
          </p:cNvSpPr>
          <p:nvPr>
            <p:ph type="body" sz="quarter" idx="67" hasCustomPrompt="1"/>
          </p:nvPr>
        </p:nvSpPr>
        <p:spPr>
          <a:xfrm>
            <a:off x="2709926"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15" name="Oval 114">
            <a:extLst>
              <a:ext uri="{FF2B5EF4-FFF2-40B4-BE49-F238E27FC236}">
                <a16:creationId xmlns:a16="http://schemas.microsoft.com/office/drawing/2014/main" id="{58BA2D7B-BD33-9C45-94F5-5C812CE0379E}"/>
              </a:ext>
            </a:extLst>
          </p:cNvPr>
          <p:cNvSpPr/>
          <p:nvPr userDrawn="1"/>
        </p:nvSpPr>
        <p:spPr>
          <a:xfrm>
            <a:off x="4181555"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6" name="Text Placeholder 25">
            <a:extLst>
              <a:ext uri="{FF2B5EF4-FFF2-40B4-BE49-F238E27FC236}">
                <a16:creationId xmlns:a16="http://schemas.microsoft.com/office/drawing/2014/main" id="{D4F0A3FE-C81E-5942-9F10-322B449C865D}"/>
              </a:ext>
            </a:extLst>
          </p:cNvPr>
          <p:cNvSpPr>
            <a:spLocks noGrp="1"/>
          </p:cNvSpPr>
          <p:nvPr>
            <p:ph type="body" sz="quarter" idx="68" hasCustomPrompt="1"/>
          </p:nvPr>
        </p:nvSpPr>
        <p:spPr>
          <a:xfrm>
            <a:off x="3795073"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17" name="Text Placeholder 12">
            <a:extLst>
              <a:ext uri="{FF2B5EF4-FFF2-40B4-BE49-F238E27FC236}">
                <a16:creationId xmlns:a16="http://schemas.microsoft.com/office/drawing/2014/main" id="{3E7AC3CB-4CB6-D440-BD9C-1825DCEE696C}"/>
              </a:ext>
            </a:extLst>
          </p:cNvPr>
          <p:cNvSpPr>
            <a:spLocks noGrp="1" noChangeAspect="1"/>
          </p:cNvSpPr>
          <p:nvPr>
            <p:ph type="body" sz="quarter" idx="69" hasCustomPrompt="1"/>
          </p:nvPr>
        </p:nvSpPr>
        <p:spPr>
          <a:xfrm>
            <a:off x="3895703"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20" name="Oval 119">
            <a:extLst>
              <a:ext uri="{FF2B5EF4-FFF2-40B4-BE49-F238E27FC236}">
                <a16:creationId xmlns:a16="http://schemas.microsoft.com/office/drawing/2014/main" id="{45E4716B-16B0-7F46-80EA-1194B62C433F}"/>
              </a:ext>
            </a:extLst>
          </p:cNvPr>
          <p:cNvSpPr/>
          <p:nvPr userDrawn="1"/>
        </p:nvSpPr>
        <p:spPr>
          <a:xfrm>
            <a:off x="5386564"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1" name="Text Placeholder 25">
            <a:extLst>
              <a:ext uri="{FF2B5EF4-FFF2-40B4-BE49-F238E27FC236}">
                <a16:creationId xmlns:a16="http://schemas.microsoft.com/office/drawing/2014/main" id="{158CC27B-BF14-4948-A2BD-D04574078407}"/>
              </a:ext>
            </a:extLst>
          </p:cNvPr>
          <p:cNvSpPr>
            <a:spLocks noGrp="1"/>
          </p:cNvSpPr>
          <p:nvPr>
            <p:ph type="body" sz="quarter" idx="70" hasCustomPrompt="1"/>
          </p:nvPr>
        </p:nvSpPr>
        <p:spPr>
          <a:xfrm>
            <a:off x="4980810"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22" name="Text Placeholder 12">
            <a:extLst>
              <a:ext uri="{FF2B5EF4-FFF2-40B4-BE49-F238E27FC236}">
                <a16:creationId xmlns:a16="http://schemas.microsoft.com/office/drawing/2014/main" id="{9C4D30EA-D1F1-054F-A483-03488D8AFE7C}"/>
              </a:ext>
            </a:extLst>
          </p:cNvPr>
          <p:cNvSpPr>
            <a:spLocks noGrp="1" noChangeAspect="1"/>
          </p:cNvSpPr>
          <p:nvPr>
            <p:ph type="body" sz="quarter" idx="71" hasCustomPrompt="1"/>
          </p:nvPr>
        </p:nvSpPr>
        <p:spPr>
          <a:xfrm>
            <a:off x="5081480"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30" name="Oval 129">
            <a:extLst>
              <a:ext uri="{FF2B5EF4-FFF2-40B4-BE49-F238E27FC236}">
                <a16:creationId xmlns:a16="http://schemas.microsoft.com/office/drawing/2014/main" id="{04F9D2C7-014B-074D-A7DC-91841FC5E677}"/>
              </a:ext>
            </a:extLst>
          </p:cNvPr>
          <p:cNvSpPr/>
          <p:nvPr userDrawn="1"/>
        </p:nvSpPr>
        <p:spPr>
          <a:xfrm>
            <a:off x="6582682" y="3549180"/>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1" name="Text Placeholder 25">
            <a:extLst>
              <a:ext uri="{FF2B5EF4-FFF2-40B4-BE49-F238E27FC236}">
                <a16:creationId xmlns:a16="http://schemas.microsoft.com/office/drawing/2014/main" id="{9FA14E67-FB15-544E-8D98-5F96F7F94387}"/>
              </a:ext>
            </a:extLst>
          </p:cNvPr>
          <p:cNvSpPr>
            <a:spLocks noGrp="1"/>
          </p:cNvSpPr>
          <p:nvPr>
            <p:ph type="body" sz="quarter" idx="72" hasCustomPrompt="1"/>
          </p:nvPr>
        </p:nvSpPr>
        <p:spPr>
          <a:xfrm>
            <a:off x="6166547"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32" name="Text Placeholder 12">
            <a:extLst>
              <a:ext uri="{FF2B5EF4-FFF2-40B4-BE49-F238E27FC236}">
                <a16:creationId xmlns:a16="http://schemas.microsoft.com/office/drawing/2014/main" id="{2A0C8ADA-AE05-5C4D-8F2C-2492D867E1FA}"/>
              </a:ext>
            </a:extLst>
          </p:cNvPr>
          <p:cNvSpPr>
            <a:spLocks noGrp="1" noChangeAspect="1"/>
          </p:cNvSpPr>
          <p:nvPr>
            <p:ph type="body" sz="quarter" idx="73" hasCustomPrompt="1"/>
          </p:nvPr>
        </p:nvSpPr>
        <p:spPr>
          <a:xfrm>
            <a:off x="6267257"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35" name="Oval 134">
            <a:extLst>
              <a:ext uri="{FF2B5EF4-FFF2-40B4-BE49-F238E27FC236}">
                <a16:creationId xmlns:a16="http://schemas.microsoft.com/office/drawing/2014/main" id="{FB24A91F-020D-D84D-A8FE-F6A05C7C9122}"/>
              </a:ext>
            </a:extLst>
          </p:cNvPr>
          <p:cNvSpPr/>
          <p:nvPr userDrawn="1"/>
        </p:nvSpPr>
        <p:spPr>
          <a:xfrm>
            <a:off x="7748677"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6" name="Text Placeholder 25">
            <a:extLst>
              <a:ext uri="{FF2B5EF4-FFF2-40B4-BE49-F238E27FC236}">
                <a16:creationId xmlns:a16="http://schemas.microsoft.com/office/drawing/2014/main" id="{5E2475B0-CC10-3649-8FD2-AE0239ABD574}"/>
              </a:ext>
            </a:extLst>
          </p:cNvPr>
          <p:cNvSpPr>
            <a:spLocks noGrp="1"/>
          </p:cNvSpPr>
          <p:nvPr>
            <p:ph type="body" sz="quarter" idx="74" hasCustomPrompt="1"/>
          </p:nvPr>
        </p:nvSpPr>
        <p:spPr>
          <a:xfrm>
            <a:off x="7352284"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37" name="Text Placeholder 12">
            <a:extLst>
              <a:ext uri="{FF2B5EF4-FFF2-40B4-BE49-F238E27FC236}">
                <a16:creationId xmlns:a16="http://schemas.microsoft.com/office/drawing/2014/main" id="{00641094-43D7-F44A-9FBE-B39836394ED9}"/>
              </a:ext>
            </a:extLst>
          </p:cNvPr>
          <p:cNvSpPr>
            <a:spLocks noGrp="1" noChangeAspect="1"/>
          </p:cNvSpPr>
          <p:nvPr>
            <p:ph type="body" sz="quarter" idx="75" hasCustomPrompt="1"/>
          </p:nvPr>
        </p:nvSpPr>
        <p:spPr>
          <a:xfrm>
            <a:off x="7453034"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40" name="Oval 139">
            <a:extLst>
              <a:ext uri="{FF2B5EF4-FFF2-40B4-BE49-F238E27FC236}">
                <a16:creationId xmlns:a16="http://schemas.microsoft.com/office/drawing/2014/main" id="{EE1ED9E7-B20C-7142-AB05-54ACB1EBE46C}"/>
              </a:ext>
            </a:extLst>
          </p:cNvPr>
          <p:cNvSpPr/>
          <p:nvPr userDrawn="1"/>
        </p:nvSpPr>
        <p:spPr>
          <a:xfrm>
            <a:off x="8929694"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1" name="Text Placeholder 25">
            <a:extLst>
              <a:ext uri="{FF2B5EF4-FFF2-40B4-BE49-F238E27FC236}">
                <a16:creationId xmlns:a16="http://schemas.microsoft.com/office/drawing/2014/main" id="{C87469EF-A3BE-4544-8FB4-5D4739EFC2AC}"/>
              </a:ext>
            </a:extLst>
          </p:cNvPr>
          <p:cNvSpPr>
            <a:spLocks noGrp="1"/>
          </p:cNvSpPr>
          <p:nvPr>
            <p:ph type="body" sz="quarter" idx="76" hasCustomPrompt="1"/>
          </p:nvPr>
        </p:nvSpPr>
        <p:spPr>
          <a:xfrm>
            <a:off x="8538021"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42" name="Text Placeholder 12">
            <a:extLst>
              <a:ext uri="{FF2B5EF4-FFF2-40B4-BE49-F238E27FC236}">
                <a16:creationId xmlns:a16="http://schemas.microsoft.com/office/drawing/2014/main" id="{EDB2343A-AE1A-304B-972B-34757432EB10}"/>
              </a:ext>
            </a:extLst>
          </p:cNvPr>
          <p:cNvSpPr>
            <a:spLocks noGrp="1" noChangeAspect="1"/>
          </p:cNvSpPr>
          <p:nvPr>
            <p:ph type="body" sz="quarter" idx="77" hasCustomPrompt="1"/>
          </p:nvPr>
        </p:nvSpPr>
        <p:spPr>
          <a:xfrm>
            <a:off x="8638811"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45" name="Oval 144">
            <a:extLst>
              <a:ext uri="{FF2B5EF4-FFF2-40B4-BE49-F238E27FC236}">
                <a16:creationId xmlns:a16="http://schemas.microsoft.com/office/drawing/2014/main" id="{1F54BC8C-1E9E-004F-A673-C96E135CD873}"/>
              </a:ext>
            </a:extLst>
          </p:cNvPr>
          <p:cNvSpPr/>
          <p:nvPr userDrawn="1"/>
        </p:nvSpPr>
        <p:spPr>
          <a:xfrm>
            <a:off x="10134703"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6" name="Text Placeholder 25">
            <a:extLst>
              <a:ext uri="{FF2B5EF4-FFF2-40B4-BE49-F238E27FC236}">
                <a16:creationId xmlns:a16="http://schemas.microsoft.com/office/drawing/2014/main" id="{1E776C22-50C7-4D4B-97B3-99B5974D4771}"/>
              </a:ext>
            </a:extLst>
          </p:cNvPr>
          <p:cNvSpPr>
            <a:spLocks noGrp="1"/>
          </p:cNvSpPr>
          <p:nvPr>
            <p:ph type="body" sz="quarter" idx="78" hasCustomPrompt="1"/>
          </p:nvPr>
        </p:nvSpPr>
        <p:spPr>
          <a:xfrm>
            <a:off x="9723759"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47" name="Text Placeholder 12">
            <a:extLst>
              <a:ext uri="{FF2B5EF4-FFF2-40B4-BE49-F238E27FC236}">
                <a16:creationId xmlns:a16="http://schemas.microsoft.com/office/drawing/2014/main" id="{05A2240E-698B-CB46-87FF-6D72516C1B27}"/>
              </a:ext>
            </a:extLst>
          </p:cNvPr>
          <p:cNvSpPr>
            <a:spLocks noGrp="1" noChangeAspect="1"/>
          </p:cNvSpPr>
          <p:nvPr>
            <p:ph type="body" sz="quarter" idx="79" hasCustomPrompt="1"/>
          </p:nvPr>
        </p:nvSpPr>
        <p:spPr>
          <a:xfrm>
            <a:off x="9824588"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48" name="Slide Number Placeholder 2">
            <a:extLst>
              <a:ext uri="{FF2B5EF4-FFF2-40B4-BE49-F238E27FC236}">
                <a16:creationId xmlns:a16="http://schemas.microsoft.com/office/drawing/2014/main" id="{FBBD8E6C-B2F6-9746-828E-64407C850314}"/>
              </a:ext>
            </a:extLst>
          </p:cNvPr>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cxnSp>
        <p:nvCxnSpPr>
          <p:cNvPr id="68" name="Straight Connector 67">
            <a:extLst>
              <a:ext uri="{FF2B5EF4-FFF2-40B4-BE49-F238E27FC236}">
                <a16:creationId xmlns:a16="http://schemas.microsoft.com/office/drawing/2014/main" id="{813FEF8F-0388-9C43-A036-2369F45E7C00}"/>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9" name="Text Placeholder 12">
            <a:extLst>
              <a:ext uri="{FF2B5EF4-FFF2-40B4-BE49-F238E27FC236}">
                <a16:creationId xmlns:a16="http://schemas.microsoft.com/office/drawing/2014/main" id="{DB475DD7-E8D5-B94E-892A-CB613EA58456}"/>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grpSp>
        <p:nvGrpSpPr>
          <p:cNvPr id="6" name="Group 5">
            <a:extLst>
              <a:ext uri="{FF2B5EF4-FFF2-40B4-BE49-F238E27FC236}">
                <a16:creationId xmlns:a16="http://schemas.microsoft.com/office/drawing/2014/main" id="{3ABB5395-7C18-D346-B44A-AE5FE79822D9}"/>
              </a:ext>
            </a:extLst>
          </p:cNvPr>
          <p:cNvGrpSpPr/>
          <p:nvPr userDrawn="1"/>
        </p:nvGrpSpPr>
        <p:grpSpPr>
          <a:xfrm>
            <a:off x="10096879" y="3585061"/>
            <a:ext cx="211418" cy="650528"/>
            <a:chOff x="10096879" y="3585061"/>
            <a:chExt cx="211418" cy="650528"/>
          </a:xfrm>
        </p:grpSpPr>
        <p:cxnSp>
          <p:nvCxnSpPr>
            <p:cNvPr id="144" name="Straight Connector 143">
              <a:extLst>
                <a:ext uri="{FF2B5EF4-FFF2-40B4-BE49-F238E27FC236}">
                  <a16:creationId xmlns:a16="http://schemas.microsoft.com/office/drawing/2014/main" id="{052543F5-DFF3-474E-82A8-58EB2EC3D03D}"/>
                </a:ext>
              </a:extLst>
            </p:cNvPr>
            <p:cNvCxnSpPr>
              <a:cxnSpLocks/>
              <a:stCxn id="3"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F30EA3EC-0A30-3140-9D2D-CA2E3BCAE4A7}"/>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49FF7C64-3616-B447-88E8-7DF3CBA28F8A}"/>
              </a:ext>
            </a:extLst>
          </p:cNvPr>
          <p:cNvGrpSpPr/>
          <p:nvPr userDrawn="1"/>
        </p:nvGrpSpPr>
        <p:grpSpPr>
          <a:xfrm>
            <a:off x="8892547" y="3585061"/>
            <a:ext cx="211418" cy="650528"/>
            <a:chOff x="10096879" y="3585061"/>
            <a:chExt cx="211418" cy="650528"/>
          </a:xfrm>
        </p:grpSpPr>
        <p:cxnSp>
          <p:nvCxnSpPr>
            <p:cNvPr id="73" name="Straight Connector 72">
              <a:extLst>
                <a:ext uri="{FF2B5EF4-FFF2-40B4-BE49-F238E27FC236}">
                  <a16:creationId xmlns:a16="http://schemas.microsoft.com/office/drawing/2014/main" id="{FC8EEA93-E0AE-7349-B0CF-712B71A56B75}"/>
                </a:ext>
              </a:extLst>
            </p:cNvPr>
            <p:cNvCxnSpPr>
              <a:cxnSpLocks/>
              <a:stCxn id="74"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74" name="Oval 73">
              <a:extLst>
                <a:ext uri="{FF2B5EF4-FFF2-40B4-BE49-F238E27FC236}">
                  <a16:creationId xmlns:a16="http://schemas.microsoft.com/office/drawing/2014/main" id="{94E494DD-FE59-1449-A7E7-B31820A1138F}"/>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5" name="Group 74">
            <a:extLst>
              <a:ext uri="{FF2B5EF4-FFF2-40B4-BE49-F238E27FC236}">
                <a16:creationId xmlns:a16="http://schemas.microsoft.com/office/drawing/2014/main" id="{9EC4F5B9-A715-A74D-B07A-88EE0944FDDC}"/>
              </a:ext>
            </a:extLst>
          </p:cNvPr>
          <p:cNvGrpSpPr/>
          <p:nvPr userDrawn="1"/>
        </p:nvGrpSpPr>
        <p:grpSpPr>
          <a:xfrm>
            <a:off x="7710518" y="3585061"/>
            <a:ext cx="211418" cy="650528"/>
            <a:chOff x="10096879" y="3585061"/>
            <a:chExt cx="211418" cy="650528"/>
          </a:xfrm>
        </p:grpSpPr>
        <p:cxnSp>
          <p:nvCxnSpPr>
            <p:cNvPr id="78" name="Straight Connector 77">
              <a:extLst>
                <a:ext uri="{FF2B5EF4-FFF2-40B4-BE49-F238E27FC236}">
                  <a16:creationId xmlns:a16="http://schemas.microsoft.com/office/drawing/2014/main" id="{24714411-CFA7-3740-91C6-F968011CF648}"/>
                </a:ext>
              </a:extLst>
            </p:cNvPr>
            <p:cNvCxnSpPr>
              <a:cxnSpLocks/>
              <a:stCxn id="79"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79" name="Oval 78">
              <a:extLst>
                <a:ext uri="{FF2B5EF4-FFF2-40B4-BE49-F238E27FC236}">
                  <a16:creationId xmlns:a16="http://schemas.microsoft.com/office/drawing/2014/main" id="{F3D3378D-0737-AA4E-A764-3A495D74922B}"/>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AB131340-4987-CC45-8CD0-CA3295CAA838}"/>
              </a:ext>
            </a:extLst>
          </p:cNvPr>
          <p:cNvGrpSpPr/>
          <p:nvPr userDrawn="1"/>
        </p:nvGrpSpPr>
        <p:grpSpPr>
          <a:xfrm>
            <a:off x="6543020" y="3585061"/>
            <a:ext cx="211418" cy="650528"/>
            <a:chOff x="10096879" y="3585061"/>
            <a:chExt cx="211418" cy="650528"/>
          </a:xfrm>
        </p:grpSpPr>
        <p:cxnSp>
          <p:nvCxnSpPr>
            <p:cNvPr id="81" name="Straight Connector 80">
              <a:extLst>
                <a:ext uri="{FF2B5EF4-FFF2-40B4-BE49-F238E27FC236}">
                  <a16:creationId xmlns:a16="http://schemas.microsoft.com/office/drawing/2014/main" id="{507AB8BA-1899-A141-ABC5-F4FED7F339CA}"/>
                </a:ext>
              </a:extLst>
            </p:cNvPr>
            <p:cNvCxnSpPr>
              <a:cxnSpLocks/>
              <a:stCxn id="82"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6A70FF14-7850-A04D-8253-E240ED951D1B}"/>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88C9CDCD-2C15-9E48-89CF-49DAFED8B16D}"/>
              </a:ext>
            </a:extLst>
          </p:cNvPr>
          <p:cNvGrpSpPr/>
          <p:nvPr userDrawn="1"/>
        </p:nvGrpSpPr>
        <p:grpSpPr>
          <a:xfrm>
            <a:off x="5346122" y="3585061"/>
            <a:ext cx="211418" cy="650528"/>
            <a:chOff x="10096879" y="3585061"/>
            <a:chExt cx="211418" cy="650528"/>
          </a:xfrm>
        </p:grpSpPr>
        <p:cxnSp>
          <p:nvCxnSpPr>
            <p:cNvPr id="92" name="Straight Connector 91">
              <a:extLst>
                <a:ext uri="{FF2B5EF4-FFF2-40B4-BE49-F238E27FC236}">
                  <a16:creationId xmlns:a16="http://schemas.microsoft.com/office/drawing/2014/main" id="{5C33E8C6-CCCC-574B-9E68-5B3943887F68}"/>
                </a:ext>
              </a:extLst>
            </p:cNvPr>
            <p:cNvCxnSpPr>
              <a:cxnSpLocks/>
              <a:stCxn id="93"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93" name="Oval 92">
              <a:extLst>
                <a:ext uri="{FF2B5EF4-FFF2-40B4-BE49-F238E27FC236}">
                  <a16:creationId xmlns:a16="http://schemas.microsoft.com/office/drawing/2014/main" id="{8A6D8525-176A-6340-815B-AE16CB6484AC}"/>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4" name="Group 103">
            <a:extLst>
              <a:ext uri="{FF2B5EF4-FFF2-40B4-BE49-F238E27FC236}">
                <a16:creationId xmlns:a16="http://schemas.microsoft.com/office/drawing/2014/main" id="{6D6399F9-816D-AF46-9E82-45CBAEAFA075}"/>
              </a:ext>
            </a:extLst>
          </p:cNvPr>
          <p:cNvGrpSpPr/>
          <p:nvPr userDrawn="1"/>
        </p:nvGrpSpPr>
        <p:grpSpPr>
          <a:xfrm>
            <a:off x="4141790" y="3585061"/>
            <a:ext cx="211418" cy="650528"/>
            <a:chOff x="10096879" y="3585061"/>
            <a:chExt cx="211418" cy="650528"/>
          </a:xfrm>
        </p:grpSpPr>
        <p:cxnSp>
          <p:nvCxnSpPr>
            <p:cNvPr id="105" name="Straight Connector 104">
              <a:extLst>
                <a:ext uri="{FF2B5EF4-FFF2-40B4-BE49-F238E27FC236}">
                  <a16:creationId xmlns:a16="http://schemas.microsoft.com/office/drawing/2014/main" id="{495026FF-0FF6-4440-A4DB-4883C68ED5D8}"/>
                </a:ext>
              </a:extLst>
            </p:cNvPr>
            <p:cNvCxnSpPr>
              <a:cxnSpLocks/>
              <a:stCxn id="106"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CD92968F-1E08-CF4D-9F0F-F3ECBCF5F61D}"/>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99094F7B-6D9B-8941-AE84-FDE2853703A2}"/>
              </a:ext>
            </a:extLst>
          </p:cNvPr>
          <p:cNvGrpSpPr/>
          <p:nvPr userDrawn="1"/>
        </p:nvGrpSpPr>
        <p:grpSpPr>
          <a:xfrm>
            <a:off x="2959761" y="3585061"/>
            <a:ext cx="211418" cy="650528"/>
            <a:chOff x="10096879" y="3585061"/>
            <a:chExt cx="211418" cy="650528"/>
          </a:xfrm>
        </p:grpSpPr>
        <p:cxnSp>
          <p:nvCxnSpPr>
            <p:cNvPr id="123" name="Straight Connector 122">
              <a:extLst>
                <a:ext uri="{FF2B5EF4-FFF2-40B4-BE49-F238E27FC236}">
                  <a16:creationId xmlns:a16="http://schemas.microsoft.com/office/drawing/2014/main" id="{22CCFC4B-76CB-8F42-8158-4D72C2460063}"/>
                </a:ext>
              </a:extLst>
            </p:cNvPr>
            <p:cNvCxnSpPr>
              <a:cxnSpLocks/>
              <a:stCxn id="124"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124" name="Oval 123">
              <a:extLst>
                <a:ext uri="{FF2B5EF4-FFF2-40B4-BE49-F238E27FC236}">
                  <a16:creationId xmlns:a16="http://schemas.microsoft.com/office/drawing/2014/main" id="{069144C2-10C4-F340-A95E-9DEB5AC8A84E}"/>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25" name="Group 124">
            <a:extLst>
              <a:ext uri="{FF2B5EF4-FFF2-40B4-BE49-F238E27FC236}">
                <a16:creationId xmlns:a16="http://schemas.microsoft.com/office/drawing/2014/main" id="{29D96CFB-1BEB-E54F-9708-6A6E18FD5AAF}"/>
              </a:ext>
            </a:extLst>
          </p:cNvPr>
          <p:cNvGrpSpPr/>
          <p:nvPr userDrawn="1"/>
        </p:nvGrpSpPr>
        <p:grpSpPr>
          <a:xfrm>
            <a:off x="1792600" y="3585061"/>
            <a:ext cx="211418" cy="650528"/>
            <a:chOff x="10096879" y="3585061"/>
            <a:chExt cx="211418" cy="650528"/>
          </a:xfrm>
        </p:grpSpPr>
        <p:cxnSp>
          <p:nvCxnSpPr>
            <p:cNvPr id="126" name="Straight Connector 125">
              <a:extLst>
                <a:ext uri="{FF2B5EF4-FFF2-40B4-BE49-F238E27FC236}">
                  <a16:creationId xmlns:a16="http://schemas.microsoft.com/office/drawing/2014/main" id="{4529C444-C998-554A-B7B6-CA7B09ECCBAB}"/>
                </a:ext>
              </a:extLst>
            </p:cNvPr>
            <p:cNvCxnSpPr>
              <a:cxnSpLocks/>
              <a:stCxn id="127"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127" name="Oval 126">
              <a:extLst>
                <a:ext uri="{FF2B5EF4-FFF2-40B4-BE49-F238E27FC236}">
                  <a16:creationId xmlns:a16="http://schemas.microsoft.com/office/drawing/2014/main" id="{9331775D-D4FB-5345-B289-F086E0460DF4}"/>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658209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s&amp;Flows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Straight Connector 4"/>
          <p:cNvSpPr/>
          <p:nvPr userDrawn="1"/>
        </p:nvSpPr>
        <p:spPr>
          <a:xfrm>
            <a:off x="-1" y="3561844"/>
            <a:ext cx="12192002" cy="2"/>
          </a:xfrm>
          <a:prstGeom prst="line">
            <a:avLst/>
          </a:prstGeom>
          <a:ln w="28575">
            <a:solidFill>
              <a:srgbClr val="B2E8FA"/>
            </a:solidFill>
            <a:prstDash val="sysDot"/>
          </a:ln>
        </p:spPr>
        <p:txBody>
          <a:bodyPr lIns="45718" tIns="45718" rIns="45718" bIns="45718"/>
          <a:lstStyle/>
          <a:p>
            <a:endParaRPr/>
          </a:p>
        </p:txBody>
      </p:sp>
      <p:sp>
        <p:nvSpPr>
          <p:cNvPr id="5"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4" name="Text Placeholder 29"/>
          <p:cNvSpPr>
            <a:spLocks noGrp="1"/>
          </p:cNvSpPr>
          <p:nvPr>
            <p:ph type="body" sz="quarter" idx="49" hasCustomPrompt="1"/>
          </p:nvPr>
        </p:nvSpPr>
        <p:spPr>
          <a:xfrm>
            <a:off x="1414285"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5" name="Text Placeholder 29"/>
          <p:cNvSpPr>
            <a:spLocks noGrp="1"/>
          </p:cNvSpPr>
          <p:nvPr>
            <p:ph type="body" sz="quarter" idx="50" hasCustomPrompt="1"/>
          </p:nvPr>
        </p:nvSpPr>
        <p:spPr>
          <a:xfrm>
            <a:off x="3401440"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6" name="Text Placeholder 29"/>
          <p:cNvSpPr>
            <a:spLocks noGrp="1"/>
          </p:cNvSpPr>
          <p:nvPr>
            <p:ph type="body" sz="quarter" idx="51" hasCustomPrompt="1"/>
          </p:nvPr>
        </p:nvSpPr>
        <p:spPr>
          <a:xfrm>
            <a:off x="5388595"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7" name="Text Placeholder 29"/>
          <p:cNvSpPr>
            <a:spLocks noGrp="1"/>
          </p:cNvSpPr>
          <p:nvPr>
            <p:ph type="body" sz="quarter" idx="52" hasCustomPrompt="1"/>
          </p:nvPr>
        </p:nvSpPr>
        <p:spPr>
          <a:xfrm>
            <a:off x="7375750"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8" name="Text Placeholder 29"/>
          <p:cNvSpPr>
            <a:spLocks noGrp="1"/>
          </p:cNvSpPr>
          <p:nvPr>
            <p:ph type="body" sz="quarter" idx="53" hasCustomPrompt="1"/>
          </p:nvPr>
        </p:nvSpPr>
        <p:spPr>
          <a:xfrm>
            <a:off x="9362903"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9" name="Text Placeholder 29"/>
          <p:cNvSpPr>
            <a:spLocks noGrp="1"/>
          </p:cNvSpPr>
          <p:nvPr>
            <p:ph type="body" sz="quarter" idx="54" hasCustomPrompt="1"/>
          </p:nvPr>
        </p:nvSpPr>
        <p:spPr>
          <a:xfrm>
            <a:off x="1343537"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0" name="Text Placeholder 29"/>
          <p:cNvSpPr>
            <a:spLocks noGrp="1"/>
          </p:cNvSpPr>
          <p:nvPr>
            <p:ph type="body" sz="quarter" idx="55" hasCustomPrompt="1"/>
          </p:nvPr>
        </p:nvSpPr>
        <p:spPr>
          <a:xfrm>
            <a:off x="3330692"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1" name="Text Placeholder 29"/>
          <p:cNvSpPr>
            <a:spLocks noGrp="1"/>
          </p:cNvSpPr>
          <p:nvPr>
            <p:ph type="body" sz="quarter" idx="56" hasCustomPrompt="1"/>
          </p:nvPr>
        </p:nvSpPr>
        <p:spPr>
          <a:xfrm>
            <a:off x="5317847"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2" name="Text Placeholder 29"/>
          <p:cNvSpPr>
            <a:spLocks noGrp="1"/>
          </p:cNvSpPr>
          <p:nvPr>
            <p:ph type="body" sz="quarter" idx="57" hasCustomPrompt="1"/>
          </p:nvPr>
        </p:nvSpPr>
        <p:spPr>
          <a:xfrm>
            <a:off x="7305002"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3" name="Text Placeholder 29"/>
          <p:cNvSpPr>
            <a:spLocks noGrp="1"/>
          </p:cNvSpPr>
          <p:nvPr>
            <p:ph type="body" sz="quarter" idx="58" hasCustomPrompt="1"/>
          </p:nvPr>
        </p:nvSpPr>
        <p:spPr>
          <a:xfrm>
            <a:off x="9292155"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4" name="Text Placeholder 29"/>
          <p:cNvSpPr>
            <a:spLocks noGrp="1"/>
          </p:cNvSpPr>
          <p:nvPr>
            <p:ph type="body" sz="quarter" idx="59" hasCustomPrompt="1"/>
          </p:nvPr>
        </p:nvSpPr>
        <p:spPr>
          <a:xfrm>
            <a:off x="1343537"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5" name="Text Placeholder 29"/>
          <p:cNvSpPr>
            <a:spLocks noGrp="1"/>
          </p:cNvSpPr>
          <p:nvPr>
            <p:ph type="body" sz="quarter" idx="60" hasCustomPrompt="1"/>
          </p:nvPr>
        </p:nvSpPr>
        <p:spPr>
          <a:xfrm>
            <a:off x="3330692"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6" name="Text Placeholder 29"/>
          <p:cNvSpPr>
            <a:spLocks noGrp="1"/>
          </p:cNvSpPr>
          <p:nvPr>
            <p:ph type="body" sz="quarter" idx="61" hasCustomPrompt="1"/>
          </p:nvPr>
        </p:nvSpPr>
        <p:spPr>
          <a:xfrm>
            <a:off x="5317847"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7" name="Text Placeholder 29"/>
          <p:cNvSpPr>
            <a:spLocks noGrp="1"/>
          </p:cNvSpPr>
          <p:nvPr>
            <p:ph type="body" sz="quarter" idx="62" hasCustomPrompt="1"/>
          </p:nvPr>
        </p:nvSpPr>
        <p:spPr>
          <a:xfrm>
            <a:off x="7305002"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8" name="Text Placeholder 29"/>
          <p:cNvSpPr>
            <a:spLocks noGrp="1"/>
          </p:cNvSpPr>
          <p:nvPr>
            <p:ph type="body" sz="quarter" idx="63" hasCustomPrompt="1"/>
          </p:nvPr>
        </p:nvSpPr>
        <p:spPr>
          <a:xfrm>
            <a:off x="9292155"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a:p>
            <a:pPr lvl="0"/>
            <a:endParaRPr lang="pt-PT"/>
          </a:p>
        </p:txBody>
      </p:sp>
      <p:sp>
        <p:nvSpPr>
          <p:cNvPr id="13" name="Text Placeholder 12"/>
          <p:cNvSpPr>
            <a:spLocks noGrp="1"/>
          </p:cNvSpPr>
          <p:nvPr>
            <p:ph type="body" sz="quarter" idx="64" hasCustomPrompt="1"/>
          </p:nvPr>
        </p:nvSpPr>
        <p:spPr>
          <a:xfrm>
            <a:off x="1581763"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0" name="Text Placeholder 12"/>
          <p:cNvSpPr>
            <a:spLocks noGrp="1"/>
          </p:cNvSpPr>
          <p:nvPr>
            <p:ph type="body" sz="quarter" idx="65" hasCustomPrompt="1"/>
          </p:nvPr>
        </p:nvSpPr>
        <p:spPr>
          <a:xfrm>
            <a:off x="9530381"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1" name="Text Placeholder 12"/>
          <p:cNvSpPr>
            <a:spLocks noGrp="1"/>
          </p:cNvSpPr>
          <p:nvPr>
            <p:ph type="body" sz="quarter" idx="66" hasCustomPrompt="1"/>
          </p:nvPr>
        </p:nvSpPr>
        <p:spPr>
          <a:xfrm>
            <a:off x="3568917"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2" name="Text Placeholder 12"/>
          <p:cNvSpPr>
            <a:spLocks noGrp="1"/>
          </p:cNvSpPr>
          <p:nvPr>
            <p:ph type="body" sz="quarter" idx="67" hasCustomPrompt="1"/>
          </p:nvPr>
        </p:nvSpPr>
        <p:spPr>
          <a:xfrm>
            <a:off x="5556071"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3" name="Text Placeholder 12"/>
          <p:cNvSpPr>
            <a:spLocks noGrp="1"/>
          </p:cNvSpPr>
          <p:nvPr>
            <p:ph type="body" sz="quarter" idx="68" hasCustomPrompt="1"/>
          </p:nvPr>
        </p:nvSpPr>
        <p:spPr>
          <a:xfrm>
            <a:off x="7543226"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cxnSp>
        <p:nvCxnSpPr>
          <p:cNvPr id="35" name="Straight Connector 34">
            <a:extLst>
              <a:ext uri="{FF2B5EF4-FFF2-40B4-BE49-F238E27FC236}">
                <a16:creationId xmlns:a16="http://schemas.microsoft.com/office/drawing/2014/main" id="{6046F80A-DF11-BB4C-8FE0-753875171F9E}"/>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4" name="Text Placeholder 12">
            <a:extLst>
              <a:ext uri="{FF2B5EF4-FFF2-40B4-BE49-F238E27FC236}">
                <a16:creationId xmlns:a16="http://schemas.microsoft.com/office/drawing/2014/main" id="{749E8CC1-8775-4049-B0B1-CB59B3CBDD80}"/>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8818112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melines&amp;Flows Slide 5">
    <p:spTree>
      <p:nvGrpSpPr>
        <p:cNvPr id="1" name=""/>
        <p:cNvGrpSpPr/>
        <p:nvPr/>
      </p:nvGrpSpPr>
      <p:grpSpPr>
        <a:xfrm>
          <a:off x="0" y="0"/>
          <a:ext cx="0" cy="0"/>
          <a:chOff x="0" y="0"/>
          <a:chExt cx="0" cy="0"/>
        </a:xfrm>
      </p:grpSpPr>
      <p:sp>
        <p:nvSpPr>
          <p:cNvPr id="12" name="Rectangle 11"/>
          <p:cNvSpPr/>
          <p:nvPr userDrawn="1"/>
        </p:nvSpPr>
        <p:spPr>
          <a:xfrm>
            <a:off x="-1" y="5076604"/>
            <a:ext cx="12192003" cy="1781395"/>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PT" err="1">
              <a:latin typeface="EC Square Sans Pro" panose="020B0506040000020004" pitchFamily="34" charset="0"/>
            </a:endParaRPr>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grpSp>
        <p:nvGrpSpPr>
          <p:cNvPr id="4" name="Group 15"/>
          <p:cNvGrpSpPr/>
          <p:nvPr userDrawn="1"/>
        </p:nvGrpSpPr>
        <p:grpSpPr>
          <a:xfrm>
            <a:off x="-3" y="2347682"/>
            <a:ext cx="12192006" cy="2751590"/>
            <a:chOff x="-1" y="0"/>
            <a:chExt cx="12192005" cy="2751589"/>
          </a:xfrm>
        </p:grpSpPr>
        <p:sp>
          <p:nvSpPr>
            <p:cNvPr id="5" name="Freeform 9"/>
            <p:cNvSpPr/>
            <p:nvPr/>
          </p:nvSpPr>
          <p:spPr>
            <a:xfrm>
              <a:off x="-2" y="-1"/>
              <a:ext cx="12192007" cy="1177929"/>
            </a:xfrm>
            <a:custGeom>
              <a:avLst/>
              <a:gdLst/>
              <a:ahLst/>
              <a:cxnLst>
                <a:cxn ang="0">
                  <a:pos x="wd2" y="hd2"/>
                </a:cxn>
                <a:cxn ang="5400000">
                  <a:pos x="wd2" y="hd2"/>
                </a:cxn>
                <a:cxn ang="10800000">
                  <a:pos x="wd2" y="hd2"/>
                </a:cxn>
                <a:cxn ang="16200000">
                  <a:pos x="wd2" y="hd2"/>
                </a:cxn>
              </a:cxnLst>
              <a:rect l="0" t="0" r="r" b="b"/>
              <a:pathLst>
                <a:path w="21600" h="21600" extrusionOk="0">
                  <a:moveTo>
                    <a:pt x="21485" y="15953"/>
                  </a:moveTo>
                  <a:lnTo>
                    <a:pt x="21485" y="12023"/>
                  </a:lnTo>
                  <a:lnTo>
                    <a:pt x="21254" y="12925"/>
                  </a:lnTo>
                  <a:lnTo>
                    <a:pt x="21024" y="12925"/>
                  </a:lnTo>
                  <a:lnTo>
                    <a:pt x="21024" y="15225"/>
                  </a:lnTo>
                  <a:lnTo>
                    <a:pt x="20925" y="15225"/>
                  </a:lnTo>
                  <a:lnTo>
                    <a:pt x="20925" y="11208"/>
                  </a:lnTo>
                  <a:lnTo>
                    <a:pt x="20723" y="11208"/>
                  </a:lnTo>
                  <a:lnTo>
                    <a:pt x="20723" y="13711"/>
                  </a:lnTo>
                  <a:lnTo>
                    <a:pt x="20647" y="13711"/>
                  </a:lnTo>
                  <a:lnTo>
                    <a:pt x="20647" y="14934"/>
                  </a:lnTo>
                  <a:lnTo>
                    <a:pt x="20551" y="14934"/>
                  </a:lnTo>
                  <a:lnTo>
                    <a:pt x="20551" y="17845"/>
                  </a:lnTo>
                  <a:lnTo>
                    <a:pt x="20425" y="17845"/>
                  </a:lnTo>
                  <a:lnTo>
                    <a:pt x="20425" y="12023"/>
                  </a:lnTo>
                  <a:lnTo>
                    <a:pt x="20369" y="11702"/>
                  </a:lnTo>
                  <a:lnTo>
                    <a:pt x="20369" y="10392"/>
                  </a:lnTo>
                  <a:lnTo>
                    <a:pt x="20281" y="9985"/>
                  </a:lnTo>
                  <a:lnTo>
                    <a:pt x="20273" y="7889"/>
                  </a:lnTo>
                  <a:lnTo>
                    <a:pt x="20273" y="9985"/>
                  </a:lnTo>
                  <a:lnTo>
                    <a:pt x="20186" y="10392"/>
                  </a:lnTo>
                  <a:lnTo>
                    <a:pt x="20186" y="11702"/>
                  </a:lnTo>
                  <a:lnTo>
                    <a:pt x="20138" y="12110"/>
                  </a:lnTo>
                  <a:lnTo>
                    <a:pt x="20138" y="16651"/>
                  </a:lnTo>
                  <a:lnTo>
                    <a:pt x="19992" y="16651"/>
                  </a:lnTo>
                  <a:lnTo>
                    <a:pt x="19992" y="17466"/>
                  </a:lnTo>
                  <a:lnTo>
                    <a:pt x="19877" y="17466"/>
                  </a:lnTo>
                  <a:lnTo>
                    <a:pt x="19877" y="18660"/>
                  </a:lnTo>
                  <a:lnTo>
                    <a:pt x="19840" y="18660"/>
                  </a:lnTo>
                  <a:lnTo>
                    <a:pt x="19840" y="14643"/>
                  </a:lnTo>
                  <a:lnTo>
                    <a:pt x="19646" y="14643"/>
                  </a:lnTo>
                  <a:lnTo>
                    <a:pt x="19646" y="15836"/>
                  </a:lnTo>
                  <a:lnTo>
                    <a:pt x="19590" y="15836"/>
                  </a:lnTo>
                  <a:lnTo>
                    <a:pt x="19590" y="12721"/>
                  </a:lnTo>
                  <a:lnTo>
                    <a:pt x="19550" y="12721"/>
                  </a:lnTo>
                  <a:lnTo>
                    <a:pt x="19550" y="10596"/>
                  </a:lnTo>
                  <a:lnTo>
                    <a:pt x="19542" y="10596"/>
                  </a:lnTo>
                  <a:lnTo>
                    <a:pt x="19542" y="9985"/>
                  </a:lnTo>
                  <a:lnTo>
                    <a:pt x="19491" y="9985"/>
                  </a:lnTo>
                  <a:lnTo>
                    <a:pt x="19407" y="7889"/>
                  </a:lnTo>
                  <a:lnTo>
                    <a:pt x="19396" y="4134"/>
                  </a:lnTo>
                  <a:lnTo>
                    <a:pt x="19387" y="7889"/>
                  </a:lnTo>
                  <a:lnTo>
                    <a:pt x="19292" y="9898"/>
                  </a:lnTo>
                  <a:lnTo>
                    <a:pt x="19241" y="9898"/>
                  </a:lnTo>
                  <a:lnTo>
                    <a:pt x="19241" y="10509"/>
                  </a:lnTo>
                  <a:lnTo>
                    <a:pt x="19233" y="10596"/>
                  </a:lnTo>
                  <a:lnTo>
                    <a:pt x="19233" y="12721"/>
                  </a:lnTo>
                  <a:lnTo>
                    <a:pt x="19185" y="12721"/>
                  </a:lnTo>
                  <a:lnTo>
                    <a:pt x="19185" y="12925"/>
                  </a:lnTo>
                  <a:lnTo>
                    <a:pt x="19089" y="12605"/>
                  </a:lnTo>
                  <a:lnTo>
                    <a:pt x="19089" y="17059"/>
                  </a:lnTo>
                  <a:lnTo>
                    <a:pt x="19070" y="17059"/>
                  </a:lnTo>
                  <a:lnTo>
                    <a:pt x="19070" y="17466"/>
                  </a:lnTo>
                  <a:lnTo>
                    <a:pt x="19002" y="17466"/>
                  </a:lnTo>
                  <a:lnTo>
                    <a:pt x="19002" y="15137"/>
                  </a:lnTo>
                  <a:lnTo>
                    <a:pt x="18800" y="15137"/>
                  </a:lnTo>
                  <a:lnTo>
                    <a:pt x="18800" y="18049"/>
                  </a:lnTo>
                  <a:lnTo>
                    <a:pt x="18665" y="18049"/>
                  </a:lnTo>
                  <a:lnTo>
                    <a:pt x="18665" y="12809"/>
                  </a:lnTo>
                  <a:lnTo>
                    <a:pt x="18462" y="12809"/>
                  </a:lnTo>
                  <a:lnTo>
                    <a:pt x="18462" y="18369"/>
                  </a:lnTo>
                  <a:lnTo>
                    <a:pt x="18291" y="18369"/>
                  </a:lnTo>
                  <a:lnTo>
                    <a:pt x="18291" y="18049"/>
                  </a:lnTo>
                  <a:lnTo>
                    <a:pt x="18193" y="18049"/>
                  </a:lnTo>
                  <a:lnTo>
                    <a:pt x="18193" y="17350"/>
                  </a:lnTo>
                  <a:lnTo>
                    <a:pt x="18108" y="17350"/>
                  </a:lnTo>
                  <a:lnTo>
                    <a:pt x="18108" y="15429"/>
                  </a:lnTo>
                  <a:lnTo>
                    <a:pt x="18077" y="15429"/>
                  </a:lnTo>
                  <a:lnTo>
                    <a:pt x="18077" y="15341"/>
                  </a:lnTo>
                  <a:lnTo>
                    <a:pt x="17875" y="15341"/>
                  </a:lnTo>
                  <a:lnTo>
                    <a:pt x="17875" y="17554"/>
                  </a:lnTo>
                  <a:lnTo>
                    <a:pt x="17827" y="17554"/>
                  </a:lnTo>
                  <a:lnTo>
                    <a:pt x="17827" y="5065"/>
                  </a:lnTo>
                  <a:lnTo>
                    <a:pt x="17493" y="5065"/>
                  </a:lnTo>
                  <a:lnTo>
                    <a:pt x="17493" y="18456"/>
                  </a:lnTo>
                  <a:lnTo>
                    <a:pt x="17374" y="18456"/>
                  </a:lnTo>
                  <a:lnTo>
                    <a:pt x="17374" y="5065"/>
                  </a:lnTo>
                  <a:lnTo>
                    <a:pt x="17009" y="5065"/>
                  </a:lnTo>
                  <a:lnTo>
                    <a:pt x="17009" y="13129"/>
                  </a:lnTo>
                  <a:lnTo>
                    <a:pt x="16933" y="13129"/>
                  </a:lnTo>
                  <a:lnTo>
                    <a:pt x="16933" y="17350"/>
                  </a:lnTo>
                  <a:lnTo>
                    <a:pt x="16790" y="16535"/>
                  </a:lnTo>
                  <a:lnTo>
                    <a:pt x="16790" y="12809"/>
                  </a:lnTo>
                  <a:lnTo>
                    <a:pt x="16674" y="11702"/>
                  </a:lnTo>
                  <a:lnTo>
                    <a:pt x="16559" y="12809"/>
                  </a:lnTo>
                  <a:lnTo>
                    <a:pt x="16548" y="15021"/>
                  </a:lnTo>
                  <a:lnTo>
                    <a:pt x="16528" y="15021"/>
                  </a:lnTo>
                  <a:lnTo>
                    <a:pt x="16528" y="15545"/>
                  </a:lnTo>
                  <a:lnTo>
                    <a:pt x="16520" y="15545"/>
                  </a:lnTo>
                  <a:lnTo>
                    <a:pt x="16520" y="14119"/>
                  </a:lnTo>
                  <a:lnTo>
                    <a:pt x="16258" y="14119"/>
                  </a:lnTo>
                  <a:lnTo>
                    <a:pt x="16258" y="16535"/>
                  </a:lnTo>
                  <a:lnTo>
                    <a:pt x="16143" y="16535"/>
                  </a:lnTo>
                  <a:lnTo>
                    <a:pt x="16143" y="16942"/>
                  </a:lnTo>
                  <a:lnTo>
                    <a:pt x="16087" y="16942"/>
                  </a:lnTo>
                  <a:lnTo>
                    <a:pt x="16087" y="16535"/>
                  </a:lnTo>
                  <a:lnTo>
                    <a:pt x="16028" y="16535"/>
                  </a:lnTo>
                  <a:lnTo>
                    <a:pt x="16028" y="15225"/>
                  </a:lnTo>
                  <a:lnTo>
                    <a:pt x="15856" y="14643"/>
                  </a:lnTo>
                  <a:lnTo>
                    <a:pt x="15856" y="14322"/>
                  </a:lnTo>
                  <a:lnTo>
                    <a:pt x="15741" y="14322"/>
                  </a:lnTo>
                  <a:lnTo>
                    <a:pt x="15741" y="13915"/>
                  </a:lnTo>
                  <a:lnTo>
                    <a:pt x="15682" y="13915"/>
                  </a:lnTo>
                  <a:lnTo>
                    <a:pt x="15682" y="13624"/>
                  </a:lnTo>
                  <a:lnTo>
                    <a:pt x="15662" y="13507"/>
                  </a:lnTo>
                  <a:lnTo>
                    <a:pt x="15626" y="9490"/>
                  </a:lnTo>
                  <a:lnTo>
                    <a:pt x="15595" y="13624"/>
                  </a:lnTo>
                  <a:lnTo>
                    <a:pt x="15575" y="13624"/>
                  </a:lnTo>
                  <a:lnTo>
                    <a:pt x="15575" y="14439"/>
                  </a:lnTo>
                  <a:lnTo>
                    <a:pt x="15567" y="14439"/>
                  </a:lnTo>
                  <a:lnTo>
                    <a:pt x="15567" y="14643"/>
                  </a:lnTo>
                  <a:lnTo>
                    <a:pt x="15539" y="14643"/>
                  </a:lnTo>
                  <a:lnTo>
                    <a:pt x="15527" y="14730"/>
                  </a:lnTo>
                  <a:lnTo>
                    <a:pt x="15519" y="14730"/>
                  </a:lnTo>
                  <a:lnTo>
                    <a:pt x="15519" y="13915"/>
                  </a:lnTo>
                  <a:lnTo>
                    <a:pt x="15511" y="13915"/>
                  </a:lnTo>
                  <a:lnTo>
                    <a:pt x="15511" y="13420"/>
                  </a:lnTo>
                  <a:lnTo>
                    <a:pt x="15491" y="13420"/>
                  </a:lnTo>
                  <a:lnTo>
                    <a:pt x="15443" y="11906"/>
                  </a:lnTo>
                  <a:lnTo>
                    <a:pt x="15412" y="10392"/>
                  </a:lnTo>
                  <a:lnTo>
                    <a:pt x="15392" y="11906"/>
                  </a:lnTo>
                  <a:lnTo>
                    <a:pt x="15345" y="13333"/>
                  </a:lnTo>
                  <a:lnTo>
                    <a:pt x="15336" y="13333"/>
                  </a:lnTo>
                  <a:lnTo>
                    <a:pt x="15336" y="14322"/>
                  </a:lnTo>
                  <a:lnTo>
                    <a:pt x="15325" y="14322"/>
                  </a:lnTo>
                  <a:lnTo>
                    <a:pt x="15325" y="14817"/>
                  </a:lnTo>
                  <a:lnTo>
                    <a:pt x="15308" y="14817"/>
                  </a:lnTo>
                  <a:lnTo>
                    <a:pt x="15308" y="13711"/>
                  </a:lnTo>
                  <a:lnTo>
                    <a:pt x="15173" y="13711"/>
                  </a:lnTo>
                  <a:lnTo>
                    <a:pt x="15173" y="16855"/>
                  </a:lnTo>
                  <a:lnTo>
                    <a:pt x="15106" y="16855"/>
                  </a:lnTo>
                  <a:lnTo>
                    <a:pt x="15106" y="13012"/>
                  </a:lnTo>
                  <a:lnTo>
                    <a:pt x="14709" y="12925"/>
                  </a:lnTo>
                  <a:lnTo>
                    <a:pt x="14709" y="15953"/>
                  </a:lnTo>
                  <a:lnTo>
                    <a:pt x="14692" y="15953"/>
                  </a:lnTo>
                  <a:lnTo>
                    <a:pt x="14692" y="15632"/>
                  </a:lnTo>
                  <a:lnTo>
                    <a:pt x="14653" y="15632"/>
                  </a:lnTo>
                  <a:lnTo>
                    <a:pt x="14653" y="15137"/>
                  </a:lnTo>
                  <a:lnTo>
                    <a:pt x="14645" y="15137"/>
                  </a:lnTo>
                  <a:lnTo>
                    <a:pt x="14645" y="14031"/>
                  </a:lnTo>
                  <a:lnTo>
                    <a:pt x="14316" y="14031"/>
                  </a:lnTo>
                  <a:lnTo>
                    <a:pt x="14316" y="15836"/>
                  </a:lnTo>
                  <a:lnTo>
                    <a:pt x="14288" y="15836"/>
                  </a:lnTo>
                  <a:lnTo>
                    <a:pt x="14172" y="16447"/>
                  </a:lnTo>
                  <a:lnTo>
                    <a:pt x="14172" y="15953"/>
                  </a:lnTo>
                  <a:lnTo>
                    <a:pt x="14026" y="15953"/>
                  </a:lnTo>
                  <a:lnTo>
                    <a:pt x="14026" y="12314"/>
                  </a:lnTo>
                  <a:lnTo>
                    <a:pt x="13711" y="12401"/>
                  </a:lnTo>
                  <a:lnTo>
                    <a:pt x="13711" y="12721"/>
                  </a:lnTo>
                  <a:lnTo>
                    <a:pt x="13700" y="12721"/>
                  </a:lnTo>
                  <a:lnTo>
                    <a:pt x="13700" y="13216"/>
                  </a:lnTo>
                  <a:lnTo>
                    <a:pt x="13692" y="13216"/>
                  </a:lnTo>
                  <a:lnTo>
                    <a:pt x="13692" y="14322"/>
                  </a:lnTo>
                  <a:lnTo>
                    <a:pt x="13624" y="14322"/>
                  </a:lnTo>
                  <a:lnTo>
                    <a:pt x="13624" y="16739"/>
                  </a:lnTo>
                  <a:lnTo>
                    <a:pt x="13461" y="16739"/>
                  </a:lnTo>
                  <a:lnTo>
                    <a:pt x="13461" y="17641"/>
                  </a:lnTo>
                  <a:lnTo>
                    <a:pt x="13441" y="17641"/>
                  </a:lnTo>
                  <a:lnTo>
                    <a:pt x="13441" y="15021"/>
                  </a:lnTo>
                  <a:lnTo>
                    <a:pt x="13430" y="15021"/>
                  </a:lnTo>
                  <a:lnTo>
                    <a:pt x="13430" y="14439"/>
                  </a:lnTo>
                  <a:lnTo>
                    <a:pt x="13410" y="14439"/>
                  </a:lnTo>
                  <a:lnTo>
                    <a:pt x="13410" y="13711"/>
                  </a:lnTo>
                  <a:lnTo>
                    <a:pt x="13374" y="13333"/>
                  </a:lnTo>
                  <a:lnTo>
                    <a:pt x="13374" y="8995"/>
                  </a:lnTo>
                  <a:lnTo>
                    <a:pt x="13143" y="8267"/>
                  </a:lnTo>
                  <a:lnTo>
                    <a:pt x="12814" y="9082"/>
                  </a:lnTo>
                  <a:lnTo>
                    <a:pt x="12814" y="15429"/>
                  </a:lnTo>
                  <a:lnTo>
                    <a:pt x="12795" y="15429"/>
                  </a:lnTo>
                  <a:lnTo>
                    <a:pt x="12795" y="18165"/>
                  </a:lnTo>
                  <a:lnTo>
                    <a:pt x="12778" y="18165"/>
                  </a:lnTo>
                  <a:lnTo>
                    <a:pt x="12778" y="15953"/>
                  </a:lnTo>
                  <a:lnTo>
                    <a:pt x="12767" y="15836"/>
                  </a:lnTo>
                  <a:lnTo>
                    <a:pt x="12767" y="14235"/>
                  </a:lnTo>
                  <a:lnTo>
                    <a:pt x="12758" y="13624"/>
                  </a:lnTo>
                  <a:lnTo>
                    <a:pt x="12747" y="13915"/>
                  </a:lnTo>
                  <a:lnTo>
                    <a:pt x="12699" y="12605"/>
                  </a:lnTo>
                  <a:lnTo>
                    <a:pt x="12660" y="13915"/>
                  </a:lnTo>
                  <a:lnTo>
                    <a:pt x="12651" y="13711"/>
                  </a:lnTo>
                  <a:lnTo>
                    <a:pt x="12651" y="4949"/>
                  </a:lnTo>
                  <a:lnTo>
                    <a:pt x="12410" y="4337"/>
                  </a:lnTo>
                  <a:lnTo>
                    <a:pt x="12112" y="5153"/>
                  </a:lnTo>
                  <a:lnTo>
                    <a:pt x="12112" y="16244"/>
                  </a:lnTo>
                  <a:lnTo>
                    <a:pt x="12075" y="16244"/>
                  </a:lnTo>
                  <a:lnTo>
                    <a:pt x="12075" y="14119"/>
                  </a:lnTo>
                  <a:lnTo>
                    <a:pt x="12044" y="14119"/>
                  </a:lnTo>
                  <a:lnTo>
                    <a:pt x="12044" y="13333"/>
                  </a:lnTo>
                  <a:lnTo>
                    <a:pt x="12016" y="13333"/>
                  </a:lnTo>
                  <a:lnTo>
                    <a:pt x="12016" y="12809"/>
                  </a:lnTo>
                  <a:lnTo>
                    <a:pt x="11603" y="12809"/>
                  </a:lnTo>
                  <a:lnTo>
                    <a:pt x="11603" y="13420"/>
                  </a:lnTo>
                  <a:lnTo>
                    <a:pt x="11583" y="13420"/>
                  </a:lnTo>
                  <a:lnTo>
                    <a:pt x="11583" y="14119"/>
                  </a:lnTo>
                  <a:lnTo>
                    <a:pt x="11535" y="14119"/>
                  </a:lnTo>
                  <a:lnTo>
                    <a:pt x="11535" y="16447"/>
                  </a:lnTo>
                  <a:lnTo>
                    <a:pt x="11507" y="15545"/>
                  </a:lnTo>
                  <a:lnTo>
                    <a:pt x="11468" y="15545"/>
                  </a:lnTo>
                  <a:lnTo>
                    <a:pt x="11468" y="13012"/>
                  </a:lnTo>
                  <a:lnTo>
                    <a:pt x="11440" y="12809"/>
                  </a:lnTo>
                  <a:lnTo>
                    <a:pt x="11440" y="11615"/>
                  </a:lnTo>
                  <a:lnTo>
                    <a:pt x="11411" y="11615"/>
                  </a:lnTo>
                  <a:lnTo>
                    <a:pt x="11411" y="11295"/>
                  </a:lnTo>
                  <a:lnTo>
                    <a:pt x="11217" y="10305"/>
                  </a:lnTo>
                  <a:lnTo>
                    <a:pt x="11015" y="11295"/>
                  </a:lnTo>
                  <a:lnTo>
                    <a:pt x="11015" y="11615"/>
                  </a:lnTo>
                  <a:lnTo>
                    <a:pt x="10979" y="11615"/>
                  </a:lnTo>
                  <a:lnTo>
                    <a:pt x="10979" y="12809"/>
                  </a:lnTo>
                  <a:lnTo>
                    <a:pt x="10928" y="12809"/>
                  </a:lnTo>
                  <a:lnTo>
                    <a:pt x="10928" y="16651"/>
                  </a:lnTo>
                  <a:lnTo>
                    <a:pt x="10911" y="16651"/>
                  </a:lnTo>
                  <a:lnTo>
                    <a:pt x="10911" y="16156"/>
                  </a:lnTo>
                  <a:lnTo>
                    <a:pt x="10880" y="16156"/>
                  </a:lnTo>
                  <a:lnTo>
                    <a:pt x="10880" y="15137"/>
                  </a:lnTo>
                  <a:lnTo>
                    <a:pt x="10860" y="15137"/>
                  </a:lnTo>
                  <a:lnTo>
                    <a:pt x="10860" y="14817"/>
                  </a:lnTo>
                  <a:lnTo>
                    <a:pt x="10844" y="14817"/>
                  </a:lnTo>
                  <a:lnTo>
                    <a:pt x="10844" y="14526"/>
                  </a:lnTo>
                  <a:lnTo>
                    <a:pt x="10832" y="14526"/>
                  </a:lnTo>
                  <a:lnTo>
                    <a:pt x="10832" y="10509"/>
                  </a:lnTo>
                  <a:lnTo>
                    <a:pt x="10804" y="10392"/>
                  </a:lnTo>
                  <a:lnTo>
                    <a:pt x="10630" y="10392"/>
                  </a:lnTo>
                  <a:lnTo>
                    <a:pt x="10630" y="16855"/>
                  </a:lnTo>
                  <a:lnTo>
                    <a:pt x="10526" y="16855"/>
                  </a:lnTo>
                  <a:lnTo>
                    <a:pt x="10526" y="19358"/>
                  </a:lnTo>
                  <a:lnTo>
                    <a:pt x="10487" y="19358"/>
                  </a:lnTo>
                  <a:lnTo>
                    <a:pt x="10487" y="6666"/>
                  </a:lnTo>
                  <a:lnTo>
                    <a:pt x="10478" y="6666"/>
                  </a:lnTo>
                  <a:lnTo>
                    <a:pt x="10467" y="6579"/>
                  </a:lnTo>
                  <a:lnTo>
                    <a:pt x="10113" y="6579"/>
                  </a:lnTo>
                  <a:lnTo>
                    <a:pt x="10113" y="6666"/>
                  </a:lnTo>
                  <a:lnTo>
                    <a:pt x="10101" y="6666"/>
                  </a:lnTo>
                  <a:lnTo>
                    <a:pt x="10093" y="16535"/>
                  </a:lnTo>
                  <a:lnTo>
                    <a:pt x="9995" y="16447"/>
                  </a:lnTo>
                  <a:lnTo>
                    <a:pt x="9995" y="16331"/>
                  </a:lnTo>
                  <a:lnTo>
                    <a:pt x="9919" y="16331"/>
                  </a:lnTo>
                  <a:lnTo>
                    <a:pt x="9910" y="11906"/>
                  </a:lnTo>
                  <a:lnTo>
                    <a:pt x="9910" y="11411"/>
                  </a:lnTo>
                  <a:lnTo>
                    <a:pt x="9862" y="11411"/>
                  </a:lnTo>
                  <a:lnTo>
                    <a:pt x="9862" y="6754"/>
                  </a:lnTo>
                  <a:lnTo>
                    <a:pt x="9629" y="6754"/>
                  </a:lnTo>
                  <a:lnTo>
                    <a:pt x="9629" y="11295"/>
                  </a:lnTo>
                  <a:lnTo>
                    <a:pt x="9525" y="11295"/>
                  </a:lnTo>
                  <a:lnTo>
                    <a:pt x="9525" y="8675"/>
                  </a:lnTo>
                  <a:lnTo>
                    <a:pt x="9168" y="8675"/>
                  </a:lnTo>
                  <a:lnTo>
                    <a:pt x="9168" y="1630"/>
                  </a:lnTo>
                  <a:lnTo>
                    <a:pt x="9129" y="1019"/>
                  </a:lnTo>
                  <a:lnTo>
                    <a:pt x="9120" y="932"/>
                  </a:lnTo>
                  <a:lnTo>
                    <a:pt x="8898" y="1019"/>
                  </a:lnTo>
                  <a:lnTo>
                    <a:pt x="8878" y="1135"/>
                  </a:lnTo>
                  <a:lnTo>
                    <a:pt x="8870" y="1223"/>
                  </a:lnTo>
                  <a:lnTo>
                    <a:pt x="8870" y="1834"/>
                  </a:lnTo>
                  <a:lnTo>
                    <a:pt x="8862" y="1921"/>
                  </a:lnTo>
                  <a:lnTo>
                    <a:pt x="8862" y="2125"/>
                  </a:lnTo>
                  <a:lnTo>
                    <a:pt x="8850" y="14322"/>
                  </a:lnTo>
                  <a:lnTo>
                    <a:pt x="8811" y="13333"/>
                  </a:lnTo>
                  <a:lnTo>
                    <a:pt x="8811" y="11091"/>
                  </a:lnTo>
                  <a:lnTo>
                    <a:pt x="8802" y="9781"/>
                  </a:lnTo>
                  <a:lnTo>
                    <a:pt x="8802" y="6754"/>
                  </a:lnTo>
                  <a:lnTo>
                    <a:pt x="8794" y="6754"/>
                  </a:lnTo>
                  <a:lnTo>
                    <a:pt x="8783" y="6666"/>
                  </a:lnTo>
                  <a:lnTo>
                    <a:pt x="8774" y="6579"/>
                  </a:lnTo>
                  <a:lnTo>
                    <a:pt x="8774" y="6463"/>
                  </a:lnTo>
                  <a:lnTo>
                    <a:pt x="8763" y="6375"/>
                  </a:lnTo>
                  <a:lnTo>
                    <a:pt x="8755" y="6375"/>
                  </a:lnTo>
                  <a:lnTo>
                    <a:pt x="8755" y="6259"/>
                  </a:lnTo>
                  <a:lnTo>
                    <a:pt x="8746" y="6259"/>
                  </a:lnTo>
                  <a:lnTo>
                    <a:pt x="8746" y="6055"/>
                  </a:lnTo>
                  <a:lnTo>
                    <a:pt x="8668" y="6055"/>
                  </a:lnTo>
                  <a:lnTo>
                    <a:pt x="8668" y="6259"/>
                  </a:lnTo>
                  <a:lnTo>
                    <a:pt x="8648" y="6259"/>
                  </a:lnTo>
                  <a:lnTo>
                    <a:pt x="8648" y="6375"/>
                  </a:lnTo>
                  <a:lnTo>
                    <a:pt x="8639" y="6463"/>
                  </a:lnTo>
                  <a:lnTo>
                    <a:pt x="8639" y="6579"/>
                  </a:lnTo>
                  <a:lnTo>
                    <a:pt x="8620" y="6666"/>
                  </a:lnTo>
                  <a:lnTo>
                    <a:pt x="8620" y="6754"/>
                  </a:lnTo>
                  <a:lnTo>
                    <a:pt x="8611" y="6754"/>
                  </a:lnTo>
                  <a:lnTo>
                    <a:pt x="8611" y="9781"/>
                  </a:lnTo>
                  <a:lnTo>
                    <a:pt x="8600" y="11091"/>
                  </a:lnTo>
                  <a:lnTo>
                    <a:pt x="8600" y="14119"/>
                  </a:lnTo>
                  <a:lnTo>
                    <a:pt x="8580" y="14730"/>
                  </a:lnTo>
                  <a:lnTo>
                    <a:pt x="8544" y="14730"/>
                  </a:lnTo>
                  <a:lnTo>
                    <a:pt x="8544" y="14817"/>
                  </a:lnTo>
                  <a:lnTo>
                    <a:pt x="8524" y="14817"/>
                  </a:lnTo>
                  <a:lnTo>
                    <a:pt x="8524" y="4250"/>
                  </a:lnTo>
                  <a:lnTo>
                    <a:pt x="8398" y="3843"/>
                  </a:lnTo>
                  <a:lnTo>
                    <a:pt x="8389" y="4454"/>
                  </a:lnTo>
                  <a:lnTo>
                    <a:pt x="8389" y="11295"/>
                  </a:lnTo>
                  <a:lnTo>
                    <a:pt x="8322" y="11411"/>
                  </a:lnTo>
                  <a:lnTo>
                    <a:pt x="8322" y="10713"/>
                  </a:lnTo>
                  <a:lnTo>
                    <a:pt x="8330" y="10713"/>
                  </a:lnTo>
                  <a:lnTo>
                    <a:pt x="8330" y="10596"/>
                  </a:lnTo>
                  <a:lnTo>
                    <a:pt x="8341" y="10596"/>
                  </a:lnTo>
                  <a:lnTo>
                    <a:pt x="8330" y="7569"/>
                  </a:lnTo>
                  <a:lnTo>
                    <a:pt x="8322" y="7569"/>
                  </a:lnTo>
                  <a:lnTo>
                    <a:pt x="8215" y="5153"/>
                  </a:lnTo>
                  <a:lnTo>
                    <a:pt x="8111" y="5153"/>
                  </a:lnTo>
                  <a:lnTo>
                    <a:pt x="8012" y="7569"/>
                  </a:lnTo>
                  <a:lnTo>
                    <a:pt x="7996" y="7569"/>
                  </a:lnTo>
                  <a:lnTo>
                    <a:pt x="7996" y="10713"/>
                  </a:lnTo>
                  <a:lnTo>
                    <a:pt x="8004" y="10713"/>
                  </a:lnTo>
                  <a:lnTo>
                    <a:pt x="8004" y="16739"/>
                  </a:lnTo>
                  <a:lnTo>
                    <a:pt x="7984" y="16739"/>
                  </a:lnTo>
                  <a:lnTo>
                    <a:pt x="7984" y="19358"/>
                  </a:lnTo>
                  <a:lnTo>
                    <a:pt x="7965" y="19358"/>
                  </a:lnTo>
                  <a:lnTo>
                    <a:pt x="7965" y="18573"/>
                  </a:lnTo>
                  <a:lnTo>
                    <a:pt x="7956" y="18573"/>
                  </a:lnTo>
                  <a:lnTo>
                    <a:pt x="7956" y="14322"/>
                  </a:lnTo>
                  <a:lnTo>
                    <a:pt x="7965" y="14322"/>
                  </a:lnTo>
                  <a:lnTo>
                    <a:pt x="7965" y="9199"/>
                  </a:lnTo>
                  <a:lnTo>
                    <a:pt x="7945" y="9082"/>
                  </a:lnTo>
                  <a:lnTo>
                    <a:pt x="7945" y="7365"/>
                  </a:lnTo>
                  <a:lnTo>
                    <a:pt x="7928" y="7365"/>
                  </a:lnTo>
                  <a:lnTo>
                    <a:pt x="7917" y="7278"/>
                  </a:lnTo>
                  <a:lnTo>
                    <a:pt x="7889" y="7278"/>
                  </a:lnTo>
                  <a:lnTo>
                    <a:pt x="7861" y="7161"/>
                  </a:lnTo>
                  <a:lnTo>
                    <a:pt x="7841" y="7278"/>
                  </a:lnTo>
                  <a:lnTo>
                    <a:pt x="7802" y="7278"/>
                  </a:lnTo>
                  <a:lnTo>
                    <a:pt x="7802" y="7365"/>
                  </a:lnTo>
                  <a:lnTo>
                    <a:pt x="7782" y="7365"/>
                  </a:lnTo>
                  <a:lnTo>
                    <a:pt x="7782" y="9082"/>
                  </a:lnTo>
                  <a:lnTo>
                    <a:pt x="7762" y="9199"/>
                  </a:lnTo>
                  <a:lnTo>
                    <a:pt x="7762" y="14322"/>
                  </a:lnTo>
                  <a:lnTo>
                    <a:pt x="7774" y="14322"/>
                  </a:lnTo>
                  <a:lnTo>
                    <a:pt x="7774" y="18573"/>
                  </a:lnTo>
                  <a:lnTo>
                    <a:pt x="7734" y="18573"/>
                  </a:lnTo>
                  <a:lnTo>
                    <a:pt x="7734" y="15137"/>
                  </a:lnTo>
                  <a:lnTo>
                    <a:pt x="7639" y="15021"/>
                  </a:lnTo>
                  <a:lnTo>
                    <a:pt x="7630" y="15021"/>
                  </a:lnTo>
                  <a:lnTo>
                    <a:pt x="7630" y="15225"/>
                  </a:lnTo>
                  <a:lnTo>
                    <a:pt x="7580" y="15225"/>
                  </a:lnTo>
                  <a:lnTo>
                    <a:pt x="7580" y="14439"/>
                  </a:lnTo>
                  <a:lnTo>
                    <a:pt x="7571" y="14439"/>
                  </a:lnTo>
                  <a:lnTo>
                    <a:pt x="7571" y="13420"/>
                  </a:lnTo>
                  <a:lnTo>
                    <a:pt x="7495" y="13420"/>
                  </a:lnTo>
                  <a:lnTo>
                    <a:pt x="7495" y="12925"/>
                  </a:lnTo>
                  <a:lnTo>
                    <a:pt x="7436" y="12925"/>
                  </a:lnTo>
                  <a:lnTo>
                    <a:pt x="7436" y="13827"/>
                  </a:lnTo>
                  <a:lnTo>
                    <a:pt x="7428" y="13827"/>
                  </a:lnTo>
                  <a:lnTo>
                    <a:pt x="7428" y="14730"/>
                  </a:lnTo>
                  <a:lnTo>
                    <a:pt x="7416" y="14730"/>
                  </a:lnTo>
                  <a:lnTo>
                    <a:pt x="7416" y="15137"/>
                  </a:lnTo>
                  <a:lnTo>
                    <a:pt x="7397" y="15137"/>
                  </a:lnTo>
                  <a:lnTo>
                    <a:pt x="7397" y="14730"/>
                  </a:lnTo>
                  <a:lnTo>
                    <a:pt x="7380" y="14730"/>
                  </a:lnTo>
                  <a:lnTo>
                    <a:pt x="7380" y="14439"/>
                  </a:lnTo>
                  <a:lnTo>
                    <a:pt x="7360" y="14439"/>
                  </a:lnTo>
                  <a:lnTo>
                    <a:pt x="7360" y="12809"/>
                  </a:lnTo>
                  <a:lnTo>
                    <a:pt x="7262" y="12809"/>
                  </a:lnTo>
                  <a:lnTo>
                    <a:pt x="7262" y="14730"/>
                  </a:lnTo>
                  <a:lnTo>
                    <a:pt x="7253" y="14730"/>
                  </a:lnTo>
                  <a:lnTo>
                    <a:pt x="7253" y="17350"/>
                  </a:lnTo>
                  <a:lnTo>
                    <a:pt x="7206" y="17350"/>
                  </a:lnTo>
                  <a:lnTo>
                    <a:pt x="7206" y="14817"/>
                  </a:lnTo>
                  <a:lnTo>
                    <a:pt x="7186" y="13507"/>
                  </a:lnTo>
                  <a:lnTo>
                    <a:pt x="7186" y="9082"/>
                  </a:lnTo>
                  <a:lnTo>
                    <a:pt x="7166" y="8675"/>
                  </a:lnTo>
                  <a:lnTo>
                    <a:pt x="7166" y="4658"/>
                  </a:lnTo>
                  <a:lnTo>
                    <a:pt x="7158" y="4337"/>
                  </a:lnTo>
                  <a:lnTo>
                    <a:pt x="7147" y="4337"/>
                  </a:lnTo>
                  <a:lnTo>
                    <a:pt x="7147" y="4134"/>
                  </a:lnTo>
                  <a:lnTo>
                    <a:pt x="7138" y="4134"/>
                  </a:lnTo>
                  <a:lnTo>
                    <a:pt x="7138" y="3930"/>
                  </a:lnTo>
                  <a:lnTo>
                    <a:pt x="7130" y="3930"/>
                  </a:lnTo>
                  <a:lnTo>
                    <a:pt x="7130" y="3551"/>
                  </a:lnTo>
                  <a:lnTo>
                    <a:pt x="7023" y="3551"/>
                  </a:lnTo>
                  <a:lnTo>
                    <a:pt x="7023" y="3930"/>
                  </a:lnTo>
                  <a:lnTo>
                    <a:pt x="7003" y="3930"/>
                  </a:lnTo>
                  <a:lnTo>
                    <a:pt x="7003" y="4337"/>
                  </a:lnTo>
                  <a:lnTo>
                    <a:pt x="6995" y="4337"/>
                  </a:lnTo>
                  <a:lnTo>
                    <a:pt x="6984" y="4658"/>
                  </a:lnTo>
                  <a:lnTo>
                    <a:pt x="6984" y="8675"/>
                  </a:lnTo>
                  <a:lnTo>
                    <a:pt x="6964" y="9082"/>
                  </a:lnTo>
                  <a:lnTo>
                    <a:pt x="6964" y="12809"/>
                  </a:lnTo>
                  <a:lnTo>
                    <a:pt x="6936" y="12809"/>
                  </a:lnTo>
                  <a:lnTo>
                    <a:pt x="6936" y="12925"/>
                  </a:lnTo>
                  <a:lnTo>
                    <a:pt x="6927" y="12925"/>
                  </a:lnTo>
                  <a:lnTo>
                    <a:pt x="6927" y="13012"/>
                  </a:lnTo>
                  <a:lnTo>
                    <a:pt x="6916" y="13012"/>
                  </a:lnTo>
                  <a:lnTo>
                    <a:pt x="6916" y="15225"/>
                  </a:lnTo>
                  <a:lnTo>
                    <a:pt x="6908" y="15545"/>
                  </a:lnTo>
                  <a:lnTo>
                    <a:pt x="6908" y="7365"/>
                  </a:lnTo>
                  <a:lnTo>
                    <a:pt x="6820" y="7365"/>
                  </a:lnTo>
                  <a:lnTo>
                    <a:pt x="6820" y="7278"/>
                  </a:lnTo>
                  <a:lnTo>
                    <a:pt x="6801" y="7278"/>
                  </a:lnTo>
                  <a:lnTo>
                    <a:pt x="6801" y="7365"/>
                  </a:lnTo>
                  <a:lnTo>
                    <a:pt x="6725" y="7365"/>
                  </a:lnTo>
                  <a:lnTo>
                    <a:pt x="6725" y="7278"/>
                  </a:lnTo>
                  <a:lnTo>
                    <a:pt x="6714" y="7278"/>
                  </a:lnTo>
                  <a:lnTo>
                    <a:pt x="6714" y="7365"/>
                  </a:lnTo>
                  <a:lnTo>
                    <a:pt x="6629" y="7278"/>
                  </a:lnTo>
                  <a:lnTo>
                    <a:pt x="6629" y="8267"/>
                  </a:lnTo>
                  <a:lnTo>
                    <a:pt x="6618" y="8267"/>
                  </a:lnTo>
                  <a:lnTo>
                    <a:pt x="6629" y="9199"/>
                  </a:lnTo>
                  <a:lnTo>
                    <a:pt x="6629" y="13827"/>
                  </a:lnTo>
                  <a:lnTo>
                    <a:pt x="6522" y="13827"/>
                  </a:lnTo>
                  <a:lnTo>
                    <a:pt x="6522" y="14119"/>
                  </a:lnTo>
                  <a:lnTo>
                    <a:pt x="6514" y="14119"/>
                  </a:lnTo>
                  <a:lnTo>
                    <a:pt x="6455" y="14235"/>
                  </a:lnTo>
                  <a:lnTo>
                    <a:pt x="6455" y="15137"/>
                  </a:lnTo>
                  <a:lnTo>
                    <a:pt x="6416" y="15021"/>
                  </a:lnTo>
                  <a:lnTo>
                    <a:pt x="6379" y="15021"/>
                  </a:lnTo>
                  <a:lnTo>
                    <a:pt x="6379" y="8879"/>
                  </a:lnTo>
                  <a:lnTo>
                    <a:pt x="6359" y="8471"/>
                  </a:lnTo>
                  <a:lnTo>
                    <a:pt x="6359" y="8180"/>
                  </a:lnTo>
                  <a:lnTo>
                    <a:pt x="6348" y="8064"/>
                  </a:lnTo>
                  <a:lnTo>
                    <a:pt x="6070" y="8180"/>
                  </a:lnTo>
                  <a:lnTo>
                    <a:pt x="6070" y="16040"/>
                  </a:lnTo>
                  <a:lnTo>
                    <a:pt x="6030" y="16040"/>
                  </a:lnTo>
                  <a:lnTo>
                    <a:pt x="6030" y="16156"/>
                  </a:lnTo>
                  <a:lnTo>
                    <a:pt x="5994" y="15953"/>
                  </a:lnTo>
                  <a:lnTo>
                    <a:pt x="5994" y="2533"/>
                  </a:lnTo>
                  <a:lnTo>
                    <a:pt x="5983" y="2445"/>
                  </a:lnTo>
                  <a:lnTo>
                    <a:pt x="5963" y="2329"/>
                  </a:lnTo>
                  <a:lnTo>
                    <a:pt x="5926" y="2242"/>
                  </a:lnTo>
                  <a:lnTo>
                    <a:pt x="5887" y="2125"/>
                  </a:lnTo>
                  <a:lnTo>
                    <a:pt x="5820" y="2125"/>
                  </a:lnTo>
                  <a:lnTo>
                    <a:pt x="5820" y="1019"/>
                  </a:lnTo>
                  <a:lnTo>
                    <a:pt x="5800" y="0"/>
                  </a:lnTo>
                  <a:lnTo>
                    <a:pt x="5752" y="116"/>
                  </a:lnTo>
                  <a:lnTo>
                    <a:pt x="5713" y="116"/>
                  </a:lnTo>
                  <a:lnTo>
                    <a:pt x="5676" y="204"/>
                  </a:lnTo>
                  <a:lnTo>
                    <a:pt x="5648" y="320"/>
                  </a:lnTo>
                  <a:lnTo>
                    <a:pt x="5628" y="408"/>
                  </a:lnTo>
                  <a:lnTo>
                    <a:pt x="5628" y="17845"/>
                  </a:lnTo>
                  <a:lnTo>
                    <a:pt x="5617" y="17961"/>
                  </a:lnTo>
                  <a:lnTo>
                    <a:pt x="5609" y="17961"/>
                  </a:lnTo>
                  <a:lnTo>
                    <a:pt x="5609" y="15137"/>
                  </a:lnTo>
                  <a:lnTo>
                    <a:pt x="5598" y="14643"/>
                  </a:lnTo>
                  <a:lnTo>
                    <a:pt x="5598" y="14235"/>
                  </a:lnTo>
                  <a:lnTo>
                    <a:pt x="5589" y="13827"/>
                  </a:lnTo>
                  <a:lnTo>
                    <a:pt x="5581" y="13624"/>
                  </a:lnTo>
                  <a:lnTo>
                    <a:pt x="5581" y="13420"/>
                  </a:lnTo>
                  <a:lnTo>
                    <a:pt x="5513" y="13420"/>
                  </a:lnTo>
                  <a:lnTo>
                    <a:pt x="5502" y="13624"/>
                  </a:lnTo>
                  <a:lnTo>
                    <a:pt x="5502" y="13827"/>
                  </a:lnTo>
                  <a:lnTo>
                    <a:pt x="5493" y="14119"/>
                  </a:lnTo>
                  <a:lnTo>
                    <a:pt x="5493" y="14526"/>
                  </a:lnTo>
                  <a:lnTo>
                    <a:pt x="5482" y="9898"/>
                  </a:lnTo>
                  <a:lnTo>
                    <a:pt x="5482" y="8471"/>
                  </a:lnTo>
                  <a:lnTo>
                    <a:pt x="5474" y="8064"/>
                  </a:lnTo>
                  <a:lnTo>
                    <a:pt x="5474" y="7773"/>
                  </a:lnTo>
                  <a:lnTo>
                    <a:pt x="5463" y="7365"/>
                  </a:lnTo>
                  <a:lnTo>
                    <a:pt x="5454" y="6957"/>
                  </a:lnTo>
                  <a:lnTo>
                    <a:pt x="5454" y="6666"/>
                  </a:lnTo>
                  <a:lnTo>
                    <a:pt x="5446" y="6259"/>
                  </a:lnTo>
                  <a:lnTo>
                    <a:pt x="5434" y="5968"/>
                  </a:lnTo>
                  <a:lnTo>
                    <a:pt x="5426" y="5647"/>
                  </a:lnTo>
                  <a:lnTo>
                    <a:pt x="5426" y="5560"/>
                  </a:lnTo>
                  <a:lnTo>
                    <a:pt x="5434" y="5560"/>
                  </a:lnTo>
                  <a:lnTo>
                    <a:pt x="5434" y="5444"/>
                  </a:lnTo>
                  <a:lnTo>
                    <a:pt x="5426" y="5444"/>
                  </a:lnTo>
                  <a:lnTo>
                    <a:pt x="5426" y="5065"/>
                  </a:lnTo>
                  <a:lnTo>
                    <a:pt x="5415" y="4949"/>
                  </a:lnTo>
                  <a:lnTo>
                    <a:pt x="5415" y="4454"/>
                  </a:lnTo>
                  <a:lnTo>
                    <a:pt x="5406" y="4337"/>
                  </a:lnTo>
                  <a:lnTo>
                    <a:pt x="5212" y="4337"/>
                  </a:lnTo>
                  <a:lnTo>
                    <a:pt x="5204" y="4454"/>
                  </a:lnTo>
                  <a:lnTo>
                    <a:pt x="5204" y="5065"/>
                  </a:lnTo>
                  <a:lnTo>
                    <a:pt x="5195" y="5065"/>
                  </a:lnTo>
                  <a:lnTo>
                    <a:pt x="5195" y="5764"/>
                  </a:lnTo>
                  <a:lnTo>
                    <a:pt x="5184" y="5968"/>
                  </a:lnTo>
                  <a:lnTo>
                    <a:pt x="5184" y="6055"/>
                  </a:lnTo>
                  <a:lnTo>
                    <a:pt x="5176" y="6259"/>
                  </a:lnTo>
                  <a:lnTo>
                    <a:pt x="5176" y="6463"/>
                  </a:lnTo>
                  <a:lnTo>
                    <a:pt x="5165" y="6666"/>
                  </a:lnTo>
                  <a:lnTo>
                    <a:pt x="5165" y="6957"/>
                  </a:lnTo>
                  <a:lnTo>
                    <a:pt x="5156" y="7161"/>
                  </a:lnTo>
                  <a:lnTo>
                    <a:pt x="5156" y="7569"/>
                  </a:lnTo>
                  <a:lnTo>
                    <a:pt x="5148" y="7685"/>
                  </a:lnTo>
                  <a:lnTo>
                    <a:pt x="5148" y="8471"/>
                  </a:lnTo>
                  <a:lnTo>
                    <a:pt x="5136" y="8791"/>
                  </a:lnTo>
                  <a:lnTo>
                    <a:pt x="5136" y="9898"/>
                  </a:lnTo>
                  <a:lnTo>
                    <a:pt x="5128" y="14235"/>
                  </a:lnTo>
                  <a:lnTo>
                    <a:pt x="5069" y="14235"/>
                  </a:lnTo>
                  <a:lnTo>
                    <a:pt x="5080" y="2620"/>
                  </a:lnTo>
                  <a:lnTo>
                    <a:pt x="5080" y="1223"/>
                  </a:lnTo>
                  <a:lnTo>
                    <a:pt x="4664" y="1135"/>
                  </a:lnTo>
                  <a:lnTo>
                    <a:pt x="4656" y="1310"/>
                  </a:lnTo>
                  <a:lnTo>
                    <a:pt x="4664" y="2736"/>
                  </a:lnTo>
                  <a:lnTo>
                    <a:pt x="4664" y="14119"/>
                  </a:lnTo>
                  <a:lnTo>
                    <a:pt x="4656" y="14119"/>
                  </a:lnTo>
                  <a:lnTo>
                    <a:pt x="4656" y="13507"/>
                  </a:lnTo>
                  <a:lnTo>
                    <a:pt x="4628" y="13507"/>
                  </a:lnTo>
                  <a:lnTo>
                    <a:pt x="4628" y="12925"/>
                  </a:lnTo>
                  <a:lnTo>
                    <a:pt x="4597" y="12925"/>
                  </a:lnTo>
                  <a:lnTo>
                    <a:pt x="4597" y="12401"/>
                  </a:lnTo>
                  <a:lnTo>
                    <a:pt x="4512" y="12314"/>
                  </a:lnTo>
                  <a:lnTo>
                    <a:pt x="4512" y="11702"/>
                  </a:lnTo>
                  <a:lnTo>
                    <a:pt x="4445" y="11702"/>
                  </a:lnTo>
                  <a:lnTo>
                    <a:pt x="4445" y="12314"/>
                  </a:lnTo>
                  <a:lnTo>
                    <a:pt x="4445" y="10800"/>
                  </a:lnTo>
                  <a:lnTo>
                    <a:pt x="4425" y="8267"/>
                  </a:lnTo>
                  <a:lnTo>
                    <a:pt x="4425" y="7773"/>
                  </a:lnTo>
                  <a:lnTo>
                    <a:pt x="4414" y="7569"/>
                  </a:lnTo>
                  <a:lnTo>
                    <a:pt x="4310" y="7889"/>
                  </a:lnTo>
                  <a:lnTo>
                    <a:pt x="4310" y="8064"/>
                  </a:lnTo>
                  <a:lnTo>
                    <a:pt x="4290" y="8064"/>
                  </a:lnTo>
                  <a:lnTo>
                    <a:pt x="4290" y="7889"/>
                  </a:lnTo>
                  <a:lnTo>
                    <a:pt x="4231" y="7685"/>
                  </a:lnTo>
                  <a:lnTo>
                    <a:pt x="4223" y="8267"/>
                  </a:lnTo>
                  <a:lnTo>
                    <a:pt x="4214" y="10887"/>
                  </a:lnTo>
                  <a:lnTo>
                    <a:pt x="4214" y="13711"/>
                  </a:lnTo>
                  <a:lnTo>
                    <a:pt x="4223" y="15749"/>
                  </a:lnTo>
                  <a:lnTo>
                    <a:pt x="4214" y="15749"/>
                  </a:lnTo>
                  <a:lnTo>
                    <a:pt x="4214" y="15021"/>
                  </a:lnTo>
                  <a:lnTo>
                    <a:pt x="4195" y="15021"/>
                  </a:lnTo>
                  <a:lnTo>
                    <a:pt x="4195" y="14730"/>
                  </a:lnTo>
                  <a:lnTo>
                    <a:pt x="4175" y="14730"/>
                  </a:lnTo>
                  <a:lnTo>
                    <a:pt x="4175" y="14119"/>
                  </a:lnTo>
                  <a:lnTo>
                    <a:pt x="4147" y="14119"/>
                  </a:lnTo>
                  <a:lnTo>
                    <a:pt x="4147" y="14235"/>
                  </a:lnTo>
                  <a:lnTo>
                    <a:pt x="4096" y="14235"/>
                  </a:lnTo>
                  <a:lnTo>
                    <a:pt x="4096" y="14119"/>
                  </a:lnTo>
                  <a:lnTo>
                    <a:pt x="4048" y="14119"/>
                  </a:lnTo>
                  <a:lnTo>
                    <a:pt x="4048" y="13711"/>
                  </a:lnTo>
                  <a:lnTo>
                    <a:pt x="4040" y="13507"/>
                  </a:lnTo>
                  <a:lnTo>
                    <a:pt x="3944" y="13507"/>
                  </a:lnTo>
                  <a:lnTo>
                    <a:pt x="3944" y="14119"/>
                  </a:lnTo>
                  <a:lnTo>
                    <a:pt x="3885" y="14119"/>
                  </a:lnTo>
                  <a:lnTo>
                    <a:pt x="3885" y="14235"/>
                  </a:lnTo>
                  <a:lnTo>
                    <a:pt x="3849" y="14235"/>
                  </a:lnTo>
                  <a:lnTo>
                    <a:pt x="3849" y="14119"/>
                  </a:lnTo>
                  <a:lnTo>
                    <a:pt x="3838" y="14119"/>
                  </a:lnTo>
                  <a:lnTo>
                    <a:pt x="3829" y="14031"/>
                  </a:lnTo>
                  <a:lnTo>
                    <a:pt x="3818" y="14031"/>
                  </a:lnTo>
                  <a:lnTo>
                    <a:pt x="3818" y="14119"/>
                  </a:lnTo>
                  <a:lnTo>
                    <a:pt x="3809" y="14119"/>
                  </a:lnTo>
                  <a:lnTo>
                    <a:pt x="3809" y="14730"/>
                  </a:lnTo>
                  <a:lnTo>
                    <a:pt x="3790" y="14730"/>
                  </a:lnTo>
                  <a:lnTo>
                    <a:pt x="3790" y="15021"/>
                  </a:lnTo>
                  <a:lnTo>
                    <a:pt x="3770" y="15021"/>
                  </a:lnTo>
                  <a:lnTo>
                    <a:pt x="3770" y="15749"/>
                  </a:lnTo>
                  <a:lnTo>
                    <a:pt x="3762" y="15749"/>
                  </a:lnTo>
                  <a:lnTo>
                    <a:pt x="3762" y="8064"/>
                  </a:lnTo>
                  <a:lnTo>
                    <a:pt x="3742" y="7976"/>
                  </a:lnTo>
                  <a:lnTo>
                    <a:pt x="3742" y="6579"/>
                  </a:lnTo>
                  <a:lnTo>
                    <a:pt x="3663" y="6259"/>
                  </a:lnTo>
                  <a:lnTo>
                    <a:pt x="3615" y="6259"/>
                  </a:lnTo>
                  <a:lnTo>
                    <a:pt x="3531" y="6463"/>
                  </a:lnTo>
                  <a:lnTo>
                    <a:pt x="3531" y="7889"/>
                  </a:lnTo>
                  <a:lnTo>
                    <a:pt x="3500" y="7976"/>
                  </a:lnTo>
                  <a:lnTo>
                    <a:pt x="3500" y="10800"/>
                  </a:lnTo>
                  <a:lnTo>
                    <a:pt x="3385" y="10800"/>
                  </a:lnTo>
                  <a:lnTo>
                    <a:pt x="3385" y="1630"/>
                  </a:lnTo>
                  <a:lnTo>
                    <a:pt x="3126" y="1630"/>
                  </a:lnTo>
                  <a:lnTo>
                    <a:pt x="3126" y="10800"/>
                  </a:lnTo>
                  <a:lnTo>
                    <a:pt x="3011" y="10800"/>
                  </a:lnTo>
                  <a:lnTo>
                    <a:pt x="3011" y="10713"/>
                  </a:lnTo>
                  <a:lnTo>
                    <a:pt x="3019" y="10392"/>
                  </a:lnTo>
                  <a:lnTo>
                    <a:pt x="3011" y="10392"/>
                  </a:lnTo>
                  <a:lnTo>
                    <a:pt x="3011" y="8267"/>
                  </a:lnTo>
                  <a:lnTo>
                    <a:pt x="3000" y="8267"/>
                  </a:lnTo>
                  <a:lnTo>
                    <a:pt x="3000" y="7773"/>
                  </a:lnTo>
                  <a:lnTo>
                    <a:pt x="3011" y="7569"/>
                  </a:lnTo>
                  <a:lnTo>
                    <a:pt x="3000" y="7569"/>
                  </a:lnTo>
                  <a:lnTo>
                    <a:pt x="3000" y="6463"/>
                  </a:lnTo>
                  <a:lnTo>
                    <a:pt x="2991" y="6463"/>
                  </a:lnTo>
                  <a:lnTo>
                    <a:pt x="3000" y="6259"/>
                  </a:lnTo>
                  <a:lnTo>
                    <a:pt x="2991" y="6259"/>
                  </a:lnTo>
                  <a:lnTo>
                    <a:pt x="3000" y="6055"/>
                  </a:lnTo>
                  <a:lnTo>
                    <a:pt x="2991" y="6055"/>
                  </a:lnTo>
                  <a:lnTo>
                    <a:pt x="3000" y="6055"/>
                  </a:lnTo>
                  <a:lnTo>
                    <a:pt x="2991" y="6055"/>
                  </a:lnTo>
                  <a:lnTo>
                    <a:pt x="3000" y="5764"/>
                  </a:lnTo>
                  <a:lnTo>
                    <a:pt x="2991" y="5764"/>
                  </a:lnTo>
                  <a:lnTo>
                    <a:pt x="2991" y="5560"/>
                  </a:lnTo>
                  <a:lnTo>
                    <a:pt x="2980" y="5444"/>
                  </a:lnTo>
                  <a:lnTo>
                    <a:pt x="2980" y="5269"/>
                  </a:lnTo>
                  <a:lnTo>
                    <a:pt x="2972" y="5269"/>
                  </a:lnTo>
                  <a:lnTo>
                    <a:pt x="2980" y="5153"/>
                  </a:lnTo>
                  <a:lnTo>
                    <a:pt x="2972" y="5153"/>
                  </a:lnTo>
                  <a:lnTo>
                    <a:pt x="2972" y="4949"/>
                  </a:lnTo>
                  <a:lnTo>
                    <a:pt x="2963" y="4949"/>
                  </a:lnTo>
                  <a:lnTo>
                    <a:pt x="2963" y="4745"/>
                  </a:lnTo>
                  <a:lnTo>
                    <a:pt x="2952" y="4658"/>
                  </a:lnTo>
                  <a:lnTo>
                    <a:pt x="2952" y="4541"/>
                  </a:lnTo>
                  <a:lnTo>
                    <a:pt x="2944" y="4337"/>
                  </a:lnTo>
                  <a:lnTo>
                    <a:pt x="2932" y="4337"/>
                  </a:lnTo>
                  <a:lnTo>
                    <a:pt x="2932" y="4134"/>
                  </a:lnTo>
                  <a:lnTo>
                    <a:pt x="2924" y="4134"/>
                  </a:lnTo>
                  <a:lnTo>
                    <a:pt x="2915" y="3930"/>
                  </a:lnTo>
                  <a:lnTo>
                    <a:pt x="2915" y="3843"/>
                  </a:lnTo>
                  <a:lnTo>
                    <a:pt x="2924" y="3551"/>
                  </a:lnTo>
                  <a:lnTo>
                    <a:pt x="2924" y="3231"/>
                  </a:lnTo>
                  <a:lnTo>
                    <a:pt x="2904" y="3348"/>
                  </a:lnTo>
                  <a:lnTo>
                    <a:pt x="2904" y="2533"/>
                  </a:lnTo>
                  <a:lnTo>
                    <a:pt x="2896" y="3231"/>
                  </a:lnTo>
                  <a:lnTo>
                    <a:pt x="2896" y="3348"/>
                  </a:lnTo>
                  <a:lnTo>
                    <a:pt x="2884" y="3348"/>
                  </a:lnTo>
                  <a:lnTo>
                    <a:pt x="2884" y="3843"/>
                  </a:lnTo>
                  <a:lnTo>
                    <a:pt x="2876" y="4250"/>
                  </a:lnTo>
                  <a:lnTo>
                    <a:pt x="2856" y="4250"/>
                  </a:lnTo>
                  <a:lnTo>
                    <a:pt x="2865" y="4454"/>
                  </a:lnTo>
                  <a:lnTo>
                    <a:pt x="2837" y="4454"/>
                  </a:lnTo>
                  <a:lnTo>
                    <a:pt x="2848" y="4658"/>
                  </a:lnTo>
                  <a:lnTo>
                    <a:pt x="2828" y="4658"/>
                  </a:lnTo>
                  <a:lnTo>
                    <a:pt x="2828" y="4949"/>
                  </a:lnTo>
                  <a:lnTo>
                    <a:pt x="2817" y="4949"/>
                  </a:lnTo>
                  <a:lnTo>
                    <a:pt x="2817" y="5153"/>
                  </a:lnTo>
                  <a:lnTo>
                    <a:pt x="2809" y="5269"/>
                  </a:lnTo>
                  <a:lnTo>
                    <a:pt x="2809" y="6957"/>
                  </a:lnTo>
                  <a:lnTo>
                    <a:pt x="2797" y="7074"/>
                  </a:lnTo>
                  <a:lnTo>
                    <a:pt x="2809" y="7278"/>
                  </a:lnTo>
                  <a:lnTo>
                    <a:pt x="2809" y="7685"/>
                  </a:lnTo>
                  <a:lnTo>
                    <a:pt x="2797" y="7685"/>
                  </a:lnTo>
                  <a:lnTo>
                    <a:pt x="2797" y="9199"/>
                  </a:lnTo>
                  <a:lnTo>
                    <a:pt x="2789" y="9286"/>
                  </a:lnTo>
                  <a:lnTo>
                    <a:pt x="2797" y="9490"/>
                  </a:lnTo>
                  <a:lnTo>
                    <a:pt x="2797" y="10509"/>
                  </a:lnTo>
                  <a:lnTo>
                    <a:pt x="2789" y="10509"/>
                  </a:lnTo>
                  <a:lnTo>
                    <a:pt x="2789" y="13915"/>
                  </a:lnTo>
                  <a:lnTo>
                    <a:pt x="2780" y="13915"/>
                  </a:lnTo>
                  <a:lnTo>
                    <a:pt x="2789" y="14322"/>
                  </a:lnTo>
                  <a:lnTo>
                    <a:pt x="2789" y="16156"/>
                  </a:lnTo>
                  <a:lnTo>
                    <a:pt x="2780" y="16156"/>
                  </a:lnTo>
                  <a:lnTo>
                    <a:pt x="2780" y="17961"/>
                  </a:lnTo>
                  <a:lnTo>
                    <a:pt x="2769" y="17961"/>
                  </a:lnTo>
                  <a:lnTo>
                    <a:pt x="2769" y="10392"/>
                  </a:lnTo>
                  <a:lnTo>
                    <a:pt x="2750" y="10392"/>
                  </a:lnTo>
                  <a:lnTo>
                    <a:pt x="2741" y="10305"/>
                  </a:lnTo>
                  <a:lnTo>
                    <a:pt x="2578" y="10305"/>
                  </a:lnTo>
                  <a:lnTo>
                    <a:pt x="2578" y="10101"/>
                  </a:lnTo>
                  <a:lnTo>
                    <a:pt x="2567" y="10101"/>
                  </a:lnTo>
                  <a:lnTo>
                    <a:pt x="2558" y="10305"/>
                  </a:lnTo>
                  <a:lnTo>
                    <a:pt x="2567" y="10305"/>
                  </a:lnTo>
                  <a:lnTo>
                    <a:pt x="2558" y="10392"/>
                  </a:lnTo>
                  <a:lnTo>
                    <a:pt x="2547" y="10392"/>
                  </a:lnTo>
                  <a:lnTo>
                    <a:pt x="2547" y="9985"/>
                  </a:lnTo>
                  <a:lnTo>
                    <a:pt x="2578" y="9985"/>
                  </a:lnTo>
                  <a:lnTo>
                    <a:pt x="2598" y="10101"/>
                  </a:lnTo>
                  <a:lnTo>
                    <a:pt x="2741" y="10101"/>
                  </a:lnTo>
                  <a:lnTo>
                    <a:pt x="2741" y="10305"/>
                  </a:lnTo>
                  <a:lnTo>
                    <a:pt x="2750" y="10305"/>
                  </a:lnTo>
                  <a:lnTo>
                    <a:pt x="2750" y="9985"/>
                  </a:lnTo>
                  <a:lnTo>
                    <a:pt x="2780" y="9985"/>
                  </a:lnTo>
                  <a:lnTo>
                    <a:pt x="2780" y="9898"/>
                  </a:lnTo>
                  <a:lnTo>
                    <a:pt x="2741" y="9898"/>
                  </a:lnTo>
                  <a:lnTo>
                    <a:pt x="2721" y="9781"/>
                  </a:lnTo>
                  <a:lnTo>
                    <a:pt x="2567" y="9781"/>
                  </a:lnTo>
                  <a:lnTo>
                    <a:pt x="2558" y="9898"/>
                  </a:lnTo>
                  <a:lnTo>
                    <a:pt x="2539" y="9898"/>
                  </a:lnTo>
                  <a:lnTo>
                    <a:pt x="2539" y="8791"/>
                  </a:lnTo>
                  <a:lnTo>
                    <a:pt x="2539" y="10596"/>
                  </a:lnTo>
                  <a:lnTo>
                    <a:pt x="2547" y="10800"/>
                  </a:lnTo>
                  <a:lnTo>
                    <a:pt x="2547" y="17961"/>
                  </a:lnTo>
                  <a:lnTo>
                    <a:pt x="2539" y="17961"/>
                  </a:lnTo>
                  <a:lnTo>
                    <a:pt x="2539" y="17757"/>
                  </a:lnTo>
                  <a:lnTo>
                    <a:pt x="2519" y="17757"/>
                  </a:lnTo>
                  <a:lnTo>
                    <a:pt x="2511" y="9781"/>
                  </a:lnTo>
                  <a:lnTo>
                    <a:pt x="2499" y="9781"/>
                  </a:lnTo>
                  <a:lnTo>
                    <a:pt x="2499" y="9374"/>
                  </a:lnTo>
                  <a:lnTo>
                    <a:pt x="2511" y="9374"/>
                  </a:lnTo>
                  <a:lnTo>
                    <a:pt x="2511" y="9199"/>
                  </a:lnTo>
                  <a:lnTo>
                    <a:pt x="2499" y="9199"/>
                  </a:lnTo>
                  <a:lnTo>
                    <a:pt x="2499" y="8267"/>
                  </a:lnTo>
                  <a:lnTo>
                    <a:pt x="2452" y="8064"/>
                  </a:lnTo>
                  <a:lnTo>
                    <a:pt x="2432" y="8180"/>
                  </a:lnTo>
                  <a:lnTo>
                    <a:pt x="2404" y="8180"/>
                  </a:lnTo>
                  <a:lnTo>
                    <a:pt x="2384" y="8384"/>
                  </a:lnTo>
                  <a:lnTo>
                    <a:pt x="2384" y="8471"/>
                  </a:lnTo>
                  <a:lnTo>
                    <a:pt x="2376" y="8675"/>
                  </a:lnTo>
                  <a:lnTo>
                    <a:pt x="2376" y="9082"/>
                  </a:lnTo>
                  <a:lnTo>
                    <a:pt x="2364" y="9199"/>
                  </a:lnTo>
                  <a:lnTo>
                    <a:pt x="2364" y="9286"/>
                  </a:lnTo>
                  <a:lnTo>
                    <a:pt x="2348" y="9286"/>
                  </a:lnTo>
                  <a:lnTo>
                    <a:pt x="2336" y="9374"/>
                  </a:lnTo>
                  <a:lnTo>
                    <a:pt x="2328" y="9374"/>
                  </a:lnTo>
                  <a:lnTo>
                    <a:pt x="2317" y="9490"/>
                  </a:lnTo>
                  <a:lnTo>
                    <a:pt x="2308" y="9490"/>
                  </a:lnTo>
                  <a:lnTo>
                    <a:pt x="2308" y="14322"/>
                  </a:lnTo>
                  <a:lnTo>
                    <a:pt x="2249" y="13915"/>
                  </a:lnTo>
                  <a:lnTo>
                    <a:pt x="2193" y="13915"/>
                  </a:lnTo>
                  <a:lnTo>
                    <a:pt x="2134" y="14322"/>
                  </a:lnTo>
                  <a:lnTo>
                    <a:pt x="2134" y="14526"/>
                  </a:lnTo>
                  <a:lnTo>
                    <a:pt x="2125" y="14526"/>
                  </a:lnTo>
                  <a:lnTo>
                    <a:pt x="2125" y="11004"/>
                  </a:lnTo>
                  <a:lnTo>
                    <a:pt x="2154" y="10887"/>
                  </a:lnTo>
                  <a:lnTo>
                    <a:pt x="2154" y="10800"/>
                  </a:lnTo>
                  <a:lnTo>
                    <a:pt x="2125" y="10713"/>
                  </a:lnTo>
                  <a:lnTo>
                    <a:pt x="2106" y="10800"/>
                  </a:lnTo>
                  <a:lnTo>
                    <a:pt x="2066" y="10800"/>
                  </a:lnTo>
                  <a:lnTo>
                    <a:pt x="2058" y="10887"/>
                  </a:lnTo>
                  <a:lnTo>
                    <a:pt x="2038" y="10887"/>
                  </a:lnTo>
                  <a:lnTo>
                    <a:pt x="2019" y="11004"/>
                  </a:lnTo>
                  <a:lnTo>
                    <a:pt x="1990" y="11004"/>
                  </a:lnTo>
                  <a:lnTo>
                    <a:pt x="1971" y="11091"/>
                  </a:lnTo>
                  <a:lnTo>
                    <a:pt x="1923" y="11091"/>
                  </a:lnTo>
                  <a:lnTo>
                    <a:pt x="1895" y="11295"/>
                  </a:lnTo>
                  <a:lnTo>
                    <a:pt x="1895" y="11411"/>
                  </a:lnTo>
                  <a:lnTo>
                    <a:pt x="1903" y="11411"/>
                  </a:lnTo>
                  <a:lnTo>
                    <a:pt x="1903" y="11499"/>
                  </a:lnTo>
                  <a:lnTo>
                    <a:pt x="1895" y="11615"/>
                  </a:lnTo>
                  <a:lnTo>
                    <a:pt x="1895" y="14643"/>
                  </a:lnTo>
                  <a:lnTo>
                    <a:pt x="1875" y="14322"/>
                  </a:lnTo>
                  <a:lnTo>
                    <a:pt x="1875" y="12721"/>
                  </a:lnTo>
                  <a:lnTo>
                    <a:pt x="1856" y="12721"/>
                  </a:lnTo>
                  <a:lnTo>
                    <a:pt x="1856" y="11819"/>
                  </a:lnTo>
                  <a:lnTo>
                    <a:pt x="1847" y="10509"/>
                  </a:lnTo>
                  <a:lnTo>
                    <a:pt x="1847" y="12721"/>
                  </a:lnTo>
                  <a:lnTo>
                    <a:pt x="1827" y="12721"/>
                  </a:lnTo>
                  <a:lnTo>
                    <a:pt x="1799" y="12605"/>
                  </a:lnTo>
                  <a:lnTo>
                    <a:pt x="1780" y="12605"/>
                  </a:lnTo>
                  <a:lnTo>
                    <a:pt x="1780" y="11819"/>
                  </a:lnTo>
                  <a:lnTo>
                    <a:pt x="1788" y="11819"/>
                  </a:lnTo>
                  <a:lnTo>
                    <a:pt x="1780" y="11819"/>
                  </a:lnTo>
                  <a:lnTo>
                    <a:pt x="1780" y="11702"/>
                  </a:lnTo>
                  <a:lnTo>
                    <a:pt x="1780" y="12605"/>
                  </a:lnTo>
                  <a:lnTo>
                    <a:pt x="1760" y="12605"/>
                  </a:lnTo>
                  <a:lnTo>
                    <a:pt x="1760" y="12721"/>
                  </a:lnTo>
                  <a:lnTo>
                    <a:pt x="1749" y="12721"/>
                  </a:lnTo>
                  <a:lnTo>
                    <a:pt x="1749" y="14322"/>
                  </a:lnTo>
                  <a:lnTo>
                    <a:pt x="1732" y="14526"/>
                  </a:lnTo>
                  <a:lnTo>
                    <a:pt x="1732" y="12023"/>
                  </a:lnTo>
                  <a:lnTo>
                    <a:pt x="1721" y="11819"/>
                  </a:lnTo>
                  <a:lnTo>
                    <a:pt x="1721" y="11702"/>
                  </a:lnTo>
                  <a:lnTo>
                    <a:pt x="1712" y="11702"/>
                  </a:lnTo>
                  <a:lnTo>
                    <a:pt x="1712" y="11411"/>
                  </a:lnTo>
                  <a:lnTo>
                    <a:pt x="1645" y="11615"/>
                  </a:lnTo>
                  <a:lnTo>
                    <a:pt x="1577" y="12023"/>
                  </a:lnTo>
                  <a:lnTo>
                    <a:pt x="1577" y="11819"/>
                  </a:lnTo>
                  <a:lnTo>
                    <a:pt x="1538" y="11702"/>
                  </a:lnTo>
                  <a:lnTo>
                    <a:pt x="1529" y="11702"/>
                  </a:lnTo>
                  <a:lnTo>
                    <a:pt x="1498" y="11906"/>
                  </a:lnTo>
                  <a:lnTo>
                    <a:pt x="1490" y="11906"/>
                  </a:lnTo>
                  <a:lnTo>
                    <a:pt x="1470" y="12110"/>
                  </a:lnTo>
                  <a:lnTo>
                    <a:pt x="1470" y="14119"/>
                  </a:lnTo>
                  <a:lnTo>
                    <a:pt x="1414" y="13507"/>
                  </a:lnTo>
                  <a:lnTo>
                    <a:pt x="1366" y="13012"/>
                  </a:lnTo>
                  <a:lnTo>
                    <a:pt x="1366" y="11702"/>
                  </a:lnTo>
                  <a:lnTo>
                    <a:pt x="1355" y="11702"/>
                  </a:lnTo>
                  <a:lnTo>
                    <a:pt x="1355" y="12110"/>
                  </a:lnTo>
                  <a:lnTo>
                    <a:pt x="1347" y="12110"/>
                  </a:lnTo>
                  <a:lnTo>
                    <a:pt x="1347" y="11702"/>
                  </a:lnTo>
                  <a:lnTo>
                    <a:pt x="1347" y="13012"/>
                  </a:lnTo>
                  <a:lnTo>
                    <a:pt x="1335" y="13012"/>
                  </a:lnTo>
                  <a:lnTo>
                    <a:pt x="1335" y="14439"/>
                  </a:lnTo>
                  <a:lnTo>
                    <a:pt x="1288" y="14817"/>
                  </a:lnTo>
                  <a:lnTo>
                    <a:pt x="1288" y="10509"/>
                  </a:lnTo>
                  <a:lnTo>
                    <a:pt x="1268" y="10392"/>
                  </a:lnTo>
                  <a:lnTo>
                    <a:pt x="1268" y="9199"/>
                  </a:lnTo>
                  <a:lnTo>
                    <a:pt x="1260" y="9199"/>
                  </a:lnTo>
                  <a:lnTo>
                    <a:pt x="1260" y="8471"/>
                  </a:lnTo>
                  <a:lnTo>
                    <a:pt x="1240" y="8471"/>
                  </a:lnTo>
                  <a:lnTo>
                    <a:pt x="1240" y="7976"/>
                  </a:lnTo>
                  <a:lnTo>
                    <a:pt x="1220" y="7976"/>
                  </a:lnTo>
                  <a:lnTo>
                    <a:pt x="1220" y="6754"/>
                  </a:lnTo>
                  <a:lnTo>
                    <a:pt x="1212" y="6754"/>
                  </a:lnTo>
                  <a:lnTo>
                    <a:pt x="1212" y="7685"/>
                  </a:lnTo>
                  <a:lnTo>
                    <a:pt x="1200" y="7685"/>
                  </a:lnTo>
                  <a:lnTo>
                    <a:pt x="1200" y="7976"/>
                  </a:lnTo>
                  <a:lnTo>
                    <a:pt x="1192" y="7976"/>
                  </a:lnTo>
                  <a:lnTo>
                    <a:pt x="1192" y="8384"/>
                  </a:lnTo>
                  <a:lnTo>
                    <a:pt x="1096" y="8384"/>
                  </a:lnTo>
                  <a:lnTo>
                    <a:pt x="1018" y="8471"/>
                  </a:lnTo>
                  <a:lnTo>
                    <a:pt x="1018" y="9082"/>
                  </a:lnTo>
                  <a:lnTo>
                    <a:pt x="981" y="9082"/>
                  </a:lnTo>
                  <a:lnTo>
                    <a:pt x="981" y="10305"/>
                  </a:lnTo>
                  <a:lnTo>
                    <a:pt x="942" y="10392"/>
                  </a:lnTo>
                  <a:lnTo>
                    <a:pt x="950" y="17350"/>
                  </a:lnTo>
                  <a:lnTo>
                    <a:pt x="914" y="17554"/>
                  </a:lnTo>
                  <a:lnTo>
                    <a:pt x="902" y="10101"/>
                  </a:lnTo>
                  <a:lnTo>
                    <a:pt x="692" y="10101"/>
                  </a:lnTo>
                  <a:lnTo>
                    <a:pt x="711" y="18369"/>
                  </a:lnTo>
                  <a:lnTo>
                    <a:pt x="692" y="18456"/>
                  </a:lnTo>
                  <a:lnTo>
                    <a:pt x="692" y="13624"/>
                  </a:lnTo>
                  <a:lnTo>
                    <a:pt x="672" y="13624"/>
                  </a:lnTo>
                  <a:lnTo>
                    <a:pt x="672" y="13507"/>
                  </a:lnTo>
                  <a:lnTo>
                    <a:pt x="663" y="13507"/>
                  </a:lnTo>
                  <a:lnTo>
                    <a:pt x="652" y="13420"/>
                  </a:lnTo>
                  <a:lnTo>
                    <a:pt x="576" y="13420"/>
                  </a:lnTo>
                  <a:lnTo>
                    <a:pt x="576" y="13507"/>
                  </a:lnTo>
                  <a:lnTo>
                    <a:pt x="565" y="13507"/>
                  </a:lnTo>
                  <a:lnTo>
                    <a:pt x="576" y="11295"/>
                  </a:lnTo>
                  <a:lnTo>
                    <a:pt x="537" y="11295"/>
                  </a:lnTo>
                  <a:lnTo>
                    <a:pt x="365" y="10887"/>
                  </a:lnTo>
                  <a:lnTo>
                    <a:pt x="346" y="10800"/>
                  </a:lnTo>
                  <a:lnTo>
                    <a:pt x="346" y="13711"/>
                  </a:lnTo>
                  <a:lnTo>
                    <a:pt x="326" y="13711"/>
                  </a:lnTo>
                  <a:lnTo>
                    <a:pt x="326" y="13333"/>
                  </a:lnTo>
                  <a:lnTo>
                    <a:pt x="306" y="13333"/>
                  </a:lnTo>
                  <a:lnTo>
                    <a:pt x="306" y="12023"/>
                  </a:lnTo>
                  <a:lnTo>
                    <a:pt x="298" y="12023"/>
                  </a:lnTo>
                  <a:lnTo>
                    <a:pt x="298" y="11091"/>
                  </a:lnTo>
                  <a:lnTo>
                    <a:pt x="287" y="11091"/>
                  </a:lnTo>
                  <a:lnTo>
                    <a:pt x="287" y="12023"/>
                  </a:lnTo>
                  <a:lnTo>
                    <a:pt x="278" y="12023"/>
                  </a:lnTo>
                  <a:lnTo>
                    <a:pt x="278" y="12314"/>
                  </a:lnTo>
                  <a:lnTo>
                    <a:pt x="171" y="12314"/>
                  </a:lnTo>
                  <a:lnTo>
                    <a:pt x="171" y="12023"/>
                  </a:lnTo>
                  <a:lnTo>
                    <a:pt x="163" y="12023"/>
                  </a:lnTo>
                  <a:lnTo>
                    <a:pt x="163" y="11091"/>
                  </a:lnTo>
                  <a:lnTo>
                    <a:pt x="163" y="12023"/>
                  </a:lnTo>
                  <a:lnTo>
                    <a:pt x="143" y="12023"/>
                  </a:lnTo>
                  <a:lnTo>
                    <a:pt x="143" y="13333"/>
                  </a:lnTo>
                  <a:lnTo>
                    <a:pt x="132" y="13333"/>
                  </a:lnTo>
                  <a:lnTo>
                    <a:pt x="132" y="17059"/>
                  </a:lnTo>
                  <a:lnTo>
                    <a:pt x="104" y="17059"/>
                  </a:lnTo>
                  <a:lnTo>
                    <a:pt x="104" y="17641"/>
                  </a:lnTo>
                  <a:lnTo>
                    <a:pt x="48" y="17641"/>
                  </a:lnTo>
                  <a:lnTo>
                    <a:pt x="48" y="17263"/>
                  </a:lnTo>
                  <a:lnTo>
                    <a:pt x="0" y="17263"/>
                  </a:lnTo>
                  <a:lnTo>
                    <a:pt x="0" y="21600"/>
                  </a:lnTo>
                  <a:lnTo>
                    <a:pt x="21600" y="21600"/>
                  </a:lnTo>
                  <a:lnTo>
                    <a:pt x="21600" y="17059"/>
                  </a:lnTo>
                  <a:lnTo>
                    <a:pt x="21485" y="15953"/>
                  </a:lnTo>
                  <a:close/>
                  <a:moveTo>
                    <a:pt x="1355" y="12518"/>
                  </a:moveTo>
                  <a:lnTo>
                    <a:pt x="1355" y="12197"/>
                  </a:lnTo>
                  <a:lnTo>
                    <a:pt x="1355" y="12518"/>
                  </a:lnTo>
                  <a:close/>
                  <a:moveTo>
                    <a:pt x="1347" y="12110"/>
                  </a:moveTo>
                  <a:lnTo>
                    <a:pt x="1355" y="12110"/>
                  </a:lnTo>
                  <a:lnTo>
                    <a:pt x="1355" y="12314"/>
                  </a:lnTo>
                  <a:lnTo>
                    <a:pt x="1347" y="12110"/>
                  </a:lnTo>
                  <a:close/>
                  <a:moveTo>
                    <a:pt x="1355" y="12401"/>
                  </a:moveTo>
                  <a:lnTo>
                    <a:pt x="1347" y="12518"/>
                  </a:lnTo>
                  <a:lnTo>
                    <a:pt x="1347" y="12197"/>
                  </a:lnTo>
                  <a:lnTo>
                    <a:pt x="1355" y="12401"/>
                  </a:lnTo>
                  <a:close/>
                  <a:moveTo>
                    <a:pt x="1347" y="12605"/>
                  </a:moveTo>
                  <a:lnTo>
                    <a:pt x="1355" y="12401"/>
                  </a:lnTo>
                  <a:lnTo>
                    <a:pt x="1355" y="12605"/>
                  </a:lnTo>
                  <a:lnTo>
                    <a:pt x="1347" y="12605"/>
                  </a:lnTo>
                  <a:close/>
                  <a:moveTo>
                    <a:pt x="1347" y="12605"/>
                  </a:moveTo>
                  <a:lnTo>
                    <a:pt x="1355" y="12605"/>
                  </a:lnTo>
                  <a:lnTo>
                    <a:pt x="1355" y="12809"/>
                  </a:lnTo>
                  <a:lnTo>
                    <a:pt x="1347" y="12605"/>
                  </a:lnTo>
                  <a:close/>
                  <a:moveTo>
                    <a:pt x="1347" y="13012"/>
                  </a:moveTo>
                  <a:lnTo>
                    <a:pt x="1347" y="12721"/>
                  </a:lnTo>
                  <a:lnTo>
                    <a:pt x="1355" y="12809"/>
                  </a:lnTo>
                  <a:lnTo>
                    <a:pt x="1347" y="13012"/>
                  </a:lnTo>
                  <a:close/>
                  <a:moveTo>
                    <a:pt x="1347" y="13012"/>
                  </a:moveTo>
                  <a:lnTo>
                    <a:pt x="1355" y="12925"/>
                  </a:lnTo>
                  <a:lnTo>
                    <a:pt x="1355" y="13012"/>
                  </a:lnTo>
                  <a:lnTo>
                    <a:pt x="1347" y="13012"/>
                  </a:lnTo>
                  <a:close/>
                  <a:moveTo>
                    <a:pt x="1355" y="13012"/>
                  </a:moveTo>
                  <a:lnTo>
                    <a:pt x="1355" y="12605"/>
                  </a:lnTo>
                  <a:lnTo>
                    <a:pt x="1355" y="13012"/>
                  </a:lnTo>
                  <a:close/>
                  <a:moveTo>
                    <a:pt x="3337" y="2242"/>
                  </a:moveTo>
                  <a:lnTo>
                    <a:pt x="3337" y="2329"/>
                  </a:lnTo>
                  <a:lnTo>
                    <a:pt x="3329" y="2736"/>
                  </a:lnTo>
                  <a:lnTo>
                    <a:pt x="3329" y="3231"/>
                  </a:lnTo>
                  <a:lnTo>
                    <a:pt x="3183" y="3231"/>
                  </a:lnTo>
                  <a:lnTo>
                    <a:pt x="3183" y="3144"/>
                  </a:lnTo>
                  <a:lnTo>
                    <a:pt x="3174" y="2736"/>
                  </a:lnTo>
                  <a:lnTo>
                    <a:pt x="3174" y="2242"/>
                  </a:lnTo>
                  <a:lnTo>
                    <a:pt x="3166" y="2038"/>
                  </a:lnTo>
                  <a:lnTo>
                    <a:pt x="3348" y="2038"/>
                  </a:lnTo>
                  <a:lnTo>
                    <a:pt x="3337" y="2242"/>
                  </a:lnTo>
                  <a:close/>
                </a:path>
              </a:pathLst>
            </a:custGeom>
            <a:solidFill>
              <a:srgbClr val="D1E2EB">
                <a:alpha val="29020"/>
              </a:srgbClr>
            </a:solidFill>
            <a:ln w="12700" cap="flat">
              <a:noFill/>
              <a:miter lim="400000"/>
            </a:ln>
            <a:effectLst/>
          </p:spPr>
          <p:txBody>
            <a:bodyPr wrap="square" lIns="45718" tIns="45718" rIns="45718" bIns="45718" numCol="1" anchor="t">
              <a:noAutofit/>
            </a:bodyPr>
            <a:lstStyle/>
            <a:p>
              <a:pPr>
                <a:defRPr>
                  <a:latin typeface="Verdana"/>
                  <a:ea typeface="Verdana"/>
                  <a:cs typeface="Verdana"/>
                  <a:sym typeface="Verdana"/>
                </a:defRPr>
              </a:pPr>
              <a:endParaRPr>
                <a:solidFill>
                  <a:srgbClr val="FF0179"/>
                </a:solidFill>
              </a:endParaRPr>
            </a:p>
          </p:txBody>
        </p:sp>
        <p:sp>
          <p:nvSpPr>
            <p:cNvPr id="6" name="Rectangle 68"/>
            <p:cNvSpPr/>
            <p:nvPr/>
          </p:nvSpPr>
          <p:spPr>
            <a:xfrm>
              <a:off x="-2" y="1172442"/>
              <a:ext cx="12192006" cy="1579148"/>
            </a:xfrm>
            <a:prstGeom prst="rect">
              <a:avLst/>
            </a:prstGeom>
            <a:solidFill>
              <a:srgbClr val="D1E2EB">
                <a:alpha val="29020"/>
              </a:srgbClr>
            </a:solidFill>
            <a:ln w="12700" cap="flat">
              <a:noFill/>
              <a:miter lim="400000"/>
            </a:ln>
            <a:effectLst/>
          </p:spPr>
          <p:txBody>
            <a:bodyPr wrap="square" lIns="45718" tIns="45718" rIns="45718" bIns="45718" numCol="1" anchor="t">
              <a:noAutofit/>
            </a:bodyPr>
            <a:lstStyle/>
            <a:p>
              <a:pPr>
                <a:defRPr>
                  <a:latin typeface="Verdana"/>
                  <a:ea typeface="Verdana"/>
                  <a:cs typeface="Verdana"/>
                  <a:sym typeface="Verdana"/>
                </a:defRPr>
              </a:pPr>
              <a:endParaRPr>
                <a:solidFill>
                  <a:srgbClr val="FF0179"/>
                </a:solidFill>
              </a:endParaRPr>
            </a:p>
          </p:txBody>
        </p:sp>
      </p:grpSp>
      <p:sp>
        <p:nvSpPr>
          <p:cNvPr id="7" name="Straight Connector 85"/>
          <p:cNvSpPr/>
          <p:nvPr userDrawn="1"/>
        </p:nvSpPr>
        <p:spPr>
          <a:xfrm flipH="1">
            <a:off x="1762474" y="3634518"/>
            <a:ext cx="2" cy="1171802"/>
          </a:xfrm>
          <a:prstGeom prst="line">
            <a:avLst/>
          </a:prstGeom>
          <a:ln w="19050">
            <a:solidFill>
              <a:srgbClr val="CDCDCD"/>
            </a:solidFill>
            <a:headEnd type="oval"/>
            <a:tailEnd type="oval"/>
          </a:ln>
        </p:spPr>
        <p:txBody>
          <a:bodyPr lIns="45718" tIns="45718" rIns="45718" bIns="45718"/>
          <a:lstStyle/>
          <a:p>
            <a:endParaRPr/>
          </a:p>
        </p:txBody>
      </p:sp>
      <p:sp>
        <p:nvSpPr>
          <p:cNvPr id="8" name="Straight Connector 88"/>
          <p:cNvSpPr/>
          <p:nvPr userDrawn="1"/>
        </p:nvSpPr>
        <p:spPr>
          <a:xfrm>
            <a:off x="3869656" y="3148263"/>
            <a:ext cx="3" cy="1658055"/>
          </a:xfrm>
          <a:prstGeom prst="line">
            <a:avLst/>
          </a:prstGeom>
          <a:ln w="19050">
            <a:solidFill>
              <a:srgbClr val="CDCDCD"/>
            </a:solidFill>
            <a:headEnd type="oval"/>
            <a:tailEnd type="oval"/>
          </a:ln>
        </p:spPr>
        <p:txBody>
          <a:bodyPr lIns="45718" tIns="45718" rIns="45718" bIns="45718"/>
          <a:lstStyle/>
          <a:p>
            <a:endParaRPr/>
          </a:p>
        </p:txBody>
      </p:sp>
      <p:sp>
        <p:nvSpPr>
          <p:cNvPr id="9" name="Straight Connector 90"/>
          <p:cNvSpPr/>
          <p:nvPr userDrawn="1"/>
        </p:nvSpPr>
        <p:spPr>
          <a:xfrm>
            <a:off x="5981843" y="2720487"/>
            <a:ext cx="168" cy="2085833"/>
          </a:xfrm>
          <a:prstGeom prst="line">
            <a:avLst/>
          </a:prstGeom>
          <a:ln w="19050">
            <a:solidFill>
              <a:srgbClr val="CDCDCD"/>
            </a:solidFill>
            <a:headEnd type="oval"/>
            <a:tailEnd type="oval"/>
          </a:ln>
        </p:spPr>
        <p:txBody>
          <a:bodyPr lIns="45718" tIns="45718" rIns="45718" bIns="45718"/>
          <a:lstStyle/>
          <a:p>
            <a:endParaRPr/>
          </a:p>
        </p:txBody>
      </p:sp>
      <p:sp>
        <p:nvSpPr>
          <p:cNvPr id="10" name="Straight Connector 92"/>
          <p:cNvSpPr/>
          <p:nvPr userDrawn="1"/>
        </p:nvSpPr>
        <p:spPr>
          <a:xfrm>
            <a:off x="10186540" y="3634518"/>
            <a:ext cx="3" cy="1171802"/>
          </a:xfrm>
          <a:prstGeom prst="line">
            <a:avLst/>
          </a:prstGeom>
          <a:ln w="19050">
            <a:solidFill>
              <a:srgbClr val="CDCDCD"/>
            </a:solidFill>
            <a:headEnd type="oval"/>
            <a:tailEnd type="oval"/>
          </a:ln>
        </p:spPr>
        <p:txBody>
          <a:bodyPr lIns="45718" tIns="45718" rIns="45718" bIns="45718"/>
          <a:lstStyle/>
          <a:p>
            <a:endParaRPr/>
          </a:p>
        </p:txBody>
      </p:sp>
      <p:sp>
        <p:nvSpPr>
          <p:cNvPr id="11" name="Straight Connector 93"/>
          <p:cNvSpPr/>
          <p:nvPr userDrawn="1"/>
        </p:nvSpPr>
        <p:spPr>
          <a:xfrm>
            <a:off x="8080681" y="3148263"/>
            <a:ext cx="3" cy="1658055"/>
          </a:xfrm>
          <a:prstGeom prst="line">
            <a:avLst/>
          </a:prstGeom>
          <a:ln w="19050">
            <a:solidFill>
              <a:srgbClr val="CDCDCD"/>
            </a:solidFill>
            <a:headEnd type="oval"/>
            <a:tailEnd type="oval"/>
          </a:ln>
        </p:spPr>
        <p:txBody>
          <a:bodyPr lIns="45718" tIns="45718" rIns="45718" bIns="45718"/>
          <a:lstStyle/>
          <a:p>
            <a:endParaRPr/>
          </a:p>
        </p:txBody>
      </p:sp>
      <p:sp>
        <p:nvSpPr>
          <p:cNvPr id="1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1" name="Text Placeholder 29"/>
          <p:cNvSpPr>
            <a:spLocks noGrp="1"/>
          </p:cNvSpPr>
          <p:nvPr>
            <p:ph type="body" sz="quarter" idx="54" hasCustomPrompt="1"/>
          </p:nvPr>
        </p:nvSpPr>
        <p:spPr>
          <a:xfrm>
            <a:off x="969192" y="5351440"/>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2" name="Text Placeholder 29"/>
          <p:cNvSpPr>
            <a:spLocks noGrp="1"/>
          </p:cNvSpPr>
          <p:nvPr>
            <p:ph type="body" sz="quarter" idx="59" hasCustomPrompt="1"/>
          </p:nvPr>
        </p:nvSpPr>
        <p:spPr>
          <a:xfrm>
            <a:off x="974199" y="5626831"/>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3" name="Text Placeholder 29"/>
          <p:cNvSpPr>
            <a:spLocks noGrp="1"/>
          </p:cNvSpPr>
          <p:nvPr>
            <p:ph type="body" sz="quarter" idx="60" hasCustomPrompt="1"/>
          </p:nvPr>
        </p:nvSpPr>
        <p:spPr>
          <a:xfrm>
            <a:off x="3076374" y="5356790"/>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4" name="Text Placeholder 29"/>
          <p:cNvSpPr>
            <a:spLocks noGrp="1"/>
          </p:cNvSpPr>
          <p:nvPr>
            <p:ph type="body" sz="quarter" idx="61" hasCustomPrompt="1"/>
          </p:nvPr>
        </p:nvSpPr>
        <p:spPr>
          <a:xfrm>
            <a:off x="3081381" y="5632181"/>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5" name="Text Placeholder 29"/>
          <p:cNvSpPr>
            <a:spLocks noGrp="1"/>
          </p:cNvSpPr>
          <p:nvPr>
            <p:ph type="body" sz="quarter" idx="62" hasCustomPrompt="1"/>
          </p:nvPr>
        </p:nvSpPr>
        <p:spPr>
          <a:xfrm>
            <a:off x="5183590" y="5345602"/>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6" name="Text Placeholder 29"/>
          <p:cNvSpPr>
            <a:spLocks noGrp="1"/>
          </p:cNvSpPr>
          <p:nvPr>
            <p:ph type="body" sz="quarter" idx="63" hasCustomPrompt="1"/>
          </p:nvPr>
        </p:nvSpPr>
        <p:spPr>
          <a:xfrm>
            <a:off x="5188597" y="56209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7" name="Text Placeholder 29"/>
          <p:cNvSpPr>
            <a:spLocks noGrp="1"/>
          </p:cNvSpPr>
          <p:nvPr>
            <p:ph type="body" sz="quarter" idx="64" hasCustomPrompt="1"/>
          </p:nvPr>
        </p:nvSpPr>
        <p:spPr>
          <a:xfrm>
            <a:off x="7305861" y="5345602"/>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8" name="Text Placeholder 29"/>
          <p:cNvSpPr>
            <a:spLocks noGrp="1"/>
          </p:cNvSpPr>
          <p:nvPr>
            <p:ph type="body" sz="quarter" idx="65" hasCustomPrompt="1"/>
          </p:nvPr>
        </p:nvSpPr>
        <p:spPr>
          <a:xfrm>
            <a:off x="7300820" y="56209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9" name="Text Placeholder 29"/>
          <p:cNvSpPr>
            <a:spLocks noGrp="1"/>
          </p:cNvSpPr>
          <p:nvPr>
            <p:ph type="body" sz="quarter" idx="66" hasCustomPrompt="1"/>
          </p:nvPr>
        </p:nvSpPr>
        <p:spPr>
          <a:xfrm>
            <a:off x="9405553" y="5339764"/>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30" name="Text Placeholder 29"/>
          <p:cNvSpPr>
            <a:spLocks noGrp="1"/>
          </p:cNvSpPr>
          <p:nvPr>
            <p:ph type="body" sz="quarter" idx="67" hasCustomPrompt="1"/>
          </p:nvPr>
        </p:nvSpPr>
        <p:spPr>
          <a:xfrm>
            <a:off x="9410560" y="5615155"/>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31" name="Text Placeholder 29"/>
          <p:cNvSpPr>
            <a:spLocks noGrp="1"/>
          </p:cNvSpPr>
          <p:nvPr>
            <p:ph type="body" sz="quarter" idx="68" hasCustomPrompt="1"/>
          </p:nvPr>
        </p:nvSpPr>
        <p:spPr>
          <a:xfrm>
            <a:off x="977737" y="4085642"/>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2" name="Text Placeholder 29"/>
          <p:cNvSpPr>
            <a:spLocks noGrp="1"/>
          </p:cNvSpPr>
          <p:nvPr>
            <p:ph type="body" sz="quarter" idx="69" hasCustomPrompt="1"/>
          </p:nvPr>
        </p:nvSpPr>
        <p:spPr>
          <a:xfrm>
            <a:off x="9411126" y="4085642"/>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3" name="Text Placeholder 29"/>
          <p:cNvSpPr>
            <a:spLocks noGrp="1"/>
          </p:cNvSpPr>
          <p:nvPr>
            <p:ph type="body" sz="quarter" idx="70" hasCustomPrompt="1"/>
          </p:nvPr>
        </p:nvSpPr>
        <p:spPr>
          <a:xfrm>
            <a:off x="7309640" y="3842513"/>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4" name="Text Placeholder 29"/>
          <p:cNvSpPr>
            <a:spLocks noGrp="1"/>
          </p:cNvSpPr>
          <p:nvPr>
            <p:ph type="body" sz="quarter" idx="71" hasCustomPrompt="1"/>
          </p:nvPr>
        </p:nvSpPr>
        <p:spPr>
          <a:xfrm>
            <a:off x="5203615" y="3628627"/>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5" name="Text Placeholder 29"/>
          <p:cNvSpPr>
            <a:spLocks noGrp="1"/>
          </p:cNvSpPr>
          <p:nvPr>
            <p:ph type="body" sz="quarter" idx="72" hasCustomPrompt="1"/>
          </p:nvPr>
        </p:nvSpPr>
        <p:spPr>
          <a:xfrm>
            <a:off x="3090105" y="3842513"/>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6" name="Text Placeholder 12"/>
          <p:cNvSpPr>
            <a:spLocks noGrp="1" noChangeAspect="1"/>
          </p:cNvSpPr>
          <p:nvPr>
            <p:ph type="body" sz="quarter" idx="73" hasCustomPrompt="1"/>
          </p:nvPr>
        </p:nvSpPr>
        <p:spPr>
          <a:xfrm>
            <a:off x="1477771" y="2936914"/>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37" name="Text Placeholder 12"/>
          <p:cNvSpPr>
            <a:spLocks noGrp="1" noChangeAspect="1"/>
          </p:cNvSpPr>
          <p:nvPr>
            <p:ph type="body" sz="quarter" idx="74" hasCustomPrompt="1"/>
          </p:nvPr>
        </p:nvSpPr>
        <p:spPr>
          <a:xfrm>
            <a:off x="7797090" y="2450557"/>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38" name="Text Placeholder 12"/>
          <p:cNvSpPr>
            <a:spLocks noGrp="1" noChangeAspect="1"/>
          </p:cNvSpPr>
          <p:nvPr>
            <p:ph type="body" sz="quarter" idx="75" hasCustomPrompt="1"/>
          </p:nvPr>
        </p:nvSpPr>
        <p:spPr>
          <a:xfrm>
            <a:off x="3573785" y="2450557"/>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39" name="Text Placeholder 12"/>
          <p:cNvSpPr>
            <a:spLocks noGrp="1" noChangeAspect="1"/>
          </p:cNvSpPr>
          <p:nvPr>
            <p:ph type="body" sz="quarter" idx="76" hasCustomPrompt="1"/>
          </p:nvPr>
        </p:nvSpPr>
        <p:spPr>
          <a:xfrm>
            <a:off x="5685437" y="2026123"/>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40" name="Text Placeholder 12"/>
          <p:cNvSpPr>
            <a:spLocks noGrp="1" noChangeAspect="1"/>
          </p:cNvSpPr>
          <p:nvPr>
            <p:ph type="body" sz="quarter" idx="77" hasCustomPrompt="1"/>
          </p:nvPr>
        </p:nvSpPr>
        <p:spPr>
          <a:xfrm>
            <a:off x="9884808" y="2936914"/>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cxnSp>
        <p:nvCxnSpPr>
          <p:cNvPr id="42" name="Straight Connector 41">
            <a:extLst>
              <a:ext uri="{FF2B5EF4-FFF2-40B4-BE49-F238E27FC236}">
                <a16:creationId xmlns:a16="http://schemas.microsoft.com/office/drawing/2014/main" id="{AD10E422-B633-2B44-9419-6DB20958CCB7}"/>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1" name="Text Placeholder 12">
            <a:extLst>
              <a:ext uri="{FF2B5EF4-FFF2-40B4-BE49-F238E27FC236}">
                <a16:creationId xmlns:a16="http://schemas.microsoft.com/office/drawing/2014/main" id="{4E7B9BAE-A102-DF44-88CD-8950D03AA6F1}"/>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3283146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s&amp;Flows Slide 6.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5E3F3"/>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Straight Connector 4"/>
          <p:cNvSpPr/>
          <p:nvPr userDrawn="1"/>
        </p:nvSpPr>
        <p:spPr>
          <a:xfrm flipV="1">
            <a:off x="2692399" y="6477001"/>
            <a:ext cx="4" cy="381005"/>
          </a:xfrm>
          <a:prstGeom prst="line">
            <a:avLst/>
          </a:prstGeom>
          <a:ln>
            <a:solidFill>
              <a:srgbClr val="B2E8FA"/>
            </a:solidFill>
          </a:ln>
        </p:spPr>
        <p:txBody>
          <a:bodyPr lIns="45718" tIns="45718" rIns="45718" bIns="45718"/>
          <a:lstStyle/>
          <a:p>
            <a:endParaRPr/>
          </a:p>
        </p:txBody>
      </p:sp>
      <p:sp>
        <p:nvSpPr>
          <p:cNvPr id="5" name="Oval 10"/>
          <p:cNvSpPr/>
          <p:nvPr userDrawn="1"/>
        </p:nvSpPr>
        <p:spPr>
          <a:xfrm>
            <a:off x="2635150" y="6360643"/>
            <a:ext cx="114503" cy="114503"/>
          </a:xfrm>
          <a:prstGeom prst="ellipse">
            <a:avLst/>
          </a:prstGeom>
          <a:solidFill>
            <a:srgbClr val="B2E8FA"/>
          </a:solidFill>
          <a:ln>
            <a:no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6" name="Oval 3"/>
          <p:cNvSpPr/>
          <p:nvPr userDrawn="1"/>
        </p:nvSpPr>
        <p:spPr>
          <a:xfrm>
            <a:off x="2635150" y="3930786"/>
            <a:ext cx="114503" cy="114505"/>
          </a:xfrm>
          <a:prstGeom prst="ellipse">
            <a:avLst/>
          </a:prstGeom>
          <a:solidFill>
            <a:srgbClr val="B2E8FA"/>
          </a:solidFill>
          <a:ln>
            <a:no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7" name="Oval 8"/>
          <p:cNvSpPr/>
          <p:nvPr userDrawn="1"/>
        </p:nvSpPr>
        <p:spPr>
          <a:xfrm>
            <a:off x="2635150" y="4539912"/>
            <a:ext cx="114503" cy="114505"/>
          </a:xfrm>
          <a:prstGeom prst="ellipse">
            <a:avLst/>
          </a:prstGeom>
          <a:solidFill>
            <a:srgbClr val="B2E8FA"/>
          </a:solidFill>
          <a:ln>
            <a:no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8" name="Straight Connector 13"/>
          <p:cNvSpPr/>
          <p:nvPr userDrawn="1"/>
        </p:nvSpPr>
        <p:spPr>
          <a:xfrm flipV="1">
            <a:off x="2692399" y="4041115"/>
            <a:ext cx="4" cy="502973"/>
          </a:xfrm>
          <a:prstGeom prst="line">
            <a:avLst/>
          </a:prstGeom>
          <a:ln>
            <a:solidFill>
              <a:srgbClr val="B2E8FA"/>
            </a:solidFill>
          </a:ln>
        </p:spPr>
        <p:txBody>
          <a:bodyPr lIns="45718" tIns="45718" rIns="45718" bIns="45718"/>
          <a:lstStyle/>
          <a:p>
            <a:endParaRPr/>
          </a:p>
        </p:txBody>
      </p:sp>
      <p:sp>
        <p:nvSpPr>
          <p:cNvPr id="117" name="Text Placeholder 25"/>
          <p:cNvSpPr>
            <a:spLocks noGrp="1"/>
          </p:cNvSpPr>
          <p:nvPr>
            <p:ph type="body" sz="quarter" idx="61" hasCustomPrompt="1"/>
          </p:nvPr>
        </p:nvSpPr>
        <p:spPr>
          <a:xfrm>
            <a:off x="3690661" y="2541834"/>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20" name="Text Placeholder 119"/>
          <p:cNvSpPr>
            <a:spLocks noGrp="1"/>
          </p:cNvSpPr>
          <p:nvPr>
            <p:ph type="body" sz="quarter" idx="62" hasCustomPrompt="1"/>
          </p:nvPr>
        </p:nvSpPr>
        <p:spPr>
          <a:xfrm>
            <a:off x="3690661" y="2806356"/>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21" name="Text Placeholder 25"/>
          <p:cNvSpPr>
            <a:spLocks noGrp="1"/>
          </p:cNvSpPr>
          <p:nvPr>
            <p:ph type="body" sz="quarter" idx="63" hasCustomPrompt="1"/>
          </p:nvPr>
        </p:nvSpPr>
        <p:spPr>
          <a:xfrm>
            <a:off x="3690661" y="5037384"/>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22" name="Text Placeholder 119"/>
          <p:cNvSpPr>
            <a:spLocks noGrp="1"/>
          </p:cNvSpPr>
          <p:nvPr>
            <p:ph type="body" sz="quarter" idx="64" hasCustomPrompt="1"/>
          </p:nvPr>
        </p:nvSpPr>
        <p:spPr>
          <a:xfrm>
            <a:off x="3690661" y="5301906"/>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28" name="Text Placeholder 114"/>
          <p:cNvSpPr>
            <a:spLocks noGrp="1"/>
          </p:cNvSpPr>
          <p:nvPr>
            <p:ph type="body" sz="quarter" idx="73" hasCustomPrompt="1"/>
          </p:nvPr>
        </p:nvSpPr>
        <p:spPr>
          <a:xfrm>
            <a:off x="330795" y="2773438"/>
            <a:ext cx="1363344" cy="599924"/>
          </a:xfrm>
        </p:spPr>
        <p:txBody>
          <a:bodyPr>
            <a:normAutofit/>
          </a:bodyPr>
          <a:lstStyle>
            <a:lvl1pPr marL="0" indent="0" algn="r">
              <a:spcBef>
                <a:spcPts val="0"/>
              </a:spcBef>
              <a:buNone/>
              <a:defRPr sz="1800">
                <a:solidFill>
                  <a:schemeClr val="bg1"/>
                </a:solidFill>
              </a:defRPr>
            </a:lvl1pPr>
          </a:lstStyle>
          <a:p>
            <a:pPr lvl="0"/>
            <a:r>
              <a:rPr lang="en-US"/>
              <a:t>Year</a:t>
            </a:r>
          </a:p>
          <a:p>
            <a:pPr lvl="0"/>
            <a:r>
              <a:rPr lang="en-US"/>
              <a:t>Month</a:t>
            </a:r>
          </a:p>
        </p:txBody>
      </p:sp>
      <p:sp>
        <p:nvSpPr>
          <p:cNvPr id="129" name="Text Placeholder 114"/>
          <p:cNvSpPr>
            <a:spLocks noGrp="1"/>
          </p:cNvSpPr>
          <p:nvPr>
            <p:ph type="body" sz="quarter" idx="74" hasCustomPrompt="1"/>
          </p:nvPr>
        </p:nvSpPr>
        <p:spPr>
          <a:xfrm>
            <a:off x="330795" y="5211838"/>
            <a:ext cx="1363344" cy="599924"/>
          </a:xfrm>
        </p:spPr>
        <p:txBody>
          <a:bodyPr>
            <a:normAutofit/>
          </a:bodyPr>
          <a:lstStyle>
            <a:lvl1pPr marL="0" indent="0" algn="r">
              <a:spcBef>
                <a:spcPts val="0"/>
              </a:spcBef>
              <a:buNone/>
              <a:defRPr sz="1800">
                <a:solidFill>
                  <a:schemeClr val="bg1"/>
                </a:solidFill>
              </a:defRPr>
            </a:lvl1pPr>
          </a:lstStyle>
          <a:p>
            <a:pPr lvl="0"/>
            <a:r>
              <a:rPr lang="en-US"/>
              <a:t>Year</a:t>
            </a:r>
          </a:p>
          <a:p>
            <a:pPr lvl="0"/>
            <a:r>
              <a:rPr lang="en-US"/>
              <a:t>Month</a:t>
            </a:r>
          </a:p>
        </p:txBody>
      </p:sp>
      <p:sp>
        <p:nvSpPr>
          <p:cNvPr id="130" name="Text Placeholder 12"/>
          <p:cNvSpPr>
            <a:spLocks noGrp="1"/>
          </p:cNvSpPr>
          <p:nvPr>
            <p:ph type="body" sz="quarter" idx="75" hasCustomPrompt="1"/>
          </p:nvPr>
        </p:nvSpPr>
        <p:spPr>
          <a:xfrm>
            <a:off x="2286689" y="2667261"/>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131" name="Text Placeholder 12"/>
          <p:cNvSpPr>
            <a:spLocks noGrp="1"/>
          </p:cNvSpPr>
          <p:nvPr>
            <p:ph type="body" sz="quarter" idx="76" hasCustomPrompt="1"/>
          </p:nvPr>
        </p:nvSpPr>
        <p:spPr>
          <a:xfrm>
            <a:off x="2286689" y="5102664"/>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132"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cxnSp>
        <p:nvCxnSpPr>
          <p:cNvPr id="22" name="Straight Connector 21"/>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7A66C651-0064-7E4D-83ED-BA63BC74327F}"/>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30" name="Graphic 29">
            <a:extLst>
              <a:ext uri="{FF2B5EF4-FFF2-40B4-BE49-F238E27FC236}">
                <a16:creationId xmlns:a16="http://schemas.microsoft.com/office/drawing/2014/main" id="{33C68C9E-7A2F-BE4D-997D-1CFF22BF97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6354" y="2270789"/>
            <a:ext cx="1584000" cy="1584000"/>
          </a:xfrm>
          <a:prstGeom prst="rect">
            <a:avLst/>
          </a:prstGeom>
        </p:spPr>
      </p:pic>
      <p:pic>
        <p:nvPicPr>
          <p:cNvPr id="32" name="Graphic 31">
            <a:extLst>
              <a:ext uri="{FF2B5EF4-FFF2-40B4-BE49-F238E27FC236}">
                <a16:creationId xmlns:a16="http://schemas.microsoft.com/office/drawing/2014/main" id="{04B1071D-49B3-5545-A62E-1BDE917D3A7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6354" y="4719021"/>
            <a:ext cx="1584000" cy="1584000"/>
          </a:xfrm>
          <a:prstGeom prst="rect">
            <a:avLst/>
          </a:prstGeom>
        </p:spPr>
      </p:pic>
    </p:spTree>
    <p:extLst>
      <p:ext uri="{BB962C8B-B14F-4D97-AF65-F5344CB8AC3E}">
        <p14:creationId xmlns:p14="http://schemas.microsoft.com/office/powerpoint/2010/main" val="8160215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melines&amp;Flows Slide 6.2">
    <p:bg>
      <p:bgPr>
        <a:solidFill>
          <a:schemeClr val="bg1"/>
        </a:solidFill>
        <a:effectLst/>
      </p:bgPr>
    </p:bg>
    <p:spTree>
      <p:nvGrpSpPr>
        <p:cNvPr id="1" name=""/>
        <p:cNvGrpSpPr/>
        <p:nvPr/>
      </p:nvGrpSpPr>
      <p:grpSpPr>
        <a:xfrm>
          <a:off x="0" y="0"/>
          <a:ext cx="0" cy="0"/>
          <a:chOff x="0" y="0"/>
          <a:chExt cx="0" cy="0"/>
        </a:xfrm>
      </p:grpSpPr>
      <p:pic>
        <p:nvPicPr>
          <p:cNvPr id="33" name="Picture 32" descr="A picture containing electronics, dark&#10;&#10;Description automatically generated">
            <a:extLst>
              <a:ext uri="{FF2B5EF4-FFF2-40B4-BE49-F238E27FC236}">
                <a16:creationId xmlns:a16="http://schemas.microsoft.com/office/drawing/2014/main" id="{815247FD-473F-0543-B70E-A9291F5A8E7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2667000" y="-2667003"/>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Oval 8"/>
          <p:cNvSpPr/>
          <p:nvPr userDrawn="1"/>
        </p:nvSpPr>
        <p:spPr>
          <a:xfrm>
            <a:off x="2635150" y="2659928"/>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5" name="Oval 9"/>
          <p:cNvSpPr/>
          <p:nvPr userDrawn="1"/>
        </p:nvSpPr>
        <p:spPr>
          <a:xfrm>
            <a:off x="5104692" y="3257396"/>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6" name="Oval 10"/>
          <p:cNvSpPr/>
          <p:nvPr userDrawn="1"/>
        </p:nvSpPr>
        <p:spPr>
          <a:xfrm>
            <a:off x="6944429" y="3257396"/>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7" name="Oval 13"/>
          <p:cNvSpPr/>
          <p:nvPr userDrawn="1"/>
        </p:nvSpPr>
        <p:spPr>
          <a:xfrm>
            <a:off x="9137550" y="4332614"/>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9" name="Oval 7"/>
          <p:cNvSpPr/>
          <p:nvPr/>
        </p:nvSpPr>
        <p:spPr>
          <a:xfrm>
            <a:off x="2623128" y="747349"/>
            <a:ext cx="138546" cy="125955"/>
          </a:xfrm>
          <a:prstGeom prst="ellipse">
            <a:avLst/>
          </a:prstGeom>
          <a:solidFill>
            <a:srgbClr val="004494"/>
          </a:solidFill>
          <a:ln w="9525" cap="flat">
            <a:solidFill>
              <a:srgbClr val="FFFFFF"/>
            </a:solidFill>
            <a:prstDash val="solid"/>
            <a:round/>
          </a:ln>
          <a:effectLst/>
        </p:spPr>
        <p:txBody>
          <a:bodyPr wrap="square" lIns="45718" tIns="45718" rIns="45718" bIns="45718" numCol="1" anchor="ctr">
            <a:noAutofit/>
          </a:bodyPr>
          <a:lstStyle/>
          <a:p>
            <a:pPr algn="ctr">
              <a:defRPr sz="2400">
                <a:solidFill>
                  <a:srgbClr val="FFFFFF"/>
                </a:solidFill>
                <a:latin typeface="EC Square Sans Pro"/>
                <a:ea typeface="EC Square Sans Pro"/>
                <a:cs typeface="EC Square Sans Pro"/>
                <a:sym typeface="EC Square Sans Pro"/>
              </a:defRPr>
            </a:pPr>
            <a:endParaRPr/>
          </a:p>
        </p:txBody>
      </p:sp>
      <p:sp>
        <p:nvSpPr>
          <p:cNvPr id="10" name="Straight Connector 18"/>
          <p:cNvSpPr/>
          <p:nvPr/>
        </p:nvSpPr>
        <p:spPr>
          <a:xfrm flipV="1">
            <a:off x="2692397" y="-3"/>
            <a:ext cx="3" cy="838207"/>
          </a:xfrm>
          <a:prstGeom prst="line">
            <a:avLst/>
          </a:prstGeom>
          <a:solidFill>
            <a:schemeClr val="bg1"/>
          </a:solidFill>
          <a:ln w="9525" cap="flat">
            <a:solidFill>
              <a:srgbClr val="004494"/>
            </a:solidFill>
            <a:prstDash val="solid"/>
            <a:round/>
          </a:ln>
          <a:effectLst/>
        </p:spPr>
        <p:txBody>
          <a:bodyPr wrap="square" lIns="45718" tIns="45718" rIns="45718" bIns="45718" numCol="1" anchor="t">
            <a:noAutofit/>
          </a:bodyPr>
          <a:lstStyle/>
          <a:p>
            <a:endParaRPr/>
          </a:p>
        </p:txBody>
      </p:sp>
      <p:sp>
        <p:nvSpPr>
          <p:cNvPr id="11" name="Oval 14"/>
          <p:cNvSpPr/>
          <p:nvPr userDrawn="1"/>
        </p:nvSpPr>
        <p:spPr>
          <a:xfrm>
            <a:off x="9137550" y="6187680"/>
            <a:ext cx="114503"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cxnSp>
        <p:nvCxnSpPr>
          <p:cNvPr id="95" name="Elbow Connector 9"/>
          <p:cNvCxnSpPr>
            <a:cxnSpLocks/>
            <a:stCxn id="4" idx="4"/>
            <a:endCxn id="5" idx="2"/>
          </p:cNvCxnSpPr>
          <p:nvPr userDrawn="1"/>
        </p:nvCxnSpPr>
        <p:spPr>
          <a:xfrm rot="16200000" flipH="1">
            <a:off x="3628439" y="1838396"/>
            <a:ext cx="540216" cy="2412289"/>
          </a:xfrm>
          <a:prstGeom prst="bentConnector2">
            <a:avLst/>
          </a:prstGeom>
          <a:ln>
            <a:solidFill>
              <a:srgbClr val="004494"/>
            </a:solidFill>
          </a:ln>
        </p:spPr>
      </p:cxnSp>
      <p:cxnSp>
        <p:nvCxnSpPr>
          <p:cNvPr id="96" name="Elbow Connector 110"/>
          <p:cNvCxnSpPr>
            <a:stCxn id="6" idx="6"/>
            <a:endCxn id="7" idx="0"/>
          </p:cNvCxnSpPr>
          <p:nvPr userDrawn="1"/>
        </p:nvCxnSpPr>
        <p:spPr>
          <a:xfrm>
            <a:off x="7058934" y="3314649"/>
            <a:ext cx="2135869" cy="1017965"/>
          </a:xfrm>
          <a:prstGeom prst="bentConnector2">
            <a:avLst/>
          </a:prstGeom>
          <a:ln>
            <a:solidFill>
              <a:srgbClr val="004494"/>
            </a:solidFill>
          </a:ln>
        </p:spPr>
      </p:cxnSp>
      <p:sp>
        <p:nvSpPr>
          <p:cNvPr id="105" name="Text Placeholder 25"/>
          <p:cNvSpPr>
            <a:spLocks noGrp="1"/>
          </p:cNvSpPr>
          <p:nvPr userDrawn="1">
            <p:ph type="body" sz="quarter" idx="67" hasCustomPrompt="1"/>
          </p:nvPr>
        </p:nvSpPr>
        <p:spPr>
          <a:xfrm>
            <a:off x="3606791" y="1273349"/>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06" name="Text Placeholder 119"/>
          <p:cNvSpPr>
            <a:spLocks noGrp="1"/>
          </p:cNvSpPr>
          <p:nvPr userDrawn="1">
            <p:ph type="body" sz="quarter" idx="68" hasCustomPrompt="1"/>
          </p:nvPr>
        </p:nvSpPr>
        <p:spPr>
          <a:xfrm>
            <a:off x="3606791" y="1537871"/>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7" name="Text Placeholder 25"/>
          <p:cNvSpPr>
            <a:spLocks noGrp="1"/>
          </p:cNvSpPr>
          <p:nvPr userDrawn="1">
            <p:ph type="body" sz="quarter" idx="69" hasCustomPrompt="1"/>
          </p:nvPr>
        </p:nvSpPr>
        <p:spPr>
          <a:xfrm>
            <a:off x="6987671" y="2060513"/>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08" name="Text Placeholder 119"/>
          <p:cNvSpPr>
            <a:spLocks noGrp="1"/>
          </p:cNvSpPr>
          <p:nvPr userDrawn="1">
            <p:ph type="body" sz="quarter" idx="70" hasCustomPrompt="1"/>
          </p:nvPr>
        </p:nvSpPr>
        <p:spPr>
          <a:xfrm>
            <a:off x="6987671" y="2325035"/>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9" name="Text Placeholder 25"/>
          <p:cNvSpPr>
            <a:spLocks noGrp="1"/>
          </p:cNvSpPr>
          <p:nvPr userDrawn="1">
            <p:ph type="body" sz="quarter" idx="71" hasCustomPrompt="1"/>
          </p:nvPr>
        </p:nvSpPr>
        <p:spPr>
          <a:xfrm>
            <a:off x="5602445" y="4901176"/>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15" name="Text Placeholder 114"/>
          <p:cNvSpPr>
            <a:spLocks noGrp="1"/>
          </p:cNvSpPr>
          <p:nvPr userDrawn="1">
            <p:ph type="body" sz="quarter" idx="73" hasCustomPrompt="1"/>
          </p:nvPr>
        </p:nvSpPr>
        <p:spPr>
          <a:xfrm>
            <a:off x="413963" y="1460589"/>
            <a:ext cx="1363344" cy="599924"/>
          </a:xfrm>
        </p:spPr>
        <p:txBody>
          <a:bodyPr>
            <a:normAutofit/>
          </a:bodyPr>
          <a:lstStyle>
            <a:lvl1pPr marL="0" indent="0" algn="r">
              <a:spcBef>
                <a:spcPts val="0"/>
              </a:spcBef>
              <a:buNone/>
              <a:defRPr sz="1800">
                <a:solidFill>
                  <a:srgbClr val="004494"/>
                </a:solidFill>
              </a:defRPr>
            </a:lvl1pPr>
          </a:lstStyle>
          <a:p>
            <a:pPr lvl="0"/>
            <a:r>
              <a:rPr lang="en-US"/>
              <a:t>Year</a:t>
            </a:r>
          </a:p>
          <a:p>
            <a:pPr lvl="0"/>
            <a:r>
              <a:rPr lang="en-US"/>
              <a:t>Month</a:t>
            </a:r>
          </a:p>
        </p:txBody>
      </p:sp>
      <p:sp>
        <p:nvSpPr>
          <p:cNvPr id="116" name="Text Placeholder 114"/>
          <p:cNvSpPr>
            <a:spLocks noGrp="1"/>
          </p:cNvSpPr>
          <p:nvPr userDrawn="1">
            <p:ph type="body" sz="quarter" idx="74" hasCustomPrompt="1"/>
          </p:nvPr>
        </p:nvSpPr>
        <p:spPr>
          <a:xfrm>
            <a:off x="5414328" y="4114300"/>
            <a:ext cx="1363344" cy="599924"/>
          </a:xfrm>
        </p:spPr>
        <p:txBody>
          <a:bodyPr>
            <a:normAutofit/>
          </a:bodyPr>
          <a:lstStyle>
            <a:lvl1pPr marL="0" indent="0" algn="ctr">
              <a:spcBef>
                <a:spcPts val="0"/>
              </a:spcBef>
              <a:buNone/>
              <a:defRPr sz="1800">
                <a:solidFill>
                  <a:srgbClr val="004494"/>
                </a:solidFill>
              </a:defRPr>
            </a:lvl1pPr>
          </a:lstStyle>
          <a:p>
            <a:pPr lvl="0"/>
            <a:r>
              <a:rPr lang="en-US"/>
              <a:t>Year</a:t>
            </a:r>
          </a:p>
          <a:p>
            <a:pPr lvl="0"/>
            <a:r>
              <a:rPr lang="en-US"/>
              <a:t>Month</a:t>
            </a:r>
          </a:p>
        </p:txBody>
      </p:sp>
      <p:sp>
        <p:nvSpPr>
          <p:cNvPr id="117" name="Text Placeholder 114"/>
          <p:cNvSpPr>
            <a:spLocks noGrp="1"/>
          </p:cNvSpPr>
          <p:nvPr userDrawn="1">
            <p:ph type="body" sz="quarter" idx="75" hasCustomPrompt="1"/>
          </p:nvPr>
        </p:nvSpPr>
        <p:spPr>
          <a:xfrm>
            <a:off x="5602445" y="5152031"/>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rgbClr val="004494"/>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118" name="Text Placeholder 114"/>
          <p:cNvSpPr>
            <a:spLocks noGrp="1"/>
          </p:cNvSpPr>
          <p:nvPr userDrawn="1">
            <p:ph type="body" sz="quarter" idx="76" hasCustomPrompt="1"/>
          </p:nvPr>
        </p:nvSpPr>
        <p:spPr>
          <a:xfrm>
            <a:off x="10115900" y="5028958"/>
            <a:ext cx="1363344" cy="599924"/>
          </a:xfrm>
        </p:spPr>
        <p:txBody>
          <a:bodyPr>
            <a:normAutofit/>
          </a:bodyPr>
          <a:lstStyle>
            <a:lvl1pPr marL="0" indent="0" algn="l">
              <a:spcBef>
                <a:spcPts val="0"/>
              </a:spcBef>
              <a:buNone/>
              <a:defRPr sz="1800">
                <a:solidFill>
                  <a:srgbClr val="004494"/>
                </a:solidFill>
              </a:defRPr>
            </a:lvl1pPr>
          </a:lstStyle>
          <a:p>
            <a:pPr lvl="0"/>
            <a:r>
              <a:rPr lang="en-US"/>
              <a:t>Year</a:t>
            </a:r>
          </a:p>
          <a:p>
            <a:pPr lvl="0"/>
            <a:r>
              <a:rPr lang="en-US"/>
              <a:t>Month</a:t>
            </a:r>
          </a:p>
        </p:txBody>
      </p:sp>
      <p:sp>
        <p:nvSpPr>
          <p:cNvPr id="123" name="Straight Connector 20"/>
          <p:cNvSpPr/>
          <p:nvPr userDrawn="1"/>
        </p:nvSpPr>
        <p:spPr>
          <a:xfrm flipH="1">
            <a:off x="9194799" y="6273798"/>
            <a:ext cx="4" cy="584206"/>
          </a:xfrm>
          <a:prstGeom prst="line">
            <a:avLst/>
          </a:prstGeom>
          <a:ln>
            <a:solidFill>
              <a:srgbClr val="004494"/>
            </a:solidFill>
          </a:ln>
        </p:spPr>
        <p:txBody>
          <a:bodyPr lIns="45718" tIns="45718" rIns="45718" bIns="45718"/>
          <a:lstStyle/>
          <a:p>
            <a:endParaRPr/>
          </a:p>
        </p:txBody>
      </p:sp>
      <p:sp>
        <p:nvSpPr>
          <p:cNvPr id="30" name="Text Placeholder 12">
            <a:extLst>
              <a:ext uri="{FF2B5EF4-FFF2-40B4-BE49-F238E27FC236}">
                <a16:creationId xmlns:a16="http://schemas.microsoft.com/office/drawing/2014/main" id="{C99A3123-10BF-CB43-BB16-7B0A38C1D4D1}"/>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8" name="Text Placeholder 12">
            <a:extLst>
              <a:ext uri="{FF2B5EF4-FFF2-40B4-BE49-F238E27FC236}">
                <a16:creationId xmlns:a16="http://schemas.microsoft.com/office/drawing/2014/main" id="{F8B3C25E-F0C7-A44D-8E74-863C4F50F77B}"/>
              </a:ext>
            </a:extLst>
          </p:cNvPr>
          <p:cNvSpPr>
            <a:spLocks noGrp="1"/>
          </p:cNvSpPr>
          <p:nvPr>
            <p:ph type="body" sz="quarter" idx="84" hasCustomPrompt="1"/>
          </p:nvPr>
        </p:nvSpPr>
        <p:spPr>
          <a:xfrm>
            <a:off x="2282808" y="1355473"/>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5" name="Text Placeholder 12">
            <a:extLst>
              <a:ext uri="{FF2B5EF4-FFF2-40B4-BE49-F238E27FC236}">
                <a16:creationId xmlns:a16="http://schemas.microsoft.com/office/drawing/2014/main" id="{082E86D9-A8E7-CE42-BE1C-C1424D196C89}"/>
              </a:ext>
            </a:extLst>
          </p:cNvPr>
          <p:cNvSpPr>
            <a:spLocks noGrp="1"/>
          </p:cNvSpPr>
          <p:nvPr>
            <p:ph type="body" sz="quarter" idx="86" hasCustomPrompt="1"/>
          </p:nvPr>
        </p:nvSpPr>
        <p:spPr>
          <a:xfrm>
            <a:off x="5666521" y="286666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7" name="Text Placeholder 12">
            <a:extLst>
              <a:ext uri="{FF2B5EF4-FFF2-40B4-BE49-F238E27FC236}">
                <a16:creationId xmlns:a16="http://schemas.microsoft.com/office/drawing/2014/main" id="{6D33EC2A-E39B-8F4E-9DC5-8A804C555E1F}"/>
              </a:ext>
            </a:extLst>
          </p:cNvPr>
          <p:cNvSpPr>
            <a:spLocks noGrp="1"/>
          </p:cNvSpPr>
          <p:nvPr>
            <p:ph type="body" sz="quarter" idx="88" hasCustomPrompt="1"/>
          </p:nvPr>
        </p:nvSpPr>
        <p:spPr>
          <a:xfrm>
            <a:off x="8791567" y="490117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pic>
        <p:nvPicPr>
          <p:cNvPr id="37" name="Graphic 36">
            <a:extLst>
              <a:ext uri="{FF2B5EF4-FFF2-40B4-BE49-F238E27FC236}">
                <a16:creationId xmlns:a16="http://schemas.microsoft.com/office/drawing/2014/main" id="{8D41896E-D882-EF45-9498-1CB33525997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0397" y="974616"/>
            <a:ext cx="1584000" cy="1584000"/>
          </a:xfrm>
          <a:prstGeom prst="rect">
            <a:avLst/>
          </a:prstGeom>
        </p:spPr>
      </p:pic>
      <p:pic>
        <p:nvPicPr>
          <p:cNvPr id="40" name="Graphic 39">
            <a:extLst>
              <a:ext uri="{FF2B5EF4-FFF2-40B4-BE49-F238E27FC236}">
                <a16:creationId xmlns:a16="http://schemas.microsoft.com/office/drawing/2014/main" id="{BA939667-E3EB-504B-8FB5-A5C45A5D5C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87290" y="2485809"/>
            <a:ext cx="1584000" cy="1584000"/>
          </a:xfrm>
          <a:prstGeom prst="rect">
            <a:avLst/>
          </a:prstGeom>
        </p:spPr>
      </p:pic>
      <p:pic>
        <p:nvPicPr>
          <p:cNvPr id="41" name="Graphic 40">
            <a:extLst>
              <a:ext uri="{FF2B5EF4-FFF2-40B4-BE49-F238E27FC236}">
                <a16:creationId xmlns:a16="http://schemas.microsoft.com/office/drawing/2014/main" id="{BCBEA801-091A-4B43-9632-9650D66706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02799" y="4520486"/>
            <a:ext cx="1584000" cy="1584000"/>
          </a:xfrm>
          <a:prstGeom prst="rect">
            <a:avLst/>
          </a:prstGeom>
        </p:spPr>
      </p:pic>
    </p:spTree>
    <p:extLst>
      <p:ext uri="{BB962C8B-B14F-4D97-AF65-F5344CB8AC3E}">
        <p14:creationId xmlns:p14="http://schemas.microsoft.com/office/powerpoint/2010/main" val="39782606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melines&amp;Flows Slide 6.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4" name="Straight Connector 3"/>
          <p:cNvSpPr/>
          <p:nvPr userDrawn="1"/>
        </p:nvSpPr>
        <p:spPr>
          <a:xfrm>
            <a:off x="9194799" y="-2"/>
            <a:ext cx="5671" cy="1600205"/>
          </a:xfrm>
          <a:prstGeom prst="line">
            <a:avLst/>
          </a:prstGeom>
          <a:ln>
            <a:solidFill>
              <a:srgbClr val="FFFFFF"/>
            </a:solidFill>
          </a:ln>
        </p:spPr>
        <p:txBody>
          <a:bodyPr lIns="45718" tIns="45718" rIns="45718" bIns="45718"/>
          <a:lstStyle/>
          <a:p>
            <a:endParaRPr>
              <a:solidFill>
                <a:schemeClr val="accent4"/>
              </a:solidFill>
            </a:endParaRPr>
          </a:p>
        </p:txBody>
      </p:sp>
      <p:sp>
        <p:nvSpPr>
          <p:cNvPr id="15" name="Oval 23"/>
          <p:cNvSpPr/>
          <p:nvPr userDrawn="1"/>
        </p:nvSpPr>
        <p:spPr>
          <a:xfrm>
            <a:off x="9143217" y="1601566"/>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16" name="Oval 21"/>
          <p:cNvSpPr/>
          <p:nvPr userDrawn="1"/>
        </p:nvSpPr>
        <p:spPr>
          <a:xfrm>
            <a:off x="9134716" y="4578445"/>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17" name="Oval 22"/>
          <p:cNvSpPr/>
          <p:nvPr userDrawn="1"/>
        </p:nvSpPr>
        <p:spPr>
          <a:xfrm>
            <a:off x="9140383" y="3445213"/>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18" name="Straight Connector 26"/>
          <p:cNvSpPr/>
          <p:nvPr userDrawn="1"/>
        </p:nvSpPr>
        <p:spPr>
          <a:xfrm flipH="1">
            <a:off x="9191966" y="3561078"/>
            <a:ext cx="5671" cy="1016004"/>
          </a:xfrm>
          <a:prstGeom prst="line">
            <a:avLst/>
          </a:prstGeom>
          <a:ln>
            <a:solidFill>
              <a:srgbClr val="FFFFFF"/>
            </a:solidFill>
          </a:ln>
        </p:spPr>
        <p:txBody>
          <a:bodyPr lIns="45718" tIns="45718" rIns="45718" bIns="45718"/>
          <a:lstStyle/>
          <a:p>
            <a:endParaRPr>
              <a:solidFill>
                <a:schemeClr val="accent4"/>
              </a:solidFill>
            </a:endParaRPr>
          </a:p>
        </p:txBody>
      </p:sp>
      <p:sp>
        <p:nvSpPr>
          <p:cNvPr id="62" name="Text Placeholder 114"/>
          <p:cNvSpPr>
            <a:spLocks noGrp="1"/>
          </p:cNvSpPr>
          <p:nvPr>
            <p:ph type="body" sz="quarter" idx="76" hasCustomPrompt="1"/>
          </p:nvPr>
        </p:nvSpPr>
        <p:spPr>
          <a:xfrm>
            <a:off x="10151722" y="2265438"/>
            <a:ext cx="1363344" cy="599924"/>
          </a:xfrm>
        </p:spPr>
        <p:txBody>
          <a:bodyPr>
            <a:normAutofit/>
          </a:bodyPr>
          <a:lstStyle>
            <a:lvl1pPr marL="0" indent="0" algn="l">
              <a:spcBef>
                <a:spcPts val="0"/>
              </a:spcBef>
              <a:buNone/>
              <a:defRPr sz="1800">
                <a:solidFill>
                  <a:schemeClr val="bg1"/>
                </a:solidFill>
              </a:defRPr>
            </a:lvl1pPr>
          </a:lstStyle>
          <a:p>
            <a:pPr lvl="0"/>
            <a:r>
              <a:rPr lang="en-US"/>
              <a:t>Year</a:t>
            </a:r>
          </a:p>
          <a:p>
            <a:pPr lvl="0"/>
            <a:r>
              <a:rPr lang="en-US"/>
              <a:t>Month</a:t>
            </a:r>
          </a:p>
        </p:txBody>
      </p:sp>
      <p:sp>
        <p:nvSpPr>
          <p:cNvPr id="63" name="Text Placeholder 114"/>
          <p:cNvSpPr>
            <a:spLocks noGrp="1"/>
          </p:cNvSpPr>
          <p:nvPr>
            <p:ph type="body" sz="quarter" idx="77" hasCustomPrompt="1"/>
          </p:nvPr>
        </p:nvSpPr>
        <p:spPr>
          <a:xfrm>
            <a:off x="10148855" y="5242318"/>
            <a:ext cx="1363344" cy="599924"/>
          </a:xfrm>
        </p:spPr>
        <p:txBody>
          <a:bodyPr>
            <a:normAutofit/>
          </a:bodyPr>
          <a:lstStyle>
            <a:lvl1pPr marL="0" indent="0" algn="l">
              <a:spcBef>
                <a:spcPts val="0"/>
              </a:spcBef>
              <a:buNone/>
              <a:defRPr sz="1800">
                <a:solidFill>
                  <a:schemeClr val="bg1"/>
                </a:solidFill>
              </a:defRPr>
            </a:lvl1pPr>
          </a:lstStyle>
          <a:p>
            <a:pPr lvl="0"/>
            <a:r>
              <a:rPr lang="en-US"/>
              <a:t>Year</a:t>
            </a:r>
          </a:p>
          <a:p>
            <a:pPr lvl="0"/>
            <a:r>
              <a:rPr lang="en-US"/>
              <a:t>Month</a:t>
            </a:r>
          </a:p>
        </p:txBody>
      </p:sp>
      <p:sp>
        <p:nvSpPr>
          <p:cNvPr id="66" name="Text Placeholder 25"/>
          <p:cNvSpPr>
            <a:spLocks noGrp="1"/>
          </p:cNvSpPr>
          <p:nvPr>
            <p:ph type="body" sz="quarter" idx="71" hasCustomPrompt="1"/>
          </p:nvPr>
        </p:nvSpPr>
        <p:spPr>
          <a:xfrm>
            <a:off x="5645688" y="5075739"/>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67" name="Text Placeholder 114"/>
          <p:cNvSpPr>
            <a:spLocks noGrp="1"/>
          </p:cNvSpPr>
          <p:nvPr>
            <p:ph type="body" sz="quarter" idx="75" hasCustomPrompt="1"/>
          </p:nvPr>
        </p:nvSpPr>
        <p:spPr>
          <a:xfrm>
            <a:off x="5645688" y="5326594"/>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68" name="Text Placeholder 25"/>
          <p:cNvSpPr>
            <a:spLocks noGrp="1"/>
          </p:cNvSpPr>
          <p:nvPr>
            <p:ph type="body" sz="quarter" idx="80" hasCustomPrompt="1"/>
          </p:nvPr>
        </p:nvSpPr>
        <p:spPr>
          <a:xfrm>
            <a:off x="5645688" y="2014583"/>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69" name="Text Placeholder 114"/>
          <p:cNvSpPr>
            <a:spLocks noGrp="1"/>
          </p:cNvSpPr>
          <p:nvPr>
            <p:ph type="body" sz="quarter" idx="81" hasCustomPrompt="1"/>
          </p:nvPr>
        </p:nvSpPr>
        <p:spPr>
          <a:xfrm>
            <a:off x="5645688" y="2265438"/>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22" name="Text Placeholder 12">
            <a:extLst>
              <a:ext uri="{FF2B5EF4-FFF2-40B4-BE49-F238E27FC236}">
                <a16:creationId xmlns:a16="http://schemas.microsoft.com/office/drawing/2014/main" id="{4E78EAC6-3587-5047-9613-0D152683ACFB}"/>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1" name="Text Placeholder 12">
            <a:extLst>
              <a:ext uri="{FF2B5EF4-FFF2-40B4-BE49-F238E27FC236}">
                <a16:creationId xmlns:a16="http://schemas.microsoft.com/office/drawing/2014/main" id="{5D8D0897-4AC7-2A42-A1E4-2C2441B79B0E}"/>
              </a:ext>
            </a:extLst>
          </p:cNvPr>
          <p:cNvSpPr>
            <a:spLocks noGrp="1"/>
          </p:cNvSpPr>
          <p:nvPr>
            <p:ph type="body" sz="quarter" idx="84" hasCustomPrompt="1"/>
          </p:nvPr>
        </p:nvSpPr>
        <p:spPr>
          <a:xfrm>
            <a:off x="8816296" y="2174579"/>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33" name="Text Placeholder 12">
            <a:extLst>
              <a:ext uri="{FF2B5EF4-FFF2-40B4-BE49-F238E27FC236}">
                <a16:creationId xmlns:a16="http://schemas.microsoft.com/office/drawing/2014/main" id="{4F9C7574-B14F-4A4C-8473-D1E65A4434A1}"/>
              </a:ext>
            </a:extLst>
          </p:cNvPr>
          <p:cNvSpPr>
            <a:spLocks noGrp="1"/>
          </p:cNvSpPr>
          <p:nvPr>
            <p:ph type="body" sz="quarter" idx="86" hasCustomPrompt="1"/>
          </p:nvPr>
        </p:nvSpPr>
        <p:spPr>
          <a:xfrm>
            <a:off x="8829666" y="5141298"/>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pic>
        <p:nvPicPr>
          <p:cNvPr id="25" name="Graphic 24">
            <a:extLst>
              <a:ext uri="{FF2B5EF4-FFF2-40B4-BE49-F238E27FC236}">
                <a16:creationId xmlns:a16="http://schemas.microsoft.com/office/drawing/2014/main" id="{AE60B6A6-509E-B940-83EC-452684BC5D5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3885" y="1783890"/>
            <a:ext cx="1584000" cy="1584000"/>
          </a:xfrm>
          <a:prstGeom prst="rect">
            <a:avLst/>
          </a:prstGeom>
        </p:spPr>
      </p:pic>
      <p:pic>
        <p:nvPicPr>
          <p:cNvPr id="27" name="Graphic 26">
            <a:extLst>
              <a:ext uri="{FF2B5EF4-FFF2-40B4-BE49-F238E27FC236}">
                <a16:creationId xmlns:a16="http://schemas.microsoft.com/office/drawing/2014/main" id="{AC908D4A-A2B4-5144-922F-E18B0596DD6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3885" y="4753232"/>
            <a:ext cx="1584000" cy="1584000"/>
          </a:xfrm>
          <a:prstGeom prst="rect">
            <a:avLst/>
          </a:prstGeom>
        </p:spPr>
      </p:pic>
    </p:spTree>
    <p:extLst>
      <p:ext uri="{BB962C8B-B14F-4D97-AF65-F5344CB8AC3E}">
        <p14:creationId xmlns:p14="http://schemas.microsoft.com/office/powerpoint/2010/main" val="41773627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melines&amp;Flows Slide 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Parallelogram 1"/>
          <p:cNvSpPr/>
          <p:nvPr userDrawn="1"/>
        </p:nvSpPr>
        <p:spPr>
          <a:xfrm>
            <a:off x="9225187" y="4681235"/>
            <a:ext cx="2551613" cy="1374747"/>
          </a:xfrm>
          <a:custGeom>
            <a:avLst/>
            <a:gdLst>
              <a:gd name="connsiteX0" fmla="*/ 0 w 21843"/>
              <a:gd name="connsiteY0" fmla="*/ 21600 h 21600"/>
              <a:gd name="connsiteX1" fmla="*/ 1118 w 21843"/>
              <a:gd name="connsiteY1" fmla="*/ 0 h 21600"/>
              <a:gd name="connsiteX2" fmla="*/ 21843 w 21843"/>
              <a:gd name="connsiteY2" fmla="*/ 0 h 21600"/>
              <a:gd name="connsiteX3" fmla="*/ 17810 w 21843"/>
              <a:gd name="connsiteY3" fmla="*/ 21600 h 21600"/>
              <a:gd name="connsiteX4" fmla="*/ 0 w 21843"/>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3" h="21600" extrusionOk="0">
                <a:moveTo>
                  <a:pt x="0" y="21600"/>
                </a:moveTo>
                <a:cubicBezTo>
                  <a:pt x="373" y="14400"/>
                  <a:pt x="745" y="7200"/>
                  <a:pt x="1118" y="0"/>
                </a:cubicBezTo>
                <a:lnTo>
                  <a:pt x="21843" y="0"/>
                </a:lnTo>
                <a:lnTo>
                  <a:pt x="17810" y="21600"/>
                </a:lnTo>
                <a:lnTo>
                  <a:pt x="0" y="21600"/>
                </a:lnTo>
                <a:close/>
              </a:path>
            </a:pathLst>
          </a:custGeom>
          <a:solidFill>
            <a:srgbClr val="FF0179"/>
          </a:solidFill>
          <a:ln>
            <a:noFill/>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5" name="Chevron"/>
          <p:cNvSpPr/>
          <p:nvPr userDrawn="1"/>
        </p:nvSpPr>
        <p:spPr>
          <a:xfrm>
            <a:off x="3327878" y="3169896"/>
            <a:ext cx="1486817" cy="2880002"/>
          </a:xfrm>
          <a:prstGeom prst="chevron">
            <a:avLst>
              <a:gd name="adj" fmla="val 10987"/>
            </a:avLst>
          </a:prstGeom>
          <a:solidFill>
            <a:srgbClr val="00B3EF"/>
          </a:solidFill>
          <a:ln>
            <a:noFill/>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6" name="Chevron"/>
          <p:cNvSpPr/>
          <p:nvPr userDrawn="1"/>
        </p:nvSpPr>
        <p:spPr>
          <a:xfrm>
            <a:off x="4802206" y="3169896"/>
            <a:ext cx="1486817" cy="2880002"/>
          </a:xfrm>
          <a:prstGeom prst="chevron">
            <a:avLst>
              <a:gd name="adj" fmla="val 10987"/>
            </a:avLst>
          </a:prstGeom>
          <a:solidFill>
            <a:srgbClr val="00B3EF"/>
          </a:solidFill>
          <a:ln>
            <a:noFill/>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7" name="Chevron"/>
          <p:cNvSpPr/>
          <p:nvPr userDrawn="1"/>
        </p:nvSpPr>
        <p:spPr>
          <a:xfrm>
            <a:off x="1853550" y="3169896"/>
            <a:ext cx="1486817" cy="2880002"/>
          </a:xfrm>
          <a:prstGeom prst="chevron">
            <a:avLst>
              <a:gd name="adj" fmla="val 10987"/>
            </a:avLst>
          </a:prstGeom>
          <a:solidFill>
            <a:srgbClr val="00B3EF"/>
          </a:solidFill>
          <a:ln>
            <a:noFill/>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8" name="Chevron"/>
          <p:cNvSpPr/>
          <p:nvPr userDrawn="1"/>
        </p:nvSpPr>
        <p:spPr>
          <a:xfrm>
            <a:off x="6276534" y="3169896"/>
            <a:ext cx="1486817" cy="2880002"/>
          </a:xfrm>
          <a:prstGeom prst="chevron">
            <a:avLst>
              <a:gd name="adj" fmla="val 10987"/>
            </a:avLst>
          </a:prstGeom>
          <a:solidFill>
            <a:srgbClr val="B2E8FA"/>
          </a:solidFill>
          <a:ln>
            <a:noFill/>
          </a:ln>
        </p:spPr>
        <p:txBody>
          <a:bodyPr lIns="45718" tIns="45718" rIns="45718" bIns="45718" anchor="ctr"/>
          <a:lstStyle/>
          <a:p>
            <a:pPr algn="ctr">
              <a:defRPr>
                <a:latin typeface="Verdana"/>
                <a:ea typeface="Verdana"/>
                <a:cs typeface="Verdana"/>
                <a:sym typeface="Verdana"/>
              </a:defRPr>
            </a:pPr>
            <a:endParaRPr/>
          </a:p>
        </p:txBody>
      </p:sp>
      <p:sp>
        <p:nvSpPr>
          <p:cNvPr id="9" name="Chevron"/>
          <p:cNvSpPr/>
          <p:nvPr userDrawn="1"/>
        </p:nvSpPr>
        <p:spPr>
          <a:xfrm>
            <a:off x="7750862" y="3169896"/>
            <a:ext cx="1486817" cy="2880002"/>
          </a:xfrm>
          <a:prstGeom prst="chevron">
            <a:avLst>
              <a:gd name="adj" fmla="val 10987"/>
            </a:avLst>
          </a:prstGeom>
          <a:solidFill>
            <a:srgbClr val="B2E8FA"/>
          </a:solidFill>
          <a:ln>
            <a:noFill/>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0" name="Parallelogram 1"/>
          <p:cNvSpPr/>
          <p:nvPr userDrawn="1"/>
        </p:nvSpPr>
        <p:spPr>
          <a:xfrm flipV="1">
            <a:off x="9211052" y="3166434"/>
            <a:ext cx="2565748" cy="1373026"/>
          </a:xfrm>
          <a:custGeom>
            <a:avLst/>
            <a:gdLst>
              <a:gd name="connsiteX0" fmla="*/ 0 w 22207"/>
              <a:gd name="connsiteY0" fmla="*/ 21600 h 21600"/>
              <a:gd name="connsiteX1" fmla="*/ 1482 w 22207"/>
              <a:gd name="connsiteY1" fmla="*/ 0 h 21600"/>
              <a:gd name="connsiteX2" fmla="*/ 22207 w 22207"/>
              <a:gd name="connsiteY2" fmla="*/ 0 h 21600"/>
              <a:gd name="connsiteX3" fmla="*/ 18174 w 22207"/>
              <a:gd name="connsiteY3" fmla="*/ 21600 h 21600"/>
              <a:gd name="connsiteX4" fmla="*/ 0 w 22207"/>
              <a:gd name="connsiteY4" fmla="*/ 21600 h 21600"/>
              <a:gd name="connsiteX0" fmla="*/ 0 w 21964"/>
              <a:gd name="connsiteY0" fmla="*/ 21488 h 21600"/>
              <a:gd name="connsiteX1" fmla="*/ 1239 w 21964"/>
              <a:gd name="connsiteY1" fmla="*/ 0 h 21600"/>
              <a:gd name="connsiteX2" fmla="*/ 21964 w 21964"/>
              <a:gd name="connsiteY2" fmla="*/ 0 h 21600"/>
              <a:gd name="connsiteX3" fmla="*/ 17931 w 21964"/>
              <a:gd name="connsiteY3" fmla="*/ 21600 h 21600"/>
              <a:gd name="connsiteX4" fmla="*/ 0 w 21964"/>
              <a:gd name="connsiteY4" fmla="*/ 21488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4" h="21600" extrusionOk="0">
                <a:moveTo>
                  <a:pt x="0" y="21488"/>
                </a:moveTo>
                <a:lnTo>
                  <a:pt x="1239" y="0"/>
                </a:lnTo>
                <a:lnTo>
                  <a:pt x="21964" y="0"/>
                </a:lnTo>
                <a:lnTo>
                  <a:pt x="17931" y="21600"/>
                </a:lnTo>
                <a:lnTo>
                  <a:pt x="0" y="21488"/>
                </a:lnTo>
                <a:close/>
              </a:path>
            </a:pathLst>
          </a:custGeom>
          <a:solidFill>
            <a:srgbClr val="FF0179"/>
          </a:solidFill>
          <a:ln>
            <a:noFill/>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11" name="Chevron"/>
          <p:cNvSpPr/>
          <p:nvPr userDrawn="1"/>
        </p:nvSpPr>
        <p:spPr>
          <a:xfrm>
            <a:off x="379222" y="3169896"/>
            <a:ext cx="1486817" cy="2880004"/>
          </a:xfrm>
          <a:prstGeom prst="chevron">
            <a:avLst>
              <a:gd name="adj" fmla="val 10987"/>
            </a:avLst>
          </a:prstGeom>
          <a:solidFill>
            <a:srgbClr val="004494"/>
          </a:solidFill>
          <a:ln>
            <a:noFill/>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2" name="Straight Connector 33"/>
          <p:cNvSpPr/>
          <p:nvPr userDrawn="1"/>
        </p:nvSpPr>
        <p:spPr>
          <a:xfrm>
            <a:off x="1845229" y="2422328"/>
            <a:ext cx="4190319" cy="3"/>
          </a:xfrm>
          <a:prstGeom prst="line">
            <a:avLst/>
          </a:prstGeom>
          <a:ln>
            <a:solidFill>
              <a:srgbClr val="00B3EF"/>
            </a:solidFill>
          </a:ln>
        </p:spPr>
        <p:txBody>
          <a:bodyPr lIns="45718" tIns="45718" rIns="45718" bIns="45718"/>
          <a:lstStyle/>
          <a:p>
            <a:endParaRPr/>
          </a:p>
        </p:txBody>
      </p:sp>
      <p:sp>
        <p:nvSpPr>
          <p:cNvPr id="13" name="Oval 34"/>
          <p:cNvSpPr/>
          <p:nvPr userDrawn="1"/>
        </p:nvSpPr>
        <p:spPr>
          <a:xfrm>
            <a:off x="3897876" y="2382958"/>
            <a:ext cx="85027" cy="78743"/>
          </a:xfrm>
          <a:prstGeom prst="ellipse">
            <a:avLst/>
          </a:prstGeom>
          <a:solidFill>
            <a:srgbClr val="00B3EF"/>
          </a:solidFill>
          <a:ln>
            <a:no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14" name="Straight Connector 35"/>
          <p:cNvSpPr/>
          <p:nvPr userDrawn="1"/>
        </p:nvSpPr>
        <p:spPr>
          <a:xfrm>
            <a:off x="6059935" y="2422328"/>
            <a:ext cx="2877808" cy="3"/>
          </a:xfrm>
          <a:prstGeom prst="line">
            <a:avLst/>
          </a:prstGeom>
          <a:ln>
            <a:solidFill>
              <a:srgbClr val="B2E8FA"/>
            </a:solidFill>
          </a:ln>
        </p:spPr>
        <p:txBody>
          <a:bodyPr lIns="45718" tIns="45718" rIns="45718" bIns="45718"/>
          <a:lstStyle/>
          <a:p>
            <a:endParaRPr/>
          </a:p>
        </p:txBody>
      </p:sp>
      <p:sp>
        <p:nvSpPr>
          <p:cNvPr id="15" name="Oval 36"/>
          <p:cNvSpPr/>
          <p:nvPr userDrawn="1"/>
        </p:nvSpPr>
        <p:spPr>
          <a:xfrm>
            <a:off x="7456325" y="2382958"/>
            <a:ext cx="85027" cy="78743"/>
          </a:xfrm>
          <a:prstGeom prst="ellipse">
            <a:avLst/>
          </a:prstGeom>
          <a:solidFill>
            <a:srgbClr val="B2E8FA"/>
          </a:solidFill>
          <a:ln>
            <a:no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16" name="Straight Connector 38"/>
          <p:cNvSpPr/>
          <p:nvPr userDrawn="1"/>
        </p:nvSpPr>
        <p:spPr>
          <a:xfrm>
            <a:off x="8978779" y="2422328"/>
            <a:ext cx="2677389" cy="3"/>
          </a:xfrm>
          <a:prstGeom prst="line">
            <a:avLst/>
          </a:prstGeom>
          <a:ln>
            <a:solidFill>
              <a:srgbClr val="FF0179"/>
            </a:solidFill>
          </a:ln>
        </p:spPr>
        <p:txBody>
          <a:bodyPr lIns="45718" tIns="45718" rIns="45718" bIns="45718"/>
          <a:lstStyle/>
          <a:p>
            <a:endParaRPr/>
          </a:p>
        </p:txBody>
      </p:sp>
      <p:sp>
        <p:nvSpPr>
          <p:cNvPr id="17" name="Oval 39"/>
          <p:cNvSpPr/>
          <p:nvPr userDrawn="1"/>
        </p:nvSpPr>
        <p:spPr>
          <a:xfrm>
            <a:off x="10274961" y="2382958"/>
            <a:ext cx="85027" cy="78743"/>
          </a:xfrm>
          <a:prstGeom prst="ellipse">
            <a:avLst/>
          </a:prstGeom>
          <a:solidFill>
            <a:srgbClr val="FF0179"/>
          </a:solidFill>
          <a:ln>
            <a:noFill/>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18" name="Straight Connector 46"/>
          <p:cNvSpPr/>
          <p:nvPr userDrawn="1"/>
        </p:nvSpPr>
        <p:spPr>
          <a:xfrm>
            <a:off x="317621" y="2422328"/>
            <a:ext cx="1498156" cy="3"/>
          </a:xfrm>
          <a:prstGeom prst="line">
            <a:avLst/>
          </a:prstGeom>
          <a:ln>
            <a:solidFill>
              <a:srgbClr val="004494"/>
            </a:solidFill>
          </a:ln>
        </p:spPr>
        <p:txBody>
          <a:bodyPr lIns="45718" tIns="45718" rIns="45718" bIns="45718"/>
          <a:lstStyle/>
          <a:p>
            <a:endParaRPr/>
          </a:p>
        </p:txBody>
      </p:sp>
      <p:sp>
        <p:nvSpPr>
          <p:cNvPr id="19" name="Oval 47"/>
          <p:cNvSpPr/>
          <p:nvPr userDrawn="1"/>
        </p:nvSpPr>
        <p:spPr>
          <a:xfrm>
            <a:off x="1056472" y="2381756"/>
            <a:ext cx="81147" cy="81147"/>
          </a:xfrm>
          <a:prstGeom prst="ellipse">
            <a:avLst/>
          </a:prstGeom>
          <a:solidFill>
            <a:srgbClr val="004494"/>
          </a:solidFill>
          <a:ln>
            <a:no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20" name="Text Placeholder 12"/>
          <p:cNvSpPr>
            <a:spLocks noGrp="1" noChangeAspect="1"/>
          </p:cNvSpPr>
          <p:nvPr>
            <p:ph type="body" sz="quarter" idx="73" hasCustomPrompt="1"/>
          </p:nvPr>
        </p:nvSpPr>
        <p:spPr>
          <a:xfrm>
            <a:off x="802498" y="1650888"/>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1" name="Text Placeholder 12"/>
          <p:cNvSpPr>
            <a:spLocks noGrp="1" noChangeAspect="1"/>
          </p:cNvSpPr>
          <p:nvPr>
            <p:ph type="body" sz="quarter" idx="74" hasCustomPrompt="1"/>
          </p:nvPr>
        </p:nvSpPr>
        <p:spPr>
          <a:xfrm>
            <a:off x="7204292" y="1650888"/>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2" name="Text Placeholder 12"/>
          <p:cNvSpPr>
            <a:spLocks noGrp="1" noChangeAspect="1"/>
          </p:cNvSpPr>
          <p:nvPr>
            <p:ph type="body" sz="quarter" idx="75" hasCustomPrompt="1"/>
          </p:nvPr>
        </p:nvSpPr>
        <p:spPr>
          <a:xfrm>
            <a:off x="3645842" y="1650889"/>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4" name="Text Placeholder 12"/>
          <p:cNvSpPr>
            <a:spLocks noGrp="1" noChangeAspect="1"/>
          </p:cNvSpPr>
          <p:nvPr>
            <p:ph type="body" sz="quarter" idx="77" hasCustomPrompt="1"/>
          </p:nvPr>
        </p:nvSpPr>
        <p:spPr>
          <a:xfrm>
            <a:off x="10022927" y="1650888"/>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5" name="Text Placeholder 25"/>
          <p:cNvSpPr>
            <a:spLocks noGrp="1"/>
          </p:cNvSpPr>
          <p:nvPr>
            <p:ph type="body" sz="quarter" idx="71" hasCustomPrompt="1"/>
          </p:nvPr>
        </p:nvSpPr>
        <p:spPr>
          <a:xfrm>
            <a:off x="339529"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4494"/>
                </a:solidFill>
              </a:defRPr>
            </a:lvl1pPr>
          </a:lstStyle>
          <a:p>
            <a:r>
              <a:rPr lang="pt-PT" err="1"/>
              <a:t>Text</a:t>
            </a:r>
            <a:endParaRPr lang="pt-PT"/>
          </a:p>
        </p:txBody>
      </p:sp>
      <p:sp>
        <p:nvSpPr>
          <p:cNvPr id="26" name="Text Placeholder 25"/>
          <p:cNvSpPr>
            <a:spLocks noGrp="1"/>
          </p:cNvSpPr>
          <p:nvPr>
            <p:ph type="body" sz="quarter" idx="78" hasCustomPrompt="1"/>
          </p:nvPr>
        </p:nvSpPr>
        <p:spPr>
          <a:xfrm>
            <a:off x="3182872"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err="1"/>
              <a:t>Text</a:t>
            </a:r>
            <a:endParaRPr lang="pt-PT"/>
          </a:p>
        </p:txBody>
      </p:sp>
      <p:sp>
        <p:nvSpPr>
          <p:cNvPr id="27" name="Text Placeholder 25"/>
          <p:cNvSpPr>
            <a:spLocks noGrp="1"/>
          </p:cNvSpPr>
          <p:nvPr>
            <p:ph type="body" sz="quarter" idx="79" hasCustomPrompt="1"/>
          </p:nvPr>
        </p:nvSpPr>
        <p:spPr>
          <a:xfrm>
            <a:off x="6741322"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B2E8FA"/>
                </a:solidFill>
              </a:defRPr>
            </a:lvl1pPr>
          </a:lstStyle>
          <a:p>
            <a:r>
              <a:rPr lang="pt-PT" err="1"/>
              <a:t>Text</a:t>
            </a:r>
            <a:endParaRPr lang="pt-PT"/>
          </a:p>
        </p:txBody>
      </p:sp>
      <p:sp>
        <p:nvSpPr>
          <p:cNvPr id="28" name="Text Placeholder 25"/>
          <p:cNvSpPr>
            <a:spLocks noGrp="1"/>
          </p:cNvSpPr>
          <p:nvPr>
            <p:ph type="body" sz="quarter" idx="80" hasCustomPrompt="1"/>
          </p:nvPr>
        </p:nvSpPr>
        <p:spPr>
          <a:xfrm>
            <a:off x="9574596"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29" name="Text Placeholder 25"/>
          <p:cNvSpPr>
            <a:spLocks noGrp="1"/>
          </p:cNvSpPr>
          <p:nvPr>
            <p:ph type="body" sz="quarter" idx="81" hasCustomPrompt="1"/>
          </p:nvPr>
        </p:nvSpPr>
        <p:spPr>
          <a:xfrm>
            <a:off x="6202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0" name="Text Placeholder 25"/>
          <p:cNvSpPr>
            <a:spLocks noGrp="1"/>
          </p:cNvSpPr>
          <p:nvPr>
            <p:ph type="body" sz="quarter" idx="82" hasCustomPrompt="1"/>
          </p:nvPr>
        </p:nvSpPr>
        <p:spPr>
          <a:xfrm>
            <a:off x="354677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1" name="Text Placeholder 25"/>
          <p:cNvSpPr>
            <a:spLocks noGrp="1"/>
          </p:cNvSpPr>
          <p:nvPr>
            <p:ph type="body" sz="quarter" idx="83" hasCustomPrompt="1"/>
          </p:nvPr>
        </p:nvSpPr>
        <p:spPr>
          <a:xfrm>
            <a:off x="501005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2" name="Text Placeholder 25"/>
          <p:cNvSpPr>
            <a:spLocks noGrp="1"/>
          </p:cNvSpPr>
          <p:nvPr>
            <p:ph type="body" sz="quarter" idx="84" hasCustomPrompt="1"/>
          </p:nvPr>
        </p:nvSpPr>
        <p:spPr>
          <a:xfrm>
            <a:off x="64733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004494"/>
                </a:solidFill>
              </a:defRPr>
            </a:lvl1pPr>
          </a:lstStyle>
          <a:p>
            <a:r>
              <a:rPr lang="pt-PT" err="1"/>
              <a:t>Text</a:t>
            </a:r>
            <a:r>
              <a:rPr lang="pt-PT"/>
              <a:t> </a:t>
            </a:r>
            <a:r>
              <a:rPr lang="pt-PT" err="1"/>
              <a:t>here</a:t>
            </a:r>
            <a:endParaRPr lang="pt-PT"/>
          </a:p>
        </p:txBody>
      </p:sp>
      <p:sp>
        <p:nvSpPr>
          <p:cNvPr id="33" name="Text Placeholder 25"/>
          <p:cNvSpPr>
            <a:spLocks noGrp="1"/>
          </p:cNvSpPr>
          <p:nvPr>
            <p:ph type="body" sz="quarter" idx="85" hasCustomPrompt="1"/>
          </p:nvPr>
        </p:nvSpPr>
        <p:spPr>
          <a:xfrm>
            <a:off x="79366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004494"/>
                </a:solidFill>
              </a:defRPr>
            </a:lvl1pPr>
          </a:lstStyle>
          <a:p>
            <a:r>
              <a:rPr lang="pt-PT" err="1"/>
              <a:t>Text</a:t>
            </a:r>
            <a:r>
              <a:rPr lang="pt-PT"/>
              <a:t> </a:t>
            </a:r>
            <a:r>
              <a:rPr lang="pt-PT" err="1"/>
              <a:t>here</a:t>
            </a:r>
            <a:endParaRPr lang="pt-PT"/>
          </a:p>
        </p:txBody>
      </p:sp>
      <p:sp>
        <p:nvSpPr>
          <p:cNvPr id="34" name="Text Placeholder 25"/>
          <p:cNvSpPr>
            <a:spLocks noGrp="1"/>
          </p:cNvSpPr>
          <p:nvPr>
            <p:ph type="body" sz="quarter" idx="86" hasCustomPrompt="1"/>
          </p:nvPr>
        </p:nvSpPr>
        <p:spPr>
          <a:xfrm>
            <a:off x="9484205" y="3276607"/>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5" name="Text Placeholder 25"/>
          <p:cNvSpPr>
            <a:spLocks noGrp="1"/>
          </p:cNvSpPr>
          <p:nvPr>
            <p:ph type="body" sz="quarter" idx="87" hasCustomPrompt="1"/>
          </p:nvPr>
        </p:nvSpPr>
        <p:spPr>
          <a:xfrm>
            <a:off x="9484205" y="4792268"/>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6" name="Text Placeholder 25"/>
          <p:cNvSpPr>
            <a:spLocks noGrp="1"/>
          </p:cNvSpPr>
          <p:nvPr>
            <p:ph type="body" sz="quarter" idx="88" hasCustomPrompt="1"/>
          </p:nvPr>
        </p:nvSpPr>
        <p:spPr>
          <a:xfrm>
            <a:off x="20835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cxnSp>
        <p:nvCxnSpPr>
          <p:cNvPr id="41" name="Straight Connector 40">
            <a:extLst>
              <a:ext uri="{FF2B5EF4-FFF2-40B4-BE49-F238E27FC236}">
                <a16:creationId xmlns:a16="http://schemas.microsoft.com/office/drawing/2014/main" id="{20A9CC26-F8DC-2841-818F-2A14E0FBE998}"/>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511E2E29-B33D-2745-B206-F7F08BD91FB3}"/>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6312683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melines&amp;Flows Slide 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Parallelogram 1">
            <a:extLst>
              <a:ext uri="{FF2B5EF4-FFF2-40B4-BE49-F238E27FC236}">
                <a16:creationId xmlns:a16="http://schemas.microsoft.com/office/drawing/2014/main" id="{A48BB177-5625-3A49-8952-1E7D347C037D}"/>
              </a:ext>
            </a:extLst>
          </p:cNvPr>
          <p:cNvSpPr/>
          <p:nvPr userDrawn="1"/>
        </p:nvSpPr>
        <p:spPr>
          <a:xfrm>
            <a:off x="9225187" y="4681235"/>
            <a:ext cx="2551613" cy="1374747"/>
          </a:xfrm>
          <a:custGeom>
            <a:avLst/>
            <a:gdLst>
              <a:gd name="connsiteX0" fmla="*/ 0 w 21843"/>
              <a:gd name="connsiteY0" fmla="*/ 21600 h 21600"/>
              <a:gd name="connsiteX1" fmla="*/ 1118 w 21843"/>
              <a:gd name="connsiteY1" fmla="*/ 0 h 21600"/>
              <a:gd name="connsiteX2" fmla="*/ 21843 w 21843"/>
              <a:gd name="connsiteY2" fmla="*/ 0 h 21600"/>
              <a:gd name="connsiteX3" fmla="*/ 17810 w 21843"/>
              <a:gd name="connsiteY3" fmla="*/ 21600 h 21600"/>
              <a:gd name="connsiteX4" fmla="*/ 0 w 21843"/>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3" h="21600" extrusionOk="0">
                <a:moveTo>
                  <a:pt x="0" y="21600"/>
                </a:moveTo>
                <a:cubicBezTo>
                  <a:pt x="373" y="14400"/>
                  <a:pt x="745" y="7200"/>
                  <a:pt x="1118" y="0"/>
                </a:cubicBezTo>
                <a:lnTo>
                  <a:pt x="21843" y="0"/>
                </a:lnTo>
                <a:lnTo>
                  <a:pt x="17810" y="21600"/>
                </a:lnTo>
                <a:lnTo>
                  <a:pt x="0" y="21600"/>
                </a:lnTo>
                <a:close/>
              </a:path>
            </a:pathLst>
          </a:custGeom>
          <a:solidFill>
            <a:srgbClr val="FF0179"/>
          </a:solidFill>
          <a:ln>
            <a:solidFill>
              <a:srgbClr val="3C87C1"/>
            </a:solidFill>
            <a:prstDash val="dash"/>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41" name="Parallelogram 1">
            <a:extLst>
              <a:ext uri="{FF2B5EF4-FFF2-40B4-BE49-F238E27FC236}">
                <a16:creationId xmlns:a16="http://schemas.microsoft.com/office/drawing/2014/main" id="{454480BC-1A6D-9F43-A825-2D1ACA599CF9}"/>
              </a:ext>
            </a:extLst>
          </p:cNvPr>
          <p:cNvSpPr/>
          <p:nvPr userDrawn="1"/>
        </p:nvSpPr>
        <p:spPr>
          <a:xfrm flipV="1">
            <a:off x="9211052" y="3166434"/>
            <a:ext cx="2565748" cy="1373026"/>
          </a:xfrm>
          <a:custGeom>
            <a:avLst/>
            <a:gdLst>
              <a:gd name="connsiteX0" fmla="*/ 0 w 22207"/>
              <a:gd name="connsiteY0" fmla="*/ 21600 h 21600"/>
              <a:gd name="connsiteX1" fmla="*/ 1482 w 22207"/>
              <a:gd name="connsiteY1" fmla="*/ 0 h 21600"/>
              <a:gd name="connsiteX2" fmla="*/ 22207 w 22207"/>
              <a:gd name="connsiteY2" fmla="*/ 0 h 21600"/>
              <a:gd name="connsiteX3" fmla="*/ 18174 w 22207"/>
              <a:gd name="connsiteY3" fmla="*/ 21600 h 21600"/>
              <a:gd name="connsiteX4" fmla="*/ 0 w 22207"/>
              <a:gd name="connsiteY4" fmla="*/ 21600 h 21600"/>
              <a:gd name="connsiteX0" fmla="*/ 0 w 21964"/>
              <a:gd name="connsiteY0" fmla="*/ 21488 h 21600"/>
              <a:gd name="connsiteX1" fmla="*/ 1239 w 21964"/>
              <a:gd name="connsiteY1" fmla="*/ 0 h 21600"/>
              <a:gd name="connsiteX2" fmla="*/ 21964 w 21964"/>
              <a:gd name="connsiteY2" fmla="*/ 0 h 21600"/>
              <a:gd name="connsiteX3" fmla="*/ 17931 w 21964"/>
              <a:gd name="connsiteY3" fmla="*/ 21600 h 21600"/>
              <a:gd name="connsiteX4" fmla="*/ 0 w 21964"/>
              <a:gd name="connsiteY4" fmla="*/ 21488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4" h="21600" extrusionOk="0">
                <a:moveTo>
                  <a:pt x="0" y="21488"/>
                </a:moveTo>
                <a:lnTo>
                  <a:pt x="1239" y="0"/>
                </a:lnTo>
                <a:lnTo>
                  <a:pt x="21964" y="0"/>
                </a:lnTo>
                <a:lnTo>
                  <a:pt x="17931" y="21600"/>
                </a:lnTo>
                <a:lnTo>
                  <a:pt x="0" y="21488"/>
                </a:lnTo>
                <a:close/>
              </a:path>
            </a:pathLst>
          </a:custGeom>
          <a:solidFill>
            <a:srgbClr val="FF0179"/>
          </a:solidFill>
          <a:ln>
            <a:solidFill>
              <a:srgbClr val="3C87C1"/>
            </a:solidFill>
            <a:prstDash val="dash"/>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5" name="Chevron"/>
          <p:cNvSpPr/>
          <p:nvPr userDrawn="1"/>
        </p:nvSpPr>
        <p:spPr>
          <a:xfrm>
            <a:off x="3327878"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6" name="Chevron"/>
          <p:cNvSpPr/>
          <p:nvPr userDrawn="1"/>
        </p:nvSpPr>
        <p:spPr>
          <a:xfrm>
            <a:off x="4802206"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7" name="Chevron"/>
          <p:cNvSpPr/>
          <p:nvPr userDrawn="1"/>
        </p:nvSpPr>
        <p:spPr>
          <a:xfrm>
            <a:off x="1853550"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8" name="Chevron"/>
          <p:cNvSpPr/>
          <p:nvPr userDrawn="1"/>
        </p:nvSpPr>
        <p:spPr>
          <a:xfrm>
            <a:off x="6276534"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latin typeface="Verdana"/>
                <a:ea typeface="Verdana"/>
                <a:cs typeface="Verdana"/>
                <a:sym typeface="Verdana"/>
              </a:defRPr>
            </a:pPr>
            <a:endParaRPr/>
          </a:p>
        </p:txBody>
      </p:sp>
      <p:sp>
        <p:nvSpPr>
          <p:cNvPr id="9" name="Chevron"/>
          <p:cNvSpPr/>
          <p:nvPr userDrawn="1"/>
        </p:nvSpPr>
        <p:spPr>
          <a:xfrm>
            <a:off x="7750862"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1" name="Chevron"/>
          <p:cNvSpPr/>
          <p:nvPr userDrawn="1"/>
        </p:nvSpPr>
        <p:spPr>
          <a:xfrm>
            <a:off x="379222" y="3169896"/>
            <a:ext cx="1486817" cy="2880004"/>
          </a:xfrm>
          <a:prstGeom prst="chevron">
            <a:avLst>
              <a:gd name="adj" fmla="val 10987"/>
            </a:avLst>
          </a:prstGeom>
          <a:noFill/>
          <a:ln>
            <a:solidFill>
              <a:srgbClr val="3C87C1"/>
            </a:solidFill>
            <a:prstDash val="dash"/>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2" name="Straight Connector 33"/>
          <p:cNvSpPr/>
          <p:nvPr userDrawn="1"/>
        </p:nvSpPr>
        <p:spPr>
          <a:xfrm>
            <a:off x="1845229" y="2420063"/>
            <a:ext cx="4190319" cy="3"/>
          </a:xfrm>
          <a:prstGeom prst="line">
            <a:avLst/>
          </a:prstGeom>
          <a:ln>
            <a:solidFill>
              <a:srgbClr val="FFFFFF"/>
            </a:solidFill>
          </a:ln>
        </p:spPr>
        <p:txBody>
          <a:bodyPr lIns="45718" tIns="45718" rIns="45718" bIns="45718"/>
          <a:lstStyle/>
          <a:p>
            <a:endParaRPr>
              <a:solidFill>
                <a:srgbClr val="FFFFFF"/>
              </a:solidFill>
            </a:endParaRPr>
          </a:p>
        </p:txBody>
      </p:sp>
      <p:sp>
        <p:nvSpPr>
          <p:cNvPr id="13" name="Oval 34"/>
          <p:cNvSpPr/>
          <p:nvPr userDrawn="1"/>
        </p:nvSpPr>
        <p:spPr>
          <a:xfrm>
            <a:off x="3897876" y="2382958"/>
            <a:ext cx="85027" cy="78743"/>
          </a:xfrm>
          <a:prstGeom prst="ellipse">
            <a:avLst/>
          </a:prstGeom>
          <a:solidFill>
            <a:schemeClr val="bg1"/>
          </a:solidFill>
          <a:ln>
            <a:solidFill>
              <a:srgbClr val="FFFFFF"/>
            </a:solid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14" name="Straight Connector 35"/>
          <p:cNvSpPr/>
          <p:nvPr userDrawn="1"/>
        </p:nvSpPr>
        <p:spPr>
          <a:xfrm>
            <a:off x="6059935" y="2420063"/>
            <a:ext cx="2877808" cy="3"/>
          </a:xfrm>
          <a:prstGeom prst="line">
            <a:avLst/>
          </a:prstGeom>
          <a:ln>
            <a:solidFill>
              <a:srgbClr val="FFFFFF"/>
            </a:solidFill>
          </a:ln>
        </p:spPr>
        <p:txBody>
          <a:bodyPr lIns="45718" tIns="45718" rIns="45718" bIns="45718"/>
          <a:lstStyle/>
          <a:p>
            <a:endParaRPr>
              <a:solidFill>
                <a:srgbClr val="FFFFFF"/>
              </a:solidFill>
            </a:endParaRPr>
          </a:p>
        </p:txBody>
      </p:sp>
      <p:sp>
        <p:nvSpPr>
          <p:cNvPr id="15" name="Oval 36"/>
          <p:cNvSpPr/>
          <p:nvPr userDrawn="1"/>
        </p:nvSpPr>
        <p:spPr>
          <a:xfrm>
            <a:off x="7456325" y="2382958"/>
            <a:ext cx="85027" cy="78743"/>
          </a:xfrm>
          <a:prstGeom prst="ellipse">
            <a:avLst/>
          </a:prstGeom>
          <a:solidFill>
            <a:schemeClr val="bg1"/>
          </a:solidFill>
          <a:ln>
            <a:solidFill>
              <a:srgbClr val="FFFFFF"/>
            </a:solid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16" name="Straight Connector 38"/>
          <p:cNvSpPr/>
          <p:nvPr userDrawn="1"/>
        </p:nvSpPr>
        <p:spPr>
          <a:xfrm>
            <a:off x="8978779" y="2420063"/>
            <a:ext cx="2677389" cy="3"/>
          </a:xfrm>
          <a:prstGeom prst="line">
            <a:avLst/>
          </a:prstGeom>
          <a:ln>
            <a:solidFill>
              <a:srgbClr val="FFFFFF"/>
            </a:solidFill>
          </a:ln>
        </p:spPr>
        <p:txBody>
          <a:bodyPr lIns="45718" tIns="45718" rIns="45718" bIns="45718"/>
          <a:lstStyle/>
          <a:p>
            <a:endParaRPr>
              <a:solidFill>
                <a:srgbClr val="FFFFFF"/>
              </a:solidFill>
            </a:endParaRPr>
          </a:p>
        </p:txBody>
      </p:sp>
      <p:sp>
        <p:nvSpPr>
          <p:cNvPr id="17" name="Oval 39"/>
          <p:cNvSpPr/>
          <p:nvPr userDrawn="1"/>
        </p:nvSpPr>
        <p:spPr>
          <a:xfrm>
            <a:off x="10274961" y="2382958"/>
            <a:ext cx="85027" cy="78743"/>
          </a:xfrm>
          <a:prstGeom prst="ellipse">
            <a:avLst/>
          </a:prstGeom>
          <a:solidFill>
            <a:schemeClr val="bg1"/>
          </a:solidFill>
          <a:ln>
            <a:solidFill>
              <a:srgbClr val="FFFFFF"/>
            </a:solidFill>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18" name="Straight Connector 46"/>
          <p:cNvSpPr/>
          <p:nvPr userDrawn="1"/>
        </p:nvSpPr>
        <p:spPr>
          <a:xfrm>
            <a:off x="317621" y="2420063"/>
            <a:ext cx="1498156" cy="3"/>
          </a:xfrm>
          <a:prstGeom prst="line">
            <a:avLst/>
          </a:prstGeom>
          <a:ln>
            <a:solidFill>
              <a:srgbClr val="FFFFFF"/>
            </a:solidFill>
          </a:ln>
        </p:spPr>
        <p:txBody>
          <a:bodyPr lIns="45718" tIns="45718" rIns="45718" bIns="45718"/>
          <a:lstStyle/>
          <a:p>
            <a:endParaRPr>
              <a:solidFill>
                <a:srgbClr val="FFFFFF"/>
              </a:solidFill>
            </a:endParaRPr>
          </a:p>
        </p:txBody>
      </p:sp>
      <p:sp>
        <p:nvSpPr>
          <p:cNvPr id="19" name="Oval 47"/>
          <p:cNvSpPr/>
          <p:nvPr userDrawn="1"/>
        </p:nvSpPr>
        <p:spPr>
          <a:xfrm>
            <a:off x="1056472" y="2381756"/>
            <a:ext cx="81147" cy="81147"/>
          </a:xfrm>
          <a:prstGeom prst="ellipse">
            <a:avLst/>
          </a:prstGeom>
          <a:solidFill>
            <a:schemeClr val="bg1"/>
          </a:solidFill>
          <a:ln>
            <a:solidFill>
              <a:srgbClr val="FFFFFF"/>
            </a:solid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20" name="Text Placeholder 12"/>
          <p:cNvSpPr>
            <a:spLocks noGrp="1" noChangeAspect="1"/>
          </p:cNvSpPr>
          <p:nvPr>
            <p:ph type="body" sz="quarter" idx="73" hasCustomPrompt="1"/>
          </p:nvPr>
        </p:nvSpPr>
        <p:spPr>
          <a:xfrm>
            <a:off x="802498" y="1650888"/>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1" name="Text Placeholder 12"/>
          <p:cNvSpPr>
            <a:spLocks noGrp="1" noChangeAspect="1"/>
          </p:cNvSpPr>
          <p:nvPr>
            <p:ph type="body" sz="quarter" idx="74" hasCustomPrompt="1"/>
          </p:nvPr>
        </p:nvSpPr>
        <p:spPr>
          <a:xfrm>
            <a:off x="7204292" y="1650888"/>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2" name="Text Placeholder 12"/>
          <p:cNvSpPr>
            <a:spLocks noGrp="1" noChangeAspect="1"/>
          </p:cNvSpPr>
          <p:nvPr>
            <p:ph type="body" sz="quarter" idx="75" hasCustomPrompt="1"/>
          </p:nvPr>
        </p:nvSpPr>
        <p:spPr>
          <a:xfrm>
            <a:off x="3645842" y="1650889"/>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4" name="Text Placeholder 12"/>
          <p:cNvSpPr>
            <a:spLocks noGrp="1" noChangeAspect="1"/>
          </p:cNvSpPr>
          <p:nvPr>
            <p:ph type="body" sz="quarter" idx="77" hasCustomPrompt="1"/>
          </p:nvPr>
        </p:nvSpPr>
        <p:spPr>
          <a:xfrm>
            <a:off x="10022927" y="1650888"/>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5" name="Text Placeholder 25"/>
          <p:cNvSpPr>
            <a:spLocks noGrp="1"/>
          </p:cNvSpPr>
          <p:nvPr>
            <p:ph type="body" sz="quarter" idx="71" hasCustomPrompt="1"/>
          </p:nvPr>
        </p:nvSpPr>
        <p:spPr>
          <a:xfrm>
            <a:off x="339529"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6" name="Text Placeholder 25"/>
          <p:cNvSpPr>
            <a:spLocks noGrp="1"/>
          </p:cNvSpPr>
          <p:nvPr>
            <p:ph type="body" sz="quarter" idx="78" hasCustomPrompt="1"/>
          </p:nvPr>
        </p:nvSpPr>
        <p:spPr>
          <a:xfrm>
            <a:off x="3182872"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7" name="Text Placeholder 25"/>
          <p:cNvSpPr>
            <a:spLocks noGrp="1"/>
          </p:cNvSpPr>
          <p:nvPr>
            <p:ph type="body" sz="quarter" idx="79" hasCustomPrompt="1"/>
          </p:nvPr>
        </p:nvSpPr>
        <p:spPr>
          <a:xfrm>
            <a:off x="6741322"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8" name="Text Placeholder 25"/>
          <p:cNvSpPr>
            <a:spLocks noGrp="1"/>
          </p:cNvSpPr>
          <p:nvPr>
            <p:ph type="body" sz="quarter" idx="80" hasCustomPrompt="1"/>
          </p:nvPr>
        </p:nvSpPr>
        <p:spPr>
          <a:xfrm>
            <a:off x="9574596"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9" name="Text Placeholder 25"/>
          <p:cNvSpPr>
            <a:spLocks noGrp="1"/>
          </p:cNvSpPr>
          <p:nvPr>
            <p:ph type="body" sz="quarter" idx="81" hasCustomPrompt="1"/>
          </p:nvPr>
        </p:nvSpPr>
        <p:spPr>
          <a:xfrm>
            <a:off x="6202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0" name="Text Placeholder 25"/>
          <p:cNvSpPr>
            <a:spLocks noGrp="1"/>
          </p:cNvSpPr>
          <p:nvPr>
            <p:ph type="body" sz="quarter" idx="82" hasCustomPrompt="1"/>
          </p:nvPr>
        </p:nvSpPr>
        <p:spPr>
          <a:xfrm>
            <a:off x="354677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1" name="Text Placeholder 25"/>
          <p:cNvSpPr>
            <a:spLocks noGrp="1"/>
          </p:cNvSpPr>
          <p:nvPr>
            <p:ph type="body" sz="quarter" idx="83" hasCustomPrompt="1"/>
          </p:nvPr>
        </p:nvSpPr>
        <p:spPr>
          <a:xfrm>
            <a:off x="501005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2" name="Text Placeholder 25"/>
          <p:cNvSpPr>
            <a:spLocks noGrp="1"/>
          </p:cNvSpPr>
          <p:nvPr>
            <p:ph type="body" sz="quarter" idx="84" hasCustomPrompt="1"/>
          </p:nvPr>
        </p:nvSpPr>
        <p:spPr>
          <a:xfrm>
            <a:off x="64733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3" name="Text Placeholder 25"/>
          <p:cNvSpPr>
            <a:spLocks noGrp="1"/>
          </p:cNvSpPr>
          <p:nvPr>
            <p:ph type="body" sz="quarter" idx="85" hasCustomPrompt="1"/>
          </p:nvPr>
        </p:nvSpPr>
        <p:spPr>
          <a:xfrm>
            <a:off x="79366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4" name="Text Placeholder 25"/>
          <p:cNvSpPr>
            <a:spLocks noGrp="1"/>
          </p:cNvSpPr>
          <p:nvPr>
            <p:ph type="body" sz="quarter" idx="86" hasCustomPrompt="1"/>
          </p:nvPr>
        </p:nvSpPr>
        <p:spPr>
          <a:xfrm>
            <a:off x="9484205" y="3276607"/>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5" name="Text Placeholder 25"/>
          <p:cNvSpPr>
            <a:spLocks noGrp="1"/>
          </p:cNvSpPr>
          <p:nvPr>
            <p:ph type="body" sz="quarter" idx="87" hasCustomPrompt="1"/>
          </p:nvPr>
        </p:nvSpPr>
        <p:spPr>
          <a:xfrm>
            <a:off x="9484205" y="4792268"/>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6" name="Text Placeholder 25"/>
          <p:cNvSpPr>
            <a:spLocks noGrp="1"/>
          </p:cNvSpPr>
          <p:nvPr>
            <p:ph type="body" sz="quarter" idx="88" hasCustomPrompt="1"/>
          </p:nvPr>
        </p:nvSpPr>
        <p:spPr>
          <a:xfrm>
            <a:off x="20835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cxnSp>
        <p:nvCxnSpPr>
          <p:cNvPr id="39" name="Straight Connector 38">
            <a:extLst>
              <a:ext uri="{FF2B5EF4-FFF2-40B4-BE49-F238E27FC236}">
                <a16:creationId xmlns:a16="http://schemas.microsoft.com/office/drawing/2014/main" id="{5EF74CAC-ECE1-BB4E-8EEE-3789BA49C3E4}"/>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6F548020-0F22-CA48-BA5D-E49AB2224EC7}"/>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5166180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melines&amp;Flows Slide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34"/>
          <p:cNvSpPr/>
          <p:nvPr userDrawn="1"/>
        </p:nvSpPr>
        <p:spPr>
          <a:xfrm rot="1560000" flipV="1">
            <a:off x="175083" y="-2176185"/>
            <a:ext cx="11841832" cy="12396427"/>
          </a:xfrm>
          <a:custGeom>
            <a:avLst/>
            <a:gdLst/>
            <a:ahLst/>
            <a:cxnLst>
              <a:cxn ang="0">
                <a:pos x="wd2" y="hd2"/>
              </a:cxn>
              <a:cxn ang="5400000">
                <a:pos x="wd2" y="hd2"/>
              </a:cxn>
              <a:cxn ang="10800000">
                <a:pos x="wd2" y="hd2"/>
              </a:cxn>
              <a:cxn ang="16200000">
                <a:pos x="wd2" y="hd2"/>
              </a:cxn>
            </a:cxnLst>
            <a:rect l="0" t="0" r="r" b="b"/>
            <a:pathLst>
              <a:path w="21581" h="21600" extrusionOk="0">
                <a:moveTo>
                  <a:pt x="0" y="0"/>
                </a:moveTo>
                <a:cubicBezTo>
                  <a:pt x="738" y="2936"/>
                  <a:pt x="1476" y="5873"/>
                  <a:pt x="4484" y="8266"/>
                </a:cubicBezTo>
                <a:cubicBezTo>
                  <a:pt x="7493" y="10659"/>
                  <a:pt x="15200" y="12137"/>
                  <a:pt x="18050" y="14360"/>
                </a:cubicBezTo>
                <a:cubicBezTo>
                  <a:pt x="20899" y="16582"/>
                  <a:pt x="21600" y="20142"/>
                  <a:pt x="21581" y="21600"/>
                </a:cubicBezTo>
              </a:path>
            </a:pathLst>
          </a:custGeom>
          <a:ln>
            <a:solidFill>
              <a:srgbClr val="B2E8FA"/>
            </a:solidFill>
            <a:prstDash val="sysDash"/>
            <a:tailEnd type="stealth"/>
          </a:ln>
        </p:spPr>
        <p:txBody>
          <a:bodyPr lIns="45718" tIns="45718" rIns="45718" bIns="45718" anchor="ctr"/>
          <a:lstStyle/>
          <a:p>
            <a:pPr algn="ctr">
              <a:defRPr sz="1100">
                <a:solidFill>
                  <a:srgbClr val="FFFFFF"/>
                </a:solidFill>
                <a:latin typeface="Arial"/>
                <a:ea typeface="Arial"/>
                <a:cs typeface="Arial"/>
                <a:sym typeface="Arial"/>
              </a:defRPr>
            </a:pPr>
            <a:endParaRPr/>
          </a:p>
        </p:txBody>
      </p:sp>
      <p:pic>
        <p:nvPicPr>
          <p:cNvPr id="42" name="Graphic 41">
            <a:extLst>
              <a:ext uri="{FF2B5EF4-FFF2-40B4-BE49-F238E27FC236}">
                <a16:creationId xmlns:a16="http://schemas.microsoft.com/office/drawing/2014/main" id="{01DD2CD5-BE6E-C048-BCCA-125BF4E6147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8342" y="3260712"/>
            <a:ext cx="1080000" cy="1080000"/>
          </a:xfrm>
          <a:prstGeom prst="rect">
            <a:avLst/>
          </a:prstGeom>
        </p:spPr>
      </p:pic>
      <p:pic>
        <p:nvPicPr>
          <p:cNvPr id="44" name="Graphic 43">
            <a:extLst>
              <a:ext uri="{FF2B5EF4-FFF2-40B4-BE49-F238E27FC236}">
                <a16:creationId xmlns:a16="http://schemas.microsoft.com/office/drawing/2014/main" id="{F76D0DD2-A769-044D-82DB-DA4950063F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90753" y="3260712"/>
            <a:ext cx="1080000" cy="1080000"/>
          </a:xfrm>
          <a:prstGeom prst="rect">
            <a:avLst/>
          </a:prstGeom>
        </p:spPr>
      </p:pic>
      <p:pic>
        <p:nvPicPr>
          <p:cNvPr id="45" name="Graphic 44">
            <a:extLst>
              <a:ext uri="{FF2B5EF4-FFF2-40B4-BE49-F238E27FC236}">
                <a16:creationId xmlns:a16="http://schemas.microsoft.com/office/drawing/2014/main" id="{BAFFDD6E-CBDD-0E40-92EA-D6AA0B7324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76444" y="3260712"/>
            <a:ext cx="1080000" cy="1080000"/>
          </a:xfrm>
          <a:prstGeom prst="rect">
            <a:avLst/>
          </a:prstGeom>
        </p:spPr>
      </p:pic>
      <p:pic>
        <p:nvPicPr>
          <p:cNvPr id="46" name="Graphic 45">
            <a:extLst>
              <a:ext uri="{FF2B5EF4-FFF2-40B4-BE49-F238E27FC236}">
                <a16:creationId xmlns:a16="http://schemas.microsoft.com/office/drawing/2014/main" id="{99E2077B-262A-9440-8661-D582A115780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95793" y="3260712"/>
            <a:ext cx="1080000" cy="1080000"/>
          </a:xfrm>
          <a:prstGeom prst="rect">
            <a:avLst/>
          </a:prstGeom>
        </p:spPr>
      </p:pic>
      <p:pic>
        <p:nvPicPr>
          <p:cNvPr id="47" name="Graphic 46">
            <a:extLst>
              <a:ext uri="{FF2B5EF4-FFF2-40B4-BE49-F238E27FC236}">
                <a16:creationId xmlns:a16="http://schemas.microsoft.com/office/drawing/2014/main" id="{22FB946E-AD51-5B40-B685-A7DC70D6D53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1268" y="3260712"/>
            <a:ext cx="1080000" cy="1080000"/>
          </a:xfrm>
          <a:prstGeom prst="rect">
            <a:avLst/>
          </a:prstGeom>
        </p:spPr>
      </p:pic>
      <p:pic>
        <p:nvPicPr>
          <p:cNvPr id="48" name="Graphic 47">
            <a:extLst>
              <a:ext uri="{FF2B5EF4-FFF2-40B4-BE49-F238E27FC236}">
                <a16:creationId xmlns:a16="http://schemas.microsoft.com/office/drawing/2014/main" id="{ECB26BFB-B90A-A74B-945A-C26F6549A99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7827" y="3299901"/>
            <a:ext cx="1080000" cy="1080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5" name="Straight Connector 31"/>
          <p:cNvSpPr/>
          <p:nvPr userDrawn="1"/>
        </p:nvSpPr>
        <p:spPr>
          <a:xfrm>
            <a:off x="1008754" y="5024244"/>
            <a:ext cx="10174492" cy="3"/>
          </a:xfrm>
          <a:prstGeom prst="line">
            <a:avLst/>
          </a:prstGeom>
          <a:ln>
            <a:solidFill>
              <a:srgbClr val="5088C5">
                <a:alpha val="49804"/>
              </a:srgbClr>
            </a:solidFill>
            <a:prstDash val="sysDash"/>
          </a:ln>
        </p:spPr>
        <p:txBody>
          <a:bodyPr lIns="45718" tIns="45718" rIns="45718" bIns="45718"/>
          <a:lstStyle/>
          <a:p>
            <a:endParaRPr/>
          </a:p>
        </p:txBody>
      </p:sp>
      <p:sp>
        <p:nvSpPr>
          <p:cNvPr id="6" name="Straight Connector 32"/>
          <p:cNvSpPr/>
          <p:nvPr userDrawn="1"/>
        </p:nvSpPr>
        <p:spPr>
          <a:xfrm>
            <a:off x="6095998" y="5026790"/>
            <a:ext cx="4" cy="311255"/>
          </a:xfrm>
          <a:prstGeom prst="line">
            <a:avLst/>
          </a:prstGeom>
          <a:ln>
            <a:solidFill>
              <a:srgbClr val="5088C5">
                <a:alpha val="49804"/>
              </a:srgbClr>
            </a:solidFill>
            <a:prstDash val="sysDash"/>
          </a:ln>
        </p:spPr>
        <p:txBody>
          <a:bodyPr lIns="45718" tIns="45718" rIns="45718" bIns="45718"/>
          <a:lstStyle/>
          <a:p>
            <a:endParaRPr/>
          </a:p>
        </p:txBody>
      </p:sp>
      <p:sp>
        <p:nvSpPr>
          <p:cNvPr id="15" name="Straight Connector 100"/>
          <p:cNvSpPr/>
          <p:nvPr userDrawn="1"/>
        </p:nvSpPr>
        <p:spPr>
          <a:xfrm>
            <a:off x="996278" y="2940359"/>
            <a:ext cx="1381657" cy="3"/>
          </a:xfrm>
          <a:prstGeom prst="line">
            <a:avLst/>
          </a:prstGeom>
          <a:ln>
            <a:solidFill>
              <a:srgbClr val="5088C5">
                <a:alpha val="49804"/>
              </a:srgbClr>
            </a:solidFill>
            <a:prstDash val="sysDash"/>
          </a:ln>
        </p:spPr>
        <p:txBody>
          <a:bodyPr lIns="45718" tIns="45718" rIns="45718" bIns="45718"/>
          <a:lstStyle/>
          <a:p>
            <a:endParaRPr/>
          </a:p>
        </p:txBody>
      </p:sp>
      <p:sp>
        <p:nvSpPr>
          <p:cNvPr id="16" name="Straight Connector 101"/>
          <p:cNvSpPr/>
          <p:nvPr userDrawn="1"/>
        </p:nvSpPr>
        <p:spPr>
          <a:xfrm flipV="1">
            <a:off x="1687103" y="2642815"/>
            <a:ext cx="5" cy="292131"/>
          </a:xfrm>
          <a:prstGeom prst="line">
            <a:avLst/>
          </a:prstGeom>
          <a:ln>
            <a:solidFill>
              <a:srgbClr val="5088C5">
                <a:alpha val="49804"/>
              </a:srgbClr>
            </a:solidFill>
            <a:prstDash val="sysDash"/>
          </a:ln>
        </p:spPr>
        <p:txBody>
          <a:bodyPr lIns="45718" tIns="45718" rIns="45718" bIns="45718"/>
          <a:lstStyle/>
          <a:p>
            <a:endParaRPr/>
          </a:p>
        </p:txBody>
      </p:sp>
      <p:sp>
        <p:nvSpPr>
          <p:cNvPr id="18" name="Straight Connector 103"/>
          <p:cNvSpPr/>
          <p:nvPr userDrawn="1"/>
        </p:nvSpPr>
        <p:spPr>
          <a:xfrm>
            <a:off x="3187245" y="2930457"/>
            <a:ext cx="3657009" cy="3"/>
          </a:xfrm>
          <a:prstGeom prst="line">
            <a:avLst/>
          </a:prstGeom>
          <a:ln>
            <a:solidFill>
              <a:srgbClr val="5088C5">
                <a:alpha val="49804"/>
              </a:srgbClr>
            </a:solidFill>
            <a:prstDash val="sysDash"/>
          </a:ln>
        </p:spPr>
        <p:txBody>
          <a:bodyPr lIns="45718" tIns="45718" rIns="45718" bIns="45718"/>
          <a:lstStyle/>
          <a:p>
            <a:endParaRPr/>
          </a:p>
        </p:txBody>
      </p:sp>
      <p:sp>
        <p:nvSpPr>
          <p:cNvPr id="19" name="Straight Connector 104"/>
          <p:cNvSpPr/>
          <p:nvPr userDrawn="1"/>
        </p:nvSpPr>
        <p:spPr>
          <a:xfrm flipV="1">
            <a:off x="5004460" y="2629746"/>
            <a:ext cx="3" cy="292130"/>
          </a:xfrm>
          <a:prstGeom prst="line">
            <a:avLst/>
          </a:prstGeom>
          <a:ln>
            <a:solidFill>
              <a:srgbClr val="5088C5">
                <a:alpha val="49804"/>
              </a:srgbClr>
            </a:solidFill>
            <a:prstDash val="sysDash"/>
          </a:ln>
        </p:spPr>
        <p:txBody>
          <a:bodyPr lIns="45718" tIns="45718" rIns="45718" bIns="45718"/>
          <a:lstStyle/>
          <a:p>
            <a:endParaRPr/>
          </a:p>
        </p:txBody>
      </p:sp>
      <p:sp>
        <p:nvSpPr>
          <p:cNvPr id="21" name="Straight Connector 106"/>
          <p:cNvSpPr/>
          <p:nvPr userDrawn="1"/>
        </p:nvSpPr>
        <p:spPr>
          <a:xfrm>
            <a:off x="8557204" y="2939089"/>
            <a:ext cx="2739086" cy="3"/>
          </a:xfrm>
          <a:prstGeom prst="line">
            <a:avLst/>
          </a:prstGeom>
          <a:ln>
            <a:solidFill>
              <a:srgbClr val="5088C5">
                <a:alpha val="49804"/>
              </a:srgbClr>
            </a:solidFill>
            <a:prstDash val="sysDash"/>
          </a:ln>
        </p:spPr>
        <p:txBody>
          <a:bodyPr lIns="45718" tIns="45718" rIns="45718" bIns="45718"/>
          <a:lstStyle/>
          <a:p>
            <a:endParaRPr/>
          </a:p>
        </p:txBody>
      </p:sp>
      <p:sp>
        <p:nvSpPr>
          <p:cNvPr id="190" name="Straight Connector 101"/>
          <p:cNvSpPr/>
          <p:nvPr userDrawn="1"/>
        </p:nvSpPr>
        <p:spPr>
          <a:xfrm flipV="1">
            <a:off x="9923171" y="2629746"/>
            <a:ext cx="5" cy="292130"/>
          </a:xfrm>
          <a:prstGeom prst="line">
            <a:avLst/>
          </a:prstGeom>
          <a:ln>
            <a:solidFill>
              <a:srgbClr val="5088C5">
                <a:alpha val="49804"/>
              </a:srgbClr>
            </a:solidFill>
            <a:prstDash val="sysDash"/>
          </a:ln>
        </p:spPr>
        <p:txBody>
          <a:bodyPr lIns="45718" tIns="45718" rIns="45718" bIns="45718"/>
          <a:lstStyle/>
          <a:p>
            <a:endParaRPr/>
          </a:p>
        </p:txBody>
      </p:sp>
      <p:sp>
        <p:nvSpPr>
          <p:cNvPr id="192" name="Text Placeholder 4"/>
          <p:cNvSpPr>
            <a:spLocks noGrp="1"/>
          </p:cNvSpPr>
          <p:nvPr userDrawn="1">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193" name="Text Placeholder 29"/>
          <p:cNvSpPr>
            <a:spLocks noGrp="1"/>
          </p:cNvSpPr>
          <p:nvPr userDrawn="1">
            <p:ph type="body" sz="quarter" idx="54" hasCustomPrompt="1"/>
          </p:nvPr>
        </p:nvSpPr>
        <p:spPr>
          <a:xfrm>
            <a:off x="4854779" y="5360082"/>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194" name="Text Placeholder 29"/>
          <p:cNvSpPr>
            <a:spLocks noGrp="1"/>
          </p:cNvSpPr>
          <p:nvPr userDrawn="1">
            <p:ph type="body" sz="quarter" idx="59" hasCustomPrompt="1"/>
          </p:nvPr>
        </p:nvSpPr>
        <p:spPr>
          <a:xfrm>
            <a:off x="4859786" y="5635473"/>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195" name="Text Placeholder 29"/>
          <p:cNvSpPr>
            <a:spLocks noGrp="1"/>
          </p:cNvSpPr>
          <p:nvPr userDrawn="1">
            <p:ph type="body" sz="quarter" idx="60" hasCustomPrompt="1"/>
          </p:nvPr>
        </p:nvSpPr>
        <p:spPr>
          <a:xfrm>
            <a:off x="430628" y="1681713"/>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196" name="Text Placeholder 29"/>
          <p:cNvSpPr>
            <a:spLocks noGrp="1"/>
          </p:cNvSpPr>
          <p:nvPr userDrawn="1">
            <p:ph type="body" sz="quarter" idx="61" hasCustomPrompt="1"/>
          </p:nvPr>
        </p:nvSpPr>
        <p:spPr>
          <a:xfrm>
            <a:off x="435635" y="1957104"/>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197" name="Text Placeholder 29"/>
          <p:cNvSpPr>
            <a:spLocks noGrp="1"/>
          </p:cNvSpPr>
          <p:nvPr userDrawn="1">
            <p:ph type="body" sz="quarter" idx="62" hasCustomPrompt="1"/>
          </p:nvPr>
        </p:nvSpPr>
        <p:spPr>
          <a:xfrm>
            <a:off x="3756325" y="1682423"/>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198" name="Text Placeholder 29"/>
          <p:cNvSpPr>
            <a:spLocks noGrp="1"/>
          </p:cNvSpPr>
          <p:nvPr userDrawn="1">
            <p:ph type="body" sz="quarter" idx="63" hasCustomPrompt="1"/>
          </p:nvPr>
        </p:nvSpPr>
        <p:spPr>
          <a:xfrm>
            <a:off x="3761332" y="1957814"/>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199" name="Text Placeholder 29"/>
          <p:cNvSpPr>
            <a:spLocks noGrp="1"/>
          </p:cNvSpPr>
          <p:nvPr userDrawn="1">
            <p:ph type="body" sz="quarter" idx="64" hasCustomPrompt="1"/>
          </p:nvPr>
        </p:nvSpPr>
        <p:spPr>
          <a:xfrm>
            <a:off x="8670609" y="1681976"/>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200" name="Text Placeholder 29"/>
          <p:cNvSpPr>
            <a:spLocks noGrp="1"/>
          </p:cNvSpPr>
          <p:nvPr userDrawn="1">
            <p:ph type="body" sz="quarter" idx="65" hasCustomPrompt="1"/>
          </p:nvPr>
        </p:nvSpPr>
        <p:spPr>
          <a:xfrm>
            <a:off x="8675616" y="1957367"/>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201" name="Text Placeholder 12"/>
          <p:cNvSpPr>
            <a:spLocks noGrp="1" noChangeAspect="1"/>
          </p:cNvSpPr>
          <p:nvPr>
            <p:ph type="body" sz="quarter" idx="73" hasCustomPrompt="1"/>
          </p:nvPr>
        </p:nvSpPr>
        <p:spPr>
          <a:xfrm>
            <a:off x="1325789" y="3408672"/>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2" name="Text Placeholder 12"/>
          <p:cNvSpPr>
            <a:spLocks noGrp="1" noChangeAspect="1"/>
          </p:cNvSpPr>
          <p:nvPr>
            <p:ph type="body" sz="quarter" idx="74" hasCustomPrompt="1"/>
          </p:nvPr>
        </p:nvSpPr>
        <p:spPr>
          <a:xfrm>
            <a:off x="3309399" y="339899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3" name="Text Placeholder 12"/>
          <p:cNvSpPr>
            <a:spLocks noGrp="1" noChangeAspect="1"/>
          </p:cNvSpPr>
          <p:nvPr>
            <p:ph type="body" sz="quarter" idx="75" hasCustomPrompt="1"/>
          </p:nvPr>
        </p:nvSpPr>
        <p:spPr>
          <a:xfrm>
            <a:off x="4649397" y="339899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4" name="Text Placeholder 12"/>
          <p:cNvSpPr>
            <a:spLocks noGrp="1" noChangeAspect="1"/>
          </p:cNvSpPr>
          <p:nvPr>
            <p:ph type="body" sz="quarter" idx="76" hasCustomPrompt="1"/>
          </p:nvPr>
        </p:nvSpPr>
        <p:spPr>
          <a:xfrm>
            <a:off x="5991635" y="339899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5" name="Text Placeholder 12"/>
          <p:cNvSpPr>
            <a:spLocks noGrp="1" noChangeAspect="1"/>
          </p:cNvSpPr>
          <p:nvPr>
            <p:ph type="body" sz="quarter" idx="77" hasCustomPrompt="1"/>
          </p:nvPr>
        </p:nvSpPr>
        <p:spPr>
          <a:xfrm>
            <a:off x="8706094" y="339745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6" name="Text Placeholder 12"/>
          <p:cNvSpPr>
            <a:spLocks noGrp="1" noChangeAspect="1"/>
          </p:cNvSpPr>
          <p:nvPr>
            <p:ph type="body" sz="quarter" idx="78" hasCustomPrompt="1"/>
          </p:nvPr>
        </p:nvSpPr>
        <p:spPr>
          <a:xfrm>
            <a:off x="10030095" y="3394000"/>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8" name="Text Placeholder 29"/>
          <p:cNvSpPr>
            <a:spLocks noGrp="1"/>
          </p:cNvSpPr>
          <p:nvPr>
            <p:ph type="body" sz="quarter" idx="79" hasCustomPrompt="1"/>
          </p:nvPr>
        </p:nvSpPr>
        <p:spPr>
          <a:xfrm>
            <a:off x="1133135"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09" name="Text Placeholder 29"/>
          <p:cNvSpPr>
            <a:spLocks noGrp="1"/>
          </p:cNvSpPr>
          <p:nvPr>
            <p:ph type="body" sz="quarter" idx="80" hasCustomPrompt="1"/>
          </p:nvPr>
        </p:nvSpPr>
        <p:spPr>
          <a:xfrm>
            <a:off x="3116746"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0" name="Text Placeholder 29"/>
          <p:cNvSpPr>
            <a:spLocks noGrp="1"/>
          </p:cNvSpPr>
          <p:nvPr>
            <p:ph type="body" sz="quarter" idx="81" hasCustomPrompt="1"/>
          </p:nvPr>
        </p:nvSpPr>
        <p:spPr>
          <a:xfrm>
            <a:off x="4437255"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1" name="Text Placeholder 29"/>
          <p:cNvSpPr>
            <a:spLocks noGrp="1"/>
          </p:cNvSpPr>
          <p:nvPr>
            <p:ph type="body" sz="quarter" idx="82" hasCustomPrompt="1"/>
          </p:nvPr>
        </p:nvSpPr>
        <p:spPr>
          <a:xfrm>
            <a:off x="5796742"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2" name="Text Placeholder 29"/>
          <p:cNvSpPr>
            <a:spLocks noGrp="1"/>
          </p:cNvSpPr>
          <p:nvPr>
            <p:ph type="body" sz="quarter" idx="83" hasCustomPrompt="1"/>
          </p:nvPr>
        </p:nvSpPr>
        <p:spPr>
          <a:xfrm>
            <a:off x="8513441"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3" name="Text Placeholder 29"/>
          <p:cNvSpPr>
            <a:spLocks noGrp="1"/>
          </p:cNvSpPr>
          <p:nvPr>
            <p:ph type="body" sz="quarter" idx="84" hasCustomPrompt="1"/>
          </p:nvPr>
        </p:nvSpPr>
        <p:spPr>
          <a:xfrm>
            <a:off x="9837441"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cxnSp>
        <p:nvCxnSpPr>
          <p:cNvPr id="43" name="Straight Connector 42">
            <a:extLst>
              <a:ext uri="{FF2B5EF4-FFF2-40B4-BE49-F238E27FC236}">
                <a16:creationId xmlns:a16="http://schemas.microsoft.com/office/drawing/2014/main" id="{1F2DE810-FCC6-8440-9180-E7B1987CE279}"/>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4" name="Text Placeholder 12">
            <a:extLst>
              <a:ext uri="{FF2B5EF4-FFF2-40B4-BE49-F238E27FC236}">
                <a16:creationId xmlns:a16="http://schemas.microsoft.com/office/drawing/2014/main" id="{A54544F8-B6EE-1845-9E4D-DFCC883142C2}"/>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402648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Index Slide 2">
    <p:bg>
      <p:bgPr>
        <a:solidFill>
          <a:srgbClr val="00376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6DE6C-3802-9549-93F0-E023254291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34" y="-11981"/>
            <a:ext cx="12187066" cy="6855224"/>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776814"/>
            <a:ext cx="3583193" cy="561732"/>
          </a:xfrm>
        </p:spPr>
        <p:txBody>
          <a:bodyPr lIns="0" tIns="0" rIns="0" bIns="0" anchor="t">
            <a:noAutofit/>
          </a:bodyPr>
          <a:lstStyle>
            <a:lvl1pPr marL="0" indent="0" algn="l">
              <a:buNone/>
              <a:defRPr sz="4400">
                <a:solidFill>
                  <a:schemeClr val="bg1"/>
                </a:solidFill>
              </a:defRPr>
            </a:lvl1pPr>
          </a:lstStyle>
          <a:p>
            <a:pPr lvl="0"/>
            <a:r>
              <a:rPr lang="pt-PT" err="1"/>
              <a:t>Chapter</a:t>
            </a:r>
            <a:r>
              <a:rPr lang="pt-PT"/>
              <a:t> </a:t>
            </a:r>
            <a:r>
              <a:rPr lang="pt-PT" err="1"/>
              <a:t>name</a:t>
            </a:r>
            <a:r>
              <a:rPr lang="pt-PT"/>
              <a:t> </a:t>
            </a:r>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0" y="4399334"/>
            <a:ext cx="3583193" cy="309348"/>
          </a:xfrm>
        </p:spPr>
        <p:txBody>
          <a:bodyPr>
            <a:noAutofit/>
          </a:bodyPr>
          <a:lstStyle>
            <a:lvl1pPr marL="0" indent="0" algn="l">
              <a:buNone/>
              <a:defRPr sz="2000" baseline="0">
                <a:solidFill>
                  <a:schemeClr val="bg1"/>
                </a:solidFill>
              </a:defRPr>
            </a:lvl1pPr>
          </a:lstStyle>
          <a:p>
            <a:pPr lvl="0"/>
            <a:r>
              <a:rPr lang="pt-PT"/>
              <a:t>A </a:t>
            </a:r>
            <a:r>
              <a:rPr lang="pt-PT" err="1"/>
              <a:t>brief</a:t>
            </a:r>
            <a:r>
              <a:rPr lang="pt-PT"/>
              <a:t> </a:t>
            </a:r>
            <a:r>
              <a:rPr lang="pt-PT" err="1"/>
              <a:t>description</a:t>
            </a:r>
            <a:endParaRPr lang="pt-PT"/>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a:off x="838200" y="3356676"/>
            <a:ext cx="1224000" cy="36000"/>
          </a:xfrm>
          <a:solidFill>
            <a:srgbClr val="FF0179"/>
          </a:solidFill>
        </p:spPr>
        <p:txBody>
          <a:bodyPr wrap="square" lIns="0" tIns="0" rIns="0" bIns="0">
            <a:noAutofit/>
          </a:bodyPr>
          <a:lstStyle>
            <a:lvl1pPr marL="0" indent="0" algn="l">
              <a:buNone/>
              <a:defRPr sz="4400" b="1" baseline="0">
                <a:solidFill>
                  <a:schemeClr val="accent4"/>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8" y="2062708"/>
            <a:ext cx="1583267" cy="906908"/>
          </a:xfrm>
        </p:spPr>
        <p:txBody>
          <a:bodyPr>
            <a:noAutofit/>
          </a:bodyPr>
          <a:lstStyle>
            <a:lvl1pPr marL="0" indent="0" algn="l">
              <a:buNone/>
              <a:defRPr sz="8000" b="1" spc="-150">
                <a:ln w="25400">
                  <a:solidFill>
                    <a:srgbClr val="B2E8FA"/>
                  </a:solidFill>
                </a:ln>
                <a:solidFill>
                  <a:srgbClr val="003764">
                    <a:alpha val="0"/>
                  </a:srgbClr>
                </a:solidFill>
                <a:effectLst>
                  <a:outerShdw dist="50800" dir="600000" algn="ctr" rotWithShape="0">
                    <a:srgbClr val="C5E3F3">
                      <a:alpha val="0"/>
                    </a:srgbClr>
                  </a:outerShdw>
                </a:effectLst>
              </a:defRPr>
            </a:lvl1pPr>
          </a:lstStyle>
          <a:p>
            <a:pPr lvl="0"/>
            <a:r>
              <a:rPr lang="pt-PT"/>
              <a:t>##</a:t>
            </a:r>
          </a:p>
        </p:txBody>
      </p:sp>
      <p:sp>
        <p:nvSpPr>
          <p:cNvPr id="10" name="Text Placeholder 12">
            <a:extLst>
              <a:ext uri="{FF2B5EF4-FFF2-40B4-BE49-F238E27FC236}">
                <a16:creationId xmlns:a16="http://schemas.microsoft.com/office/drawing/2014/main" id="{2C311599-B3AF-5641-8B89-E563209925C2}"/>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434078930"/>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Development Slide 23">
    <p:spTree>
      <p:nvGrpSpPr>
        <p:cNvPr id="1" name=""/>
        <p:cNvGrpSpPr/>
        <p:nvPr/>
      </p:nvGrpSpPr>
      <p:grpSpPr>
        <a:xfrm>
          <a:off x="0" y="0"/>
          <a:ext cx="0" cy="0"/>
          <a:chOff x="0" y="0"/>
          <a:chExt cx="0" cy="0"/>
        </a:xfrm>
      </p:grpSpPr>
      <p:sp>
        <p:nvSpPr>
          <p:cNvPr id="9" name="Picture Placeholder 8"/>
          <p:cNvSpPr>
            <a:spLocks noGrp="1"/>
          </p:cNvSpPr>
          <p:nvPr>
            <p:ph type="pic" sz="quarter" idx="43"/>
          </p:nvPr>
        </p:nvSpPr>
        <p:spPr>
          <a:xfrm>
            <a:off x="0" y="-4151"/>
            <a:ext cx="12192000" cy="6862152"/>
          </a:xfrm>
          <a:solidFill>
            <a:schemeClr val="accent6"/>
          </a:solidFill>
        </p:spPr>
        <p:txBody>
          <a:bodyPr/>
          <a:lstStyle/>
          <a:p>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2" name="Text Placeholder 11"/>
          <p:cNvSpPr>
            <a:spLocks noGrp="1"/>
          </p:cNvSpPr>
          <p:nvPr>
            <p:ph type="body" sz="quarter" idx="44" hasCustomPrompt="1"/>
          </p:nvPr>
        </p:nvSpPr>
        <p:spPr>
          <a:xfrm>
            <a:off x="860777" y="2373839"/>
            <a:ext cx="5685263" cy="925164"/>
          </a:xfrm>
        </p:spPr>
        <p:txBody>
          <a:bodyPr lIns="0" tIns="0" rIns="0" bIns="0">
            <a:normAutofit/>
          </a:bodyPr>
          <a:lstStyle>
            <a:lvl1pPr marL="0" indent="0">
              <a:buNone/>
              <a:defRPr sz="6600" b="1" baseline="0">
                <a:solidFill>
                  <a:srgbClr val="FF0179"/>
                </a:solidFill>
              </a:defRPr>
            </a:lvl1pPr>
          </a:lstStyle>
          <a:p>
            <a:pPr lvl="0"/>
            <a:r>
              <a:rPr lang="en-US"/>
              <a:t>Title here</a:t>
            </a:r>
            <a:endParaRPr lang="pt-PT"/>
          </a:p>
        </p:txBody>
      </p:sp>
      <p:sp>
        <p:nvSpPr>
          <p:cNvPr id="13" name="Text Placeholder 11"/>
          <p:cNvSpPr>
            <a:spLocks noGrp="1"/>
          </p:cNvSpPr>
          <p:nvPr>
            <p:ph type="body" sz="quarter" idx="45" hasCustomPrompt="1"/>
          </p:nvPr>
        </p:nvSpPr>
        <p:spPr>
          <a:xfrm>
            <a:off x="860777" y="3470451"/>
            <a:ext cx="5685263" cy="294785"/>
          </a:xfrm>
        </p:spPr>
        <p:txBody>
          <a:bodyPr lIns="0" tIns="0" rIns="0" bIns="0" anchor="ctr">
            <a:normAutofit/>
          </a:bodyPr>
          <a:lstStyle>
            <a:lvl1pPr marL="0" indent="0">
              <a:buNone/>
              <a:defRPr sz="2000" b="1" baseline="0">
                <a:solidFill>
                  <a:schemeClr val="bg1"/>
                </a:solidFill>
              </a:defRPr>
            </a:lvl1pPr>
          </a:lstStyle>
          <a:p>
            <a:pPr lvl="0"/>
            <a:r>
              <a:rPr lang="en-US"/>
              <a:t>Write and highlight key words in yellow</a:t>
            </a:r>
            <a:endParaRPr lang="pt-PT"/>
          </a:p>
        </p:txBody>
      </p:sp>
      <p:sp>
        <p:nvSpPr>
          <p:cNvPr id="14" name="Text Placeholder 11"/>
          <p:cNvSpPr>
            <a:spLocks noGrp="1"/>
          </p:cNvSpPr>
          <p:nvPr>
            <p:ph type="body" sz="quarter" idx="46" hasCustomPrompt="1"/>
          </p:nvPr>
        </p:nvSpPr>
        <p:spPr>
          <a:xfrm>
            <a:off x="860777" y="4013351"/>
            <a:ext cx="5685263" cy="294785"/>
          </a:xfrm>
        </p:spPr>
        <p:txBody>
          <a:bodyPr lIns="0" tIns="0" rIns="0" bIns="0" anchor="ctr">
            <a:normAutofit/>
          </a:bodyPr>
          <a:lstStyle>
            <a:lvl1pPr marL="0" indent="0">
              <a:buNone/>
              <a:defRPr sz="2000" b="1" baseline="0">
                <a:solidFill>
                  <a:schemeClr val="bg1"/>
                </a:solidFill>
              </a:defRPr>
            </a:lvl1pPr>
          </a:lstStyle>
          <a:p>
            <a:pPr lvl="0"/>
            <a:r>
              <a:rPr lang="en-US"/>
              <a:t>Write and highlight key words in yellow</a:t>
            </a:r>
            <a:endParaRPr lang="pt-PT"/>
          </a:p>
        </p:txBody>
      </p:sp>
      <p:sp>
        <p:nvSpPr>
          <p:cNvPr id="15" name="Text Placeholder 11"/>
          <p:cNvSpPr>
            <a:spLocks noGrp="1"/>
          </p:cNvSpPr>
          <p:nvPr>
            <p:ph type="body" sz="quarter" idx="47" hasCustomPrompt="1"/>
          </p:nvPr>
        </p:nvSpPr>
        <p:spPr>
          <a:xfrm>
            <a:off x="860777" y="4556251"/>
            <a:ext cx="5685263" cy="294785"/>
          </a:xfrm>
        </p:spPr>
        <p:txBody>
          <a:bodyPr lIns="0" tIns="0" rIns="0" bIns="0" anchor="ctr">
            <a:normAutofit/>
          </a:bodyPr>
          <a:lstStyle>
            <a:lvl1pPr marL="0" indent="0">
              <a:buNone/>
              <a:defRPr sz="2000" b="1" baseline="0">
                <a:solidFill>
                  <a:schemeClr val="bg1"/>
                </a:solidFill>
              </a:defRPr>
            </a:lvl1pPr>
          </a:lstStyle>
          <a:p>
            <a:pPr lvl="0"/>
            <a:r>
              <a:rPr lang="en-US"/>
              <a:t>Write and highlight key words in yellow</a:t>
            </a:r>
            <a:endParaRPr lang="pt-PT"/>
          </a:p>
        </p:txBody>
      </p:sp>
      <p:sp>
        <p:nvSpPr>
          <p:cNvPr id="17" name="Text Placeholder 16"/>
          <p:cNvSpPr>
            <a:spLocks noGrp="1"/>
          </p:cNvSpPr>
          <p:nvPr>
            <p:ph type="body" sz="quarter" idx="48" hasCustomPrompt="1"/>
          </p:nvPr>
        </p:nvSpPr>
        <p:spPr>
          <a:xfrm>
            <a:off x="8218449" y="1542156"/>
            <a:ext cx="3973551" cy="4183915"/>
          </a:xfrm>
          <a:solidFill>
            <a:schemeClr val="bg1"/>
          </a:solidFill>
        </p:spPr>
        <p:txBody>
          <a:bodyPr lIns="274320" tIns="640080" rIns="274320" bIns="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baseline="0"/>
            </a:lvl1pPr>
          </a:lstStyle>
          <a:p>
            <a:pPr lvl="0"/>
            <a:r>
              <a:rPr lang="pt-PT"/>
              <a:t> </a:t>
            </a:r>
          </a:p>
        </p:txBody>
      </p:sp>
      <p:sp>
        <p:nvSpPr>
          <p:cNvPr id="20" name="Text Placeholder 19"/>
          <p:cNvSpPr>
            <a:spLocks noGrp="1"/>
          </p:cNvSpPr>
          <p:nvPr>
            <p:ph type="body" sz="quarter" idx="50" hasCustomPrompt="1"/>
          </p:nvPr>
        </p:nvSpPr>
        <p:spPr>
          <a:xfrm>
            <a:off x="8225284" y="3541890"/>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22" name="Text Placeholder 21"/>
          <p:cNvSpPr>
            <a:spLocks noGrp="1"/>
          </p:cNvSpPr>
          <p:nvPr>
            <p:ph type="body" sz="quarter" idx="51" hasCustomPrompt="1"/>
          </p:nvPr>
        </p:nvSpPr>
        <p:spPr>
          <a:xfrm>
            <a:off x="8225285" y="2043871"/>
            <a:ext cx="3966716" cy="1240994"/>
          </a:xfrm>
        </p:spPr>
        <p:txBody>
          <a:bodyPr lIns="274320" rIns="274320">
            <a:noAutofit/>
          </a:bodyPr>
          <a:lstStyle>
            <a:lvl1pPr marL="0" indent="0" algn="r">
              <a:buNone/>
              <a:defRPr sz="280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endParaRPr lang="pt-PT"/>
          </a:p>
        </p:txBody>
      </p:sp>
      <p:sp>
        <p:nvSpPr>
          <p:cNvPr id="23" name="Text Placeholder 19"/>
          <p:cNvSpPr>
            <a:spLocks noGrp="1"/>
          </p:cNvSpPr>
          <p:nvPr>
            <p:ph type="body" sz="quarter" idx="52" hasCustomPrompt="1"/>
          </p:nvPr>
        </p:nvSpPr>
        <p:spPr>
          <a:xfrm>
            <a:off x="8225284" y="3846891"/>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24" name="Text Placeholder 19"/>
          <p:cNvSpPr>
            <a:spLocks noGrp="1"/>
          </p:cNvSpPr>
          <p:nvPr>
            <p:ph type="body" sz="quarter" idx="53" hasCustomPrompt="1"/>
          </p:nvPr>
        </p:nvSpPr>
        <p:spPr>
          <a:xfrm>
            <a:off x="8225284" y="4151892"/>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25" name="Text Placeholder 19"/>
          <p:cNvSpPr>
            <a:spLocks noGrp="1"/>
          </p:cNvSpPr>
          <p:nvPr>
            <p:ph type="body" sz="quarter" idx="54" hasCustomPrompt="1"/>
          </p:nvPr>
        </p:nvSpPr>
        <p:spPr>
          <a:xfrm>
            <a:off x="8225284" y="4456892"/>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16" name="Text Placeholder 12">
            <a:extLst>
              <a:ext uri="{FF2B5EF4-FFF2-40B4-BE49-F238E27FC236}">
                <a16:creationId xmlns:a16="http://schemas.microsoft.com/office/drawing/2014/main" id="{E84110DA-AD30-A649-8762-F9FD88D50B1A}"/>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0352113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B&amp;Mockups Slide 1">
    <p:spTree>
      <p:nvGrpSpPr>
        <p:cNvPr id="1" name=""/>
        <p:cNvGrpSpPr/>
        <p:nvPr/>
      </p:nvGrpSpPr>
      <p:grpSpPr>
        <a:xfrm>
          <a:off x="0" y="0"/>
          <a:ext cx="0" cy="0"/>
          <a:chOff x="0" y="0"/>
          <a:chExt cx="0" cy="0"/>
        </a:xfrm>
      </p:grpSpPr>
      <p:sp>
        <p:nvSpPr>
          <p:cNvPr id="7" name="Rectangle 6"/>
          <p:cNvSpPr/>
          <p:nvPr userDrawn="1"/>
        </p:nvSpPr>
        <p:spPr>
          <a:xfrm>
            <a:off x="6181725" y="-16852"/>
            <a:ext cx="6010275" cy="6874852"/>
          </a:xfrm>
          <a:prstGeom prst="rect">
            <a:avLst/>
          </a:prstGeom>
          <a:blipFill>
            <a:blip r:embed="rId2" cstate="email">
              <a:extLst>
                <a:ext uri="{28A0092B-C50C-407E-A947-70E740481C1C}">
                  <a14:useLocalDpi xmlns:a14="http://schemas.microsoft.com/office/drawing/2010/main"/>
                </a:ext>
              </a:extLst>
            </a:blip>
            <a:stretch>
              <a:fillRect/>
            </a:stretch>
          </a:blipFill>
          <a:ln>
            <a:solidFill>
              <a:schemeClr val="accent4">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 name="Title 1"/>
          <p:cNvSpPr>
            <a:spLocks noGrp="1"/>
          </p:cNvSpPr>
          <p:nvPr>
            <p:ph type="title" hasCustomPrompt="1"/>
          </p:nvPr>
        </p:nvSpPr>
        <p:spPr>
          <a:xfrm>
            <a:off x="838200" y="687704"/>
            <a:ext cx="5019675" cy="356432"/>
          </a:xfrm>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501891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5" name="Text Placeholder 29"/>
          <p:cNvSpPr>
            <a:spLocks noGrp="1"/>
          </p:cNvSpPr>
          <p:nvPr>
            <p:ph type="body" sz="quarter" idx="54" hasCustomPrompt="1"/>
          </p:nvPr>
        </p:nvSpPr>
        <p:spPr>
          <a:xfrm>
            <a:off x="7697689" y="2498701"/>
            <a:ext cx="3033086" cy="269553"/>
          </a:xfrm>
        </p:spPr>
        <p:txBody>
          <a:bodyPr>
            <a:noAutofit/>
          </a:bodyPr>
          <a:lstStyle>
            <a:lvl1pPr marL="0" indent="0" algn="ctr">
              <a:buNone/>
              <a:defRPr sz="1600" b="1" baseline="0">
                <a:solidFill>
                  <a:schemeClr val="bg1"/>
                </a:solidFill>
              </a:defRPr>
            </a:lvl1pPr>
          </a:lstStyle>
          <a:p>
            <a:pPr lvl="0"/>
            <a:r>
              <a:rPr lang="pt-PT" err="1"/>
              <a:t>Name</a:t>
            </a:r>
            <a:r>
              <a:rPr lang="pt-PT"/>
              <a:t> </a:t>
            </a:r>
            <a:r>
              <a:rPr lang="pt-PT" err="1"/>
              <a:t>Surname</a:t>
            </a:r>
            <a:endParaRPr lang="pt-PT"/>
          </a:p>
        </p:txBody>
      </p:sp>
      <p:sp>
        <p:nvSpPr>
          <p:cNvPr id="26" name="Text Placeholder 29"/>
          <p:cNvSpPr>
            <a:spLocks noGrp="1"/>
          </p:cNvSpPr>
          <p:nvPr>
            <p:ph type="body" sz="quarter" idx="76" hasCustomPrompt="1"/>
          </p:nvPr>
        </p:nvSpPr>
        <p:spPr>
          <a:xfrm>
            <a:off x="7195712" y="3240290"/>
            <a:ext cx="4037039" cy="192854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a:t>
            </a:r>
            <a:r>
              <a:rPr lang="it-IT"/>
              <a:t>sse cillum dolore eu fugiat nulla pariatur.</a:t>
            </a:r>
          </a:p>
          <a:p>
            <a:pPr lvl="0"/>
            <a:endParaRPr lang="pt-PT"/>
          </a:p>
        </p:txBody>
      </p:sp>
      <p:sp>
        <p:nvSpPr>
          <p:cNvPr id="27" name="Text Placeholder 29"/>
          <p:cNvSpPr>
            <a:spLocks noGrp="1"/>
          </p:cNvSpPr>
          <p:nvPr>
            <p:ph type="body" sz="quarter" idx="77" hasCustomPrompt="1"/>
          </p:nvPr>
        </p:nvSpPr>
        <p:spPr>
          <a:xfrm>
            <a:off x="7176772" y="5264891"/>
            <a:ext cx="4037039" cy="27048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Email:</a:t>
            </a:r>
            <a:endParaRPr lang="it-IT"/>
          </a:p>
          <a:p>
            <a:pPr lvl="0"/>
            <a:endParaRPr lang="pt-PT"/>
          </a:p>
        </p:txBody>
      </p:sp>
      <p:sp>
        <p:nvSpPr>
          <p:cNvPr id="28" name="Text Placeholder 29"/>
          <p:cNvSpPr>
            <a:spLocks noGrp="1"/>
          </p:cNvSpPr>
          <p:nvPr>
            <p:ph type="body" sz="quarter" idx="78" hasCustomPrompt="1"/>
          </p:nvPr>
        </p:nvSpPr>
        <p:spPr>
          <a:xfrm>
            <a:off x="7176771" y="5553799"/>
            <a:ext cx="4037039" cy="27048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emailname@domain.com</a:t>
            </a:r>
            <a:endParaRPr lang="it-IT"/>
          </a:p>
          <a:p>
            <a:pPr lvl="0"/>
            <a:endParaRPr lang="pt-PT"/>
          </a:p>
        </p:txBody>
      </p:sp>
      <p:sp>
        <p:nvSpPr>
          <p:cNvPr id="30" name="Text Placeholder 29"/>
          <p:cNvSpPr>
            <a:spLocks noGrp="1"/>
          </p:cNvSpPr>
          <p:nvPr>
            <p:ph type="body" sz="quarter" idx="80" hasCustomPrompt="1"/>
          </p:nvPr>
        </p:nvSpPr>
        <p:spPr>
          <a:xfrm>
            <a:off x="838199" y="4338599"/>
            <a:ext cx="4107653" cy="111873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Picture Placeholder 12"/>
          <p:cNvSpPr>
            <a:spLocks noGrp="1" noChangeAspect="1"/>
          </p:cNvSpPr>
          <p:nvPr>
            <p:ph type="pic" sz="quarter" idx="82" hasCustomPrompt="1"/>
          </p:nvPr>
        </p:nvSpPr>
        <p:spPr>
          <a:xfrm>
            <a:off x="8442192" y="746310"/>
            <a:ext cx="1544077" cy="1544077"/>
          </a:xfrm>
          <a:prstGeom prst="ellipse">
            <a:avLst/>
          </a:prstGeom>
          <a:solidFill>
            <a:schemeClr val="accent6"/>
          </a:solidFill>
        </p:spPr>
        <p:txBody>
          <a:bodyPr>
            <a:normAutofit/>
          </a:bodyPr>
          <a:lstStyle>
            <a:lvl1pPr marL="0" indent="0">
              <a:buNone/>
              <a:defRPr sz="1400">
                <a:solidFill>
                  <a:schemeClr val="bg1"/>
                </a:solidFill>
              </a:defRPr>
            </a:lvl1pPr>
          </a:lstStyle>
          <a:p>
            <a:r>
              <a:rPr lang="pt-PT"/>
              <a:t>Picture </a:t>
            </a:r>
            <a:r>
              <a:rPr lang="pt-PT" err="1"/>
              <a:t>here</a:t>
            </a:r>
            <a:endParaRPr lang="pt-PT"/>
          </a:p>
        </p:txBody>
      </p:sp>
      <p:cxnSp>
        <p:nvCxnSpPr>
          <p:cNvPr id="34" name="Straight Connector 33"/>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2E4474-7D35-A640-81FD-5733DAA94A04}"/>
              </a:ext>
            </a:extLst>
          </p:cNvPr>
          <p:cNvCxnSpPr>
            <a:cxnSpLocks/>
          </p:cNvCxnSpPr>
          <p:nvPr userDrawn="1"/>
        </p:nvCxnSpPr>
        <p:spPr>
          <a:xfrm>
            <a:off x="8879093" y="3005959"/>
            <a:ext cx="670277" cy="0"/>
          </a:xfrm>
          <a:prstGeom prst="line">
            <a:avLst/>
          </a:prstGeom>
          <a:ln w="19050">
            <a:solidFill>
              <a:srgbClr val="FF0179"/>
            </a:solidFill>
          </a:ln>
        </p:spPr>
        <p:style>
          <a:lnRef idx="1">
            <a:schemeClr val="accent1"/>
          </a:lnRef>
          <a:fillRef idx="0">
            <a:schemeClr val="accent1"/>
          </a:fillRef>
          <a:effectRef idx="0">
            <a:schemeClr val="accent1"/>
          </a:effectRef>
          <a:fontRef idx="minor">
            <a:schemeClr val="tx1"/>
          </a:fontRef>
        </p:style>
      </p:cxnSp>
      <p:pic>
        <p:nvPicPr>
          <p:cNvPr id="36" name="Graphic 35">
            <a:extLst>
              <a:ext uri="{FF2B5EF4-FFF2-40B4-BE49-F238E27FC236}">
                <a16:creationId xmlns:a16="http://schemas.microsoft.com/office/drawing/2014/main" id="{9EBE20E2-3656-FF41-B780-29DA9B41985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13683" y="621726"/>
            <a:ext cx="1806003" cy="1806003"/>
          </a:xfrm>
          <a:prstGeom prst="rect">
            <a:avLst/>
          </a:prstGeom>
        </p:spPr>
      </p:pic>
      <p:sp>
        <p:nvSpPr>
          <p:cNvPr id="18" name="Text Placeholder 12">
            <a:extLst>
              <a:ext uri="{FF2B5EF4-FFF2-40B4-BE49-F238E27FC236}">
                <a16:creationId xmlns:a16="http://schemas.microsoft.com/office/drawing/2014/main" id="{6233CFF9-BE39-9949-AC7D-7D979A7C706B}"/>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6" name="Picture 5" descr="Logo&#10;&#10;Description automatically generated with medium confidence">
            <a:extLst>
              <a:ext uri="{FF2B5EF4-FFF2-40B4-BE49-F238E27FC236}">
                <a16:creationId xmlns:a16="http://schemas.microsoft.com/office/drawing/2014/main" id="{691A6470-4256-214A-A1AF-4BC1134C394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38198" y="2498701"/>
            <a:ext cx="4107653" cy="1504065"/>
          </a:xfrm>
          <a:prstGeom prst="rect">
            <a:avLst/>
          </a:prstGeom>
        </p:spPr>
      </p:pic>
    </p:spTree>
    <p:extLst>
      <p:ext uri="{BB962C8B-B14F-4D97-AF65-F5344CB8AC3E}">
        <p14:creationId xmlns:p14="http://schemas.microsoft.com/office/powerpoint/2010/main" val="17644439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B&amp;Mockups Slide 2">
    <p:spTree>
      <p:nvGrpSpPr>
        <p:cNvPr id="1" name=""/>
        <p:cNvGrpSpPr/>
        <p:nvPr/>
      </p:nvGrpSpPr>
      <p:grpSpPr>
        <a:xfrm>
          <a:off x="0" y="0"/>
          <a:ext cx="0" cy="0"/>
          <a:chOff x="0" y="0"/>
          <a:chExt cx="0" cy="0"/>
        </a:xfrm>
      </p:grpSpPr>
      <p:sp>
        <p:nvSpPr>
          <p:cNvPr id="30" name="Text Placeholder 29"/>
          <p:cNvSpPr>
            <a:spLocks noGrp="1"/>
          </p:cNvSpPr>
          <p:nvPr>
            <p:ph type="body" sz="quarter" idx="80" hasCustomPrompt="1"/>
          </p:nvPr>
        </p:nvSpPr>
        <p:spPr>
          <a:xfrm>
            <a:off x="838200" y="4243210"/>
            <a:ext cx="3336395" cy="10458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itle 1"/>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3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34" name="Text Placeholder 25"/>
          <p:cNvSpPr>
            <a:spLocks noGrp="1"/>
          </p:cNvSpPr>
          <p:nvPr>
            <p:ph type="body" sz="quarter" idx="21" hasCustomPrompt="1"/>
          </p:nvPr>
        </p:nvSpPr>
        <p:spPr>
          <a:xfrm>
            <a:off x="4905376" y="1743075"/>
            <a:ext cx="6448424" cy="309348"/>
          </a:xfrm>
        </p:spPr>
        <p:txBody>
          <a:bodyPr>
            <a:noAutofit/>
          </a:bodyPr>
          <a:lstStyle>
            <a:lvl1pPr marL="0" indent="0" algn="l">
              <a:buNone/>
              <a:defRPr sz="1800" b="1" baseline="0">
                <a:solidFill>
                  <a:srgbClr val="00B3EF"/>
                </a:solidFill>
              </a:defRPr>
            </a:lvl1pPr>
          </a:lstStyle>
          <a:p>
            <a:pPr lvl="0"/>
            <a:r>
              <a:rPr lang="pt-PT" err="1"/>
              <a:t>Text</a:t>
            </a:r>
            <a:endParaRPr lang="pt-PT"/>
          </a:p>
        </p:txBody>
      </p:sp>
      <p:sp>
        <p:nvSpPr>
          <p:cNvPr id="35" name="Text Placeholder 25"/>
          <p:cNvSpPr>
            <a:spLocks noGrp="1"/>
          </p:cNvSpPr>
          <p:nvPr>
            <p:ph type="body" sz="quarter" idx="34" hasCustomPrompt="1"/>
          </p:nvPr>
        </p:nvSpPr>
        <p:spPr>
          <a:xfrm>
            <a:off x="4905376" y="2052424"/>
            <a:ext cx="6448424" cy="8050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40" name="Text Placeholder 25"/>
          <p:cNvSpPr>
            <a:spLocks noGrp="1"/>
          </p:cNvSpPr>
          <p:nvPr>
            <p:ph type="body" sz="quarter" idx="82" hasCustomPrompt="1"/>
          </p:nvPr>
        </p:nvSpPr>
        <p:spPr>
          <a:xfrm>
            <a:off x="4905376" y="3371850"/>
            <a:ext cx="6448424" cy="309348"/>
          </a:xfrm>
        </p:spPr>
        <p:txBody>
          <a:bodyPr>
            <a:noAutofit/>
          </a:bodyPr>
          <a:lstStyle>
            <a:lvl1pPr marL="0" indent="0" algn="l">
              <a:buNone/>
              <a:defRPr sz="1800" b="1" baseline="0">
                <a:solidFill>
                  <a:srgbClr val="B2E8FA"/>
                </a:solidFill>
              </a:defRPr>
            </a:lvl1pPr>
          </a:lstStyle>
          <a:p>
            <a:pPr lvl="0"/>
            <a:r>
              <a:rPr lang="pt-PT" err="1"/>
              <a:t>Text</a:t>
            </a:r>
            <a:endParaRPr lang="pt-PT"/>
          </a:p>
        </p:txBody>
      </p:sp>
      <p:sp>
        <p:nvSpPr>
          <p:cNvPr id="41" name="Text Placeholder 25"/>
          <p:cNvSpPr>
            <a:spLocks noGrp="1"/>
          </p:cNvSpPr>
          <p:nvPr>
            <p:ph type="body" sz="quarter" idx="83" hasCustomPrompt="1"/>
          </p:nvPr>
        </p:nvSpPr>
        <p:spPr>
          <a:xfrm>
            <a:off x="4905376" y="3681199"/>
            <a:ext cx="6448424" cy="8050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42" name="Text Placeholder 25"/>
          <p:cNvSpPr>
            <a:spLocks noGrp="1"/>
          </p:cNvSpPr>
          <p:nvPr>
            <p:ph type="body" sz="quarter" idx="84" hasCustomPrompt="1"/>
          </p:nvPr>
        </p:nvSpPr>
        <p:spPr>
          <a:xfrm>
            <a:off x="4905376" y="5048250"/>
            <a:ext cx="6448424" cy="309348"/>
          </a:xfrm>
        </p:spPr>
        <p:txBody>
          <a:bodyPr>
            <a:noAutofit/>
          </a:bodyPr>
          <a:lstStyle>
            <a:lvl1pPr marL="0" indent="0" algn="l">
              <a:buNone/>
              <a:defRPr sz="1800" b="1" baseline="0">
                <a:solidFill>
                  <a:srgbClr val="FF0179"/>
                </a:solidFill>
              </a:defRPr>
            </a:lvl1pPr>
          </a:lstStyle>
          <a:p>
            <a:pPr lvl="0"/>
            <a:r>
              <a:rPr lang="pt-PT" err="1"/>
              <a:t>Text</a:t>
            </a:r>
            <a:endParaRPr lang="pt-PT"/>
          </a:p>
        </p:txBody>
      </p:sp>
      <p:sp>
        <p:nvSpPr>
          <p:cNvPr id="43" name="Text Placeholder 25"/>
          <p:cNvSpPr>
            <a:spLocks noGrp="1"/>
          </p:cNvSpPr>
          <p:nvPr>
            <p:ph type="body" sz="quarter" idx="85" hasCustomPrompt="1"/>
          </p:nvPr>
        </p:nvSpPr>
        <p:spPr>
          <a:xfrm>
            <a:off x="4905376" y="5357599"/>
            <a:ext cx="6448424" cy="8050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52" name="Slide Number Placeholder 2"/>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cxnSp>
        <p:nvCxnSpPr>
          <p:cNvPr id="16" name="Straight Connector 15">
            <a:extLst>
              <a:ext uri="{FF2B5EF4-FFF2-40B4-BE49-F238E27FC236}">
                <a16:creationId xmlns:a16="http://schemas.microsoft.com/office/drawing/2014/main" id="{3AD4223C-56F4-F241-BBD6-3A6DBA2FE57E}"/>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5054BCE8-7B41-7442-8798-7DD9DAFCE5DE}"/>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18" name="Picture 17" descr="Logo&#10;&#10;Description automatically generated with medium confidence">
            <a:extLst>
              <a:ext uri="{FF2B5EF4-FFF2-40B4-BE49-F238E27FC236}">
                <a16:creationId xmlns:a16="http://schemas.microsoft.com/office/drawing/2014/main" id="{467E9597-39EE-FF47-997F-FEA8F89583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2857500"/>
            <a:ext cx="3336395" cy="1221660"/>
          </a:xfrm>
          <a:prstGeom prst="rect">
            <a:avLst/>
          </a:prstGeom>
        </p:spPr>
      </p:pic>
    </p:spTree>
    <p:extLst>
      <p:ext uri="{BB962C8B-B14F-4D97-AF65-F5344CB8AC3E}">
        <p14:creationId xmlns:p14="http://schemas.microsoft.com/office/powerpoint/2010/main" val="23676072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B&amp;Mockups Slide 3">
    <p:spTree>
      <p:nvGrpSpPr>
        <p:cNvPr id="1" name=""/>
        <p:cNvGrpSpPr/>
        <p:nvPr/>
      </p:nvGrpSpPr>
      <p:grpSpPr>
        <a:xfrm>
          <a:off x="0" y="0"/>
          <a:ext cx="0" cy="0"/>
          <a:chOff x="0" y="0"/>
          <a:chExt cx="0" cy="0"/>
        </a:xfrm>
      </p:grpSpPr>
      <p:sp>
        <p:nvSpPr>
          <p:cNvPr id="32" name="Title 1"/>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3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ext Placeholder 25"/>
          <p:cNvSpPr>
            <a:spLocks noGrp="1"/>
          </p:cNvSpPr>
          <p:nvPr>
            <p:ph type="body" sz="quarter" idx="21" hasCustomPrompt="1"/>
          </p:nvPr>
        </p:nvSpPr>
        <p:spPr>
          <a:xfrm>
            <a:off x="5322755" y="2819398"/>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8" name="Text Placeholder 25"/>
          <p:cNvSpPr>
            <a:spLocks noGrp="1"/>
          </p:cNvSpPr>
          <p:nvPr>
            <p:ph type="body" sz="quarter" idx="34" hasCustomPrompt="1"/>
          </p:nvPr>
        </p:nvSpPr>
        <p:spPr>
          <a:xfrm>
            <a:off x="5322755" y="3128747"/>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9" name="Text Placeholder 25"/>
          <p:cNvSpPr>
            <a:spLocks noGrp="1"/>
          </p:cNvSpPr>
          <p:nvPr>
            <p:ph type="body" sz="quarter" idx="82" hasCustomPrompt="1"/>
          </p:nvPr>
        </p:nvSpPr>
        <p:spPr>
          <a:xfrm>
            <a:off x="8715376" y="2819398"/>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10" name="Text Placeholder 25"/>
          <p:cNvSpPr>
            <a:spLocks noGrp="1"/>
          </p:cNvSpPr>
          <p:nvPr>
            <p:ph type="body" sz="quarter" idx="83" hasCustomPrompt="1"/>
          </p:nvPr>
        </p:nvSpPr>
        <p:spPr>
          <a:xfrm>
            <a:off x="8715376" y="3128747"/>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11" name="Text Placeholder 25"/>
          <p:cNvSpPr>
            <a:spLocks noGrp="1"/>
          </p:cNvSpPr>
          <p:nvPr>
            <p:ph type="body" sz="quarter" idx="84" hasCustomPrompt="1"/>
          </p:nvPr>
        </p:nvSpPr>
        <p:spPr>
          <a:xfrm>
            <a:off x="5322755" y="5129106"/>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12" name="Text Placeholder 25"/>
          <p:cNvSpPr>
            <a:spLocks noGrp="1"/>
          </p:cNvSpPr>
          <p:nvPr>
            <p:ph type="body" sz="quarter" idx="85" hasCustomPrompt="1"/>
          </p:nvPr>
        </p:nvSpPr>
        <p:spPr>
          <a:xfrm>
            <a:off x="5322755" y="5438455"/>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13" name="Text Placeholder 25"/>
          <p:cNvSpPr>
            <a:spLocks noGrp="1"/>
          </p:cNvSpPr>
          <p:nvPr>
            <p:ph type="body" sz="quarter" idx="86" hasCustomPrompt="1"/>
          </p:nvPr>
        </p:nvSpPr>
        <p:spPr>
          <a:xfrm>
            <a:off x="8715376" y="5129106"/>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14" name="Text Placeholder 25"/>
          <p:cNvSpPr>
            <a:spLocks noGrp="1"/>
          </p:cNvSpPr>
          <p:nvPr>
            <p:ph type="body" sz="quarter" idx="87" hasCustomPrompt="1"/>
          </p:nvPr>
        </p:nvSpPr>
        <p:spPr>
          <a:xfrm>
            <a:off x="8715376" y="5438455"/>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15" name="Text Placeholder 12"/>
          <p:cNvSpPr>
            <a:spLocks noGrp="1" noChangeAspect="1"/>
          </p:cNvSpPr>
          <p:nvPr>
            <p:ph type="body" sz="quarter" idx="73" hasCustomPrompt="1"/>
          </p:nvPr>
        </p:nvSpPr>
        <p:spPr>
          <a:xfrm>
            <a:off x="6210723" y="1785808"/>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16" name="Text Placeholder 12"/>
          <p:cNvSpPr>
            <a:spLocks noGrp="1" noChangeAspect="1"/>
          </p:cNvSpPr>
          <p:nvPr>
            <p:ph type="body" sz="quarter" idx="88" hasCustomPrompt="1"/>
          </p:nvPr>
        </p:nvSpPr>
        <p:spPr>
          <a:xfrm>
            <a:off x="6210723" y="4124033"/>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17" name="Text Placeholder 12"/>
          <p:cNvSpPr>
            <a:spLocks noGrp="1" noChangeAspect="1"/>
          </p:cNvSpPr>
          <p:nvPr>
            <p:ph type="body" sz="quarter" idx="89" hasCustomPrompt="1"/>
          </p:nvPr>
        </p:nvSpPr>
        <p:spPr>
          <a:xfrm>
            <a:off x="9603344" y="4124033"/>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18" name="Text Placeholder 12"/>
          <p:cNvSpPr>
            <a:spLocks noGrp="1" noChangeAspect="1"/>
          </p:cNvSpPr>
          <p:nvPr>
            <p:ph type="body" sz="quarter" idx="90" hasCustomPrompt="1"/>
          </p:nvPr>
        </p:nvSpPr>
        <p:spPr>
          <a:xfrm>
            <a:off x="9603344" y="1794787"/>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20" name="Slide Number Placeholder 2"/>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cxnSp>
        <p:nvCxnSpPr>
          <p:cNvPr id="22" name="Straight Connector 21">
            <a:extLst>
              <a:ext uri="{FF2B5EF4-FFF2-40B4-BE49-F238E27FC236}">
                <a16:creationId xmlns:a16="http://schemas.microsoft.com/office/drawing/2014/main" id="{7D17874A-64C6-2D4A-ACE0-7B5CC041E15F}"/>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4" name="Text Placeholder 29">
            <a:extLst>
              <a:ext uri="{FF2B5EF4-FFF2-40B4-BE49-F238E27FC236}">
                <a16:creationId xmlns:a16="http://schemas.microsoft.com/office/drawing/2014/main" id="{E576726E-5009-234A-9053-2A47A8B65AE6}"/>
              </a:ext>
            </a:extLst>
          </p:cNvPr>
          <p:cNvSpPr>
            <a:spLocks noGrp="1"/>
          </p:cNvSpPr>
          <p:nvPr>
            <p:ph type="body" sz="quarter" idx="80" hasCustomPrompt="1"/>
          </p:nvPr>
        </p:nvSpPr>
        <p:spPr>
          <a:xfrm>
            <a:off x="838199" y="4237934"/>
            <a:ext cx="3730359" cy="10458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26" name="Text Placeholder 12">
            <a:extLst>
              <a:ext uri="{FF2B5EF4-FFF2-40B4-BE49-F238E27FC236}">
                <a16:creationId xmlns:a16="http://schemas.microsoft.com/office/drawing/2014/main" id="{6B9499D5-06AD-6845-BBF8-425537927B04}"/>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7" name="Picture 26" descr="Logo&#10;&#10;Description automatically generated with medium confidence">
            <a:extLst>
              <a:ext uri="{FF2B5EF4-FFF2-40B4-BE49-F238E27FC236}">
                <a16:creationId xmlns:a16="http://schemas.microsoft.com/office/drawing/2014/main" id="{B437B6BD-1C83-F94C-9B5A-6D30611DF9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199" y="2636851"/>
            <a:ext cx="3730359" cy="1365915"/>
          </a:xfrm>
          <a:prstGeom prst="rect">
            <a:avLst/>
          </a:prstGeom>
        </p:spPr>
      </p:pic>
    </p:spTree>
    <p:extLst>
      <p:ext uri="{BB962C8B-B14F-4D97-AF65-F5344CB8AC3E}">
        <p14:creationId xmlns:p14="http://schemas.microsoft.com/office/powerpoint/2010/main" val="3520840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B&amp;Mockups Slide 4">
    <p:spTree>
      <p:nvGrpSpPr>
        <p:cNvPr id="1" name=""/>
        <p:cNvGrpSpPr/>
        <p:nvPr/>
      </p:nvGrpSpPr>
      <p:grpSpPr>
        <a:xfrm>
          <a:off x="0" y="0"/>
          <a:ext cx="0" cy="0"/>
          <a:chOff x="0" y="0"/>
          <a:chExt cx="0" cy="0"/>
        </a:xfrm>
      </p:grpSpPr>
      <p:sp>
        <p:nvSpPr>
          <p:cNvPr id="6" name="Rectangle 5"/>
          <p:cNvSpPr/>
          <p:nvPr userDrawn="1"/>
        </p:nvSpPr>
        <p:spPr>
          <a:xfrm>
            <a:off x="1" y="4116037"/>
            <a:ext cx="12192000" cy="2741963"/>
          </a:xfrm>
          <a:prstGeom prst="rect">
            <a:avLst/>
          </a:prstGeom>
          <a:blipFill>
            <a:blip r:embed="rId2" cstate="email">
              <a:extLst>
                <a:ext uri="{28A0092B-C50C-407E-A947-70E740481C1C}">
                  <a14:useLocalDpi xmlns:a14="http://schemas.microsoft.com/office/drawing/2010/main"/>
                </a:ext>
              </a:extLst>
            </a:blip>
            <a:stretch>
              <a:fillRect/>
            </a:stretch>
          </a:blipFill>
          <a:ln w="19050">
            <a:noFill/>
          </a:ln>
        </p:spPr>
        <p:txBody>
          <a:bodyPr lIns="45718" tIns="45718" rIns="45718" bIns="45718" anchor="ctr"/>
          <a:lstStyle/>
          <a:p>
            <a:pPr algn="r">
              <a:defRPr>
                <a:solidFill>
                  <a:srgbClr val="FFFFFF"/>
                </a:solidFill>
                <a:latin typeface="EC Square Sans Pro"/>
                <a:ea typeface="EC Square Sans Pro"/>
                <a:cs typeface="EC Square Sans Pro"/>
                <a:sym typeface="EC Square Sans Pro"/>
              </a:defRPr>
            </a:pPr>
            <a:endParaRPr sz="1200"/>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9" name="Text Placeholder 29"/>
          <p:cNvSpPr>
            <a:spLocks noGrp="1"/>
          </p:cNvSpPr>
          <p:nvPr>
            <p:ph type="body" sz="quarter" idx="80" hasCustomPrompt="1"/>
          </p:nvPr>
        </p:nvSpPr>
        <p:spPr>
          <a:xfrm>
            <a:off x="6305201" y="2162732"/>
            <a:ext cx="3336395" cy="112860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a:t>
            </a:r>
          </a:p>
        </p:txBody>
      </p:sp>
      <p:sp>
        <p:nvSpPr>
          <p:cNvPr id="10" name="Text Placeholder 29"/>
          <p:cNvSpPr>
            <a:spLocks noGrp="1"/>
          </p:cNvSpPr>
          <p:nvPr>
            <p:ph type="body" sz="quarter" idx="82" hasCustomPrompt="1"/>
          </p:nvPr>
        </p:nvSpPr>
        <p:spPr>
          <a:xfrm>
            <a:off x="839789" y="521874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1" name="Text Placeholder 29"/>
          <p:cNvSpPr>
            <a:spLocks noGrp="1"/>
          </p:cNvSpPr>
          <p:nvPr>
            <p:ph type="body" sz="quarter" idx="83" hasCustomPrompt="1"/>
          </p:nvPr>
        </p:nvSpPr>
        <p:spPr>
          <a:xfrm>
            <a:off x="839788" y="550764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2" name="Text Placeholder 29"/>
          <p:cNvSpPr>
            <a:spLocks noGrp="1"/>
          </p:cNvSpPr>
          <p:nvPr>
            <p:ph type="body" sz="quarter" idx="84" hasCustomPrompt="1"/>
          </p:nvPr>
        </p:nvSpPr>
        <p:spPr>
          <a:xfrm>
            <a:off x="3506789" y="519969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3" name="Text Placeholder 29"/>
          <p:cNvSpPr>
            <a:spLocks noGrp="1"/>
          </p:cNvSpPr>
          <p:nvPr>
            <p:ph type="body" sz="quarter" idx="85" hasCustomPrompt="1"/>
          </p:nvPr>
        </p:nvSpPr>
        <p:spPr>
          <a:xfrm>
            <a:off x="3506788" y="548859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4" name="Text Placeholder 29"/>
          <p:cNvSpPr>
            <a:spLocks noGrp="1"/>
          </p:cNvSpPr>
          <p:nvPr>
            <p:ph type="body" sz="quarter" idx="86" hasCustomPrompt="1"/>
          </p:nvPr>
        </p:nvSpPr>
        <p:spPr>
          <a:xfrm>
            <a:off x="6175375" y="519969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5" name="Text Placeholder 29"/>
          <p:cNvSpPr>
            <a:spLocks noGrp="1"/>
          </p:cNvSpPr>
          <p:nvPr>
            <p:ph type="body" sz="quarter" idx="87" hasCustomPrompt="1"/>
          </p:nvPr>
        </p:nvSpPr>
        <p:spPr>
          <a:xfrm>
            <a:off x="6175374" y="548859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6" name="Text Placeholder 29"/>
          <p:cNvSpPr>
            <a:spLocks noGrp="1"/>
          </p:cNvSpPr>
          <p:nvPr>
            <p:ph type="body" sz="quarter" idx="88" hasCustomPrompt="1"/>
          </p:nvPr>
        </p:nvSpPr>
        <p:spPr>
          <a:xfrm>
            <a:off x="8839196" y="519969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7" name="Text Placeholder 29"/>
          <p:cNvSpPr>
            <a:spLocks noGrp="1"/>
          </p:cNvSpPr>
          <p:nvPr>
            <p:ph type="body" sz="quarter" idx="89" hasCustomPrompt="1"/>
          </p:nvPr>
        </p:nvSpPr>
        <p:spPr>
          <a:xfrm>
            <a:off x="8839195" y="548859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8" name="Text Placeholder 12"/>
          <p:cNvSpPr>
            <a:spLocks noGrp="1" noChangeAspect="1"/>
          </p:cNvSpPr>
          <p:nvPr>
            <p:ph type="body" sz="quarter" idx="73" hasCustomPrompt="1"/>
          </p:nvPr>
        </p:nvSpPr>
        <p:spPr>
          <a:xfrm>
            <a:off x="1736729"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sp>
        <p:nvSpPr>
          <p:cNvPr id="19" name="Text Placeholder 12"/>
          <p:cNvSpPr>
            <a:spLocks noGrp="1" noChangeAspect="1"/>
          </p:cNvSpPr>
          <p:nvPr>
            <p:ph type="body" sz="quarter" idx="90" hasCustomPrompt="1"/>
          </p:nvPr>
        </p:nvSpPr>
        <p:spPr>
          <a:xfrm>
            <a:off x="4403729"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sp>
        <p:nvSpPr>
          <p:cNvPr id="20" name="Text Placeholder 12"/>
          <p:cNvSpPr>
            <a:spLocks noGrp="1" noChangeAspect="1"/>
          </p:cNvSpPr>
          <p:nvPr>
            <p:ph type="body" sz="quarter" idx="91" hasCustomPrompt="1"/>
          </p:nvPr>
        </p:nvSpPr>
        <p:spPr>
          <a:xfrm>
            <a:off x="7066910"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sp>
        <p:nvSpPr>
          <p:cNvPr id="21" name="Text Placeholder 12"/>
          <p:cNvSpPr>
            <a:spLocks noGrp="1" noChangeAspect="1"/>
          </p:cNvSpPr>
          <p:nvPr>
            <p:ph type="body" sz="quarter" idx="92" hasCustomPrompt="1"/>
          </p:nvPr>
        </p:nvSpPr>
        <p:spPr>
          <a:xfrm>
            <a:off x="9736136"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cxnSp>
        <p:nvCxnSpPr>
          <p:cNvPr id="23" name="Straight Connector 22">
            <a:extLst>
              <a:ext uri="{FF2B5EF4-FFF2-40B4-BE49-F238E27FC236}">
                <a16:creationId xmlns:a16="http://schemas.microsoft.com/office/drawing/2014/main" id="{598A2D80-D6CD-EF43-A48F-D0DB6326444D}"/>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50F11818-2789-034B-A060-FB2CF2A6D1B5}"/>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4" name="Picture 23" descr="Logo&#10;&#10;Description automatically generated with medium confidence">
            <a:extLst>
              <a:ext uri="{FF2B5EF4-FFF2-40B4-BE49-F238E27FC236}">
                <a16:creationId xmlns:a16="http://schemas.microsoft.com/office/drawing/2014/main" id="{DF762B1D-A477-364C-8DB7-471888A179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36729" y="2044078"/>
            <a:ext cx="3730359" cy="1365915"/>
          </a:xfrm>
          <a:prstGeom prst="rect">
            <a:avLst/>
          </a:prstGeom>
        </p:spPr>
      </p:pic>
    </p:spTree>
    <p:extLst>
      <p:ext uri="{BB962C8B-B14F-4D97-AF65-F5344CB8AC3E}">
        <p14:creationId xmlns:p14="http://schemas.microsoft.com/office/powerpoint/2010/main" val="29034409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B&amp;Mockups Slide 5">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971550" y="1771650"/>
            <a:ext cx="4086225" cy="2114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5" name="Rectangle 4"/>
          <p:cNvSpPr/>
          <p:nvPr userDrawn="1"/>
        </p:nvSpPr>
        <p:spPr>
          <a:xfrm>
            <a:off x="0" y="4514850"/>
            <a:ext cx="12192000" cy="2343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6"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41" name="Text Placeholder 25"/>
          <p:cNvSpPr>
            <a:spLocks noGrp="1"/>
          </p:cNvSpPr>
          <p:nvPr>
            <p:ph type="body" sz="quarter" idx="21" hasCustomPrompt="1"/>
          </p:nvPr>
        </p:nvSpPr>
        <p:spPr>
          <a:xfrm>
            <a:off x="5837104" y="2259656"/>
            <a:ext cx="5516695" cy="365995"/>
          </a:xfrm>
        </p:spPr>
        <p:txBody>
          <a:bodyPr>
            <a:noAutofit/>
          </a:bodyPr>
          <a:lstStyle>
            <a:lvl1pPr marL="0" indent="0" algn="l">
              <a:buNone/>
              <a:defRPr sz="1800" b="1" baseline="0">
                <a:solidFill>
                  <a:srgbClr val="FF0179"/>
                </a:solidFill>
              </a:defRPr>
            </a:lvl1pPr>
          </a:lstStyle>
          <a:p>
            <a:pPr lvl="0"/>
            <a:r>
              <a:rPr lang="pt-PT" err="1"/>
              <a:t>Text</a:t>
            </a:r>
            <a:endParaRPr lang="pt-PT"/>
          </a:p>
        </p:txBody>
      </p:sp>
      <p:sp>
        <p:nvSpPr>
          <p:cNvPr id="42" name="Text Placeholder 25"/>
          <p:cNvSpPr>
            <a:spLocks noGrp="1"/>
          </p:cNvSpPr>
          <p:nvPr>
            <p:ph type="body" sz="quarter" idx="34" hasCustomPrompt="1"/>
          </p:nvPr>
        </p:nvSpPr>
        <p:spPr>
          <a:xfrm>
            <a:off x="5837104" y="2628900"/>
            <a:ext cx="5516695" cy="9525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43" name="Text Placeholder 25"/>
          <p:cNvSpPr>
            <a:spLocks noGrp="1"/>
          </p:cNvSpPr>
          <p:nvPr>
            <p:ph type="body" sz="quarter" idx="44" hasCustomPrompt="1"/>
          </p:nvPr>
        </p:nvSpPr>
        <p:spPr>
          <a:xfrm>
            <a:off x="1782763" y="5192858"/>
            <a:ext cx="2293937" cy="302475"/>
          </a:xfrm>
        </p:spPr>
        <p:txBody>
          <a:bodyPr>
            <a:noAutofit/>
          </a:bodyPr>
          <a:lstStyle>
            <a:lvl1pPr marL="0" indent="0" algn="l">
              <a:buNone/>
              <a:defRPr sz="1600" b="1" baseline="0">
                <a:solidFill>
                  <a:schemeClr val="accent3"/>
                </a:solidFill>
              </a:defRPr>
            </a:lvl1pPr>
          </a:lstStyle>
          <a:p>
            <a:pPr lvl="0"/>
            <a:r>
              <a:rPr lang="pt-PT" err="1"/>
              <a:t>Text</a:t>
            </a:r>
            <a:endParaRPr lang="pt-PT"/>
          </a:p>
        </p:txBody>
      </p:sp>
      <p:sp>
        <p:nvSpPr>
          <p:cNvPr id="44" name="Text Placeholder 25"/>
          <p:cNvSpPr>
            <a:spLocks noGrp="1"/>
          </p:cNvSpPr>
          <p:nvPr>
            <p:ph type="body" sz="quarter" idx="45" hasCustomPrompt="1"/>
          </p:nvPr>
        </p:nvSpPr>
        <p:spPr>
          <a:xfrm>
            <a:off x="1782763" y="5501767"/>
            <a:ext cx="2293937" cy="58470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a:t>
            </a:r>
          </a:p>
        </p:txBody>
      </p:sp>
      <p:sp>
        <p:nvSpPr>
          <p:cNvPr id="49" name="Text Placeholder 25"/>
          <p:cNvSpPr>
            <a:spLocks noGrp="1"/>
          </p:cNvSpPr>
          <p:nvPr>
            <p:ph type="body" sz="quarter" idx="46" hasCustomPrompt="1"/>
          </p:nvPr>
        </p:nvSpPr>
        <p:spPr>
          <a:xfrm>
            <a:off x="5707063" y="5192858"/>
            <a:ext cx="2293937" cy="302475"/>
          </a:xfrm>
        </p:spPr>
        <p:txBody>
          <a:bodyPr>
            <a:noAutofit/>
          </a:bodyPr>
          <a:lstStyle>
            <a:lvl1pPr marL="0" indent="0" algn="l">
              <a:buNone/>
              <a:defRPr sz="1600" b="1" baseline="0">
                <a:solidFill>
                  <a:schemeClr val="accent3"/>
                </a:solidFill>
              </a:defRPr>
            </a:lvl1pPr>
          </a:lstStyle>
          <a:p>
            <a:pPr lvl="0"/>
            <a:r>
              <a:rPr lang="pt-PT" err="1"/>
              <a:t>Text</a:t>
            </a:r>
            <a:endParaRPr lang="pt-PT"/>
          </a:p>
        </p:txBody>
      </p:sp>
      <p:sp>
        <p:nvSpPr>
          <p:cNvPr id="50" name="Text Placeholder 25"/>
          <p:cNvSpPr>
            <a:spLocks noGrp="1"/>
          </p:cNvSpPr>
          <p:nvPr>
            <p:ph type="body" sz="quarter" idx="47" hasCustomPrompt="1"/>
          </p:nvPr>
        </p:nvSpPr>
        <p:spPr>
          <a:xfrm>
            <a:off x="5707063" y="5501767"/>
            <a:ext cx="2293937" cy="58470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a:t>
            </a:r>
          </a:p>
        </p:txBody>
      </p:sp>
      <p:sp>
        <p:nvSpPr>
          <p:cNvPr id="51" name="Text Placeholder 25"/>
          <p:cNvSpPr>
            <a:spLocks noGrp="1"/>
          </p:cNvSpPr>
          <p:nvPr>
            <p:ph type="body" sz="quarter" idx="48" hasCustomPrompt="1"/>
          </p:nvPr>
        </p:nvSpPr>
        <p:spPr>
          <a:xfrm>
            <a:off x="9574213" y="5192858"/>
            <a:ext cx="2293937" cy="302475"/>
          </a:xfrm>
        </p:spPr>
        <p:txBody>
          <a:bodyPr>
            <a:noAutofit/>
          </a:bodyPr>
          <a:lstStyle>
            <a:lvl1pPr marL="0" indent="0" algn="l">
              <a:buNone/>
              <a:defRPr sz="1600" b="1" baseline="0">
                <a:solidFill>
                  <a:schemeClr val="accent3"/>
                </a:solidFill>
              </a:defRPr>
            </a:lvl1pPr>
          </a:lstStyle>
          <a:p>
            <a:pPr lvl="0"/>
            <a:r>
              <a:rPr lang="pt-PT" err="1"/>
              <a:t>Text</a:t>
            </a:r>
            <a:endParaRPr lang="pt-PT"/>
          </a:p>
        </p:txBody>
      </p:sp>
      <p:sp>
        <p:nvSpPr>
          <p:cNvPr id="52" name="Text Placeholder 25"/>
          <p:cNvSpPr>
            <a:spLocks noGrp="1"/>
          </p:cNvSpPr>
          <p:nvPr>
            <p:ph type="body" sz="quarter" idx="49" hasCustomPrompt="1"/>
          </p:nvPr>
        </p:nvSpPr>
        <p:spPr>
          <a:xfrm>
            <a:off x="9574213" y="5501767"/>
            <a:ext cx="2293937" cy="58470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a:t>
            </a:r>
          </a:p>
        </p:txBody>
      </p:sp>
      <p:sp>
        <p:nvSpPr>
          <p:cNvPr id="53" name="Text Placeholder 12"/>
          <p:cNvSpPr>
            <a:spLocks noGrp="1" noChangeAspect="1"/>
          </p:cNvSpPr>
          <p:nvPr>
            <p:ph type="body" sz="quarter" idx="73" hasCustomPrompt="1"/>
          </p:nvPr>
        </p:nvSpPr>
        <p:spPr>
          <a:xfrm>
            <a:off x="877404" y="5232062"/>
            <a:ext cx="784080" cy="78408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54" name="Text Placeholder 12"/>
          <p:cNvSpPr>
            <a:spLocks noGrp="1" noChangeAspect="1"/>
          </p:cNvSpPr>
          <p:nvPr>
            <p:ph type="body" sz="quarter" idx="74" hasCustomPrompt="1"/>
          </p:nvPr>
        </p:nvSpPr>
        <p:spPr>
          <a:xfrm>
            <a:off x="4790117" y="5232062"/>
            <a:ext cx="784080" cy="78408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55" name="Text Placeholder 12"/>
          <p:cNvSpPr>
            <a:spLocks noGrp="1" noChangeAspect="1"/>
          </p:cNvSpPr>
          <p:nvPr>
            <p:ph type="body" sz="quarter" idx="75" hasCustomPrompt="1"/>
          </p:nvPr>
        </p:nvSpPr>
        <p:spPr>
          <a:xfrm>
            <a:off x="8665204" y="5225712"/>
            <a:ext cx="784080" cy="78408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pic>
        <p:nvPicPr>
          <p:cNvPr id="21" name="Picture 20"/>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8200" y="1641983"/>
            <a:ext cx="4322439" cy="3176291"/>
          </a:xfrm>
          <a:prstGeom prst="rect">
            <a:avLst/>
          </a:prstGeom>
        </p:spPr>
      </p:pic>
      <p:sp>
        <p:nvSpPr>
          <p:cNvPr id="22" name="Text Placeholder 25"/>
          <p:cNvSpPr>
            <a:spLocks noGrp="1"/>
          </p:cNvSpPr>
          <p:nvPr>
            <p:ph type="body" sz="quarter" idx="76" hasCustomPrompt="1"/>
          </p:nvPr>
        </p:nvSpPr>
        <p:spPr>
          <a:xfrm>
            <a:off x="1852450" y="2536571"/>
            <a:ext cx="2293937" cy="58470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accent2"/>
                </a:solidFill>
              </a:defRPr>
            </a:lvl1pPr>
          </a:lstStyle>
          <a:p>
            <a:r>
              <a:rPr lang="pt-PT" err="1"/>
              <a:t>Fill</a:t>
            </a:r>
            <a:r>
              <a:rPr lang="pt-PT"/>
              <a:t> </a:t>
            </a:r>
            <a:r>
              <a:rPr lang="pt-PT" err="1"/>
              <a:t>the</a:t>
            </a:r>
            <a:r>
              <a:rPr lang="pt-PT"/>
              <a:t> </a:t>
            </a:r>
            <a:r>
              <a:rPr lang="pt-PT" err="1"/>
              <a:t>screen</a:t>
            </a:r>
            <a:endParaRPr lang="pt-PT"/>
          </a:p>
        </p:txBody>
      </p:sp>
      <p:cxnSp>
        <p:nvCxnSpPr>
          <p:cNvPr id="24" name="Straight Connector 23"/>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70A68804-3A1C-3F46-8C9D-4302ED0CD992}"/>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5555912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B&amp;Mockups Slide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4699220"/>
            <a:ext cx="12192000" cy="2158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2" name="Rounded Rectangle 21"/>
          <p:cNvSpPr/>
          <p:nvPr userDrawn="1"/>
        </p:nvSpPr>
        <p:spPr>
          <a:xfrm>
            <a:off x="763223" y="2010935"/>
            <a:ext cx="2186149" cy="4046965"/>
          </a:xfrm>
          <a:prstGeom prst="roundRect">
            <a:avLst>
              <a:gd name="adj" fmla="val 109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1" name="Text Placeholder 25"/>
          <p:cNvSpPr>
            <a:spLocks noGrp="1"/>
          </p:cNvSpPr>
          <p:nvPr>
            <p:ph type="body" sz="quarter" idx="21" hasCustomPrompt="1"/>
          </p:nvPr>
        </p:nvSpPr>
        <p:spPr>
          <a:xfrm>
            <a:off x="3571127" y="1897499"/>
            <a:ext cx="7975716" cy="365995"/>
          </a:xfrm>
        </p:spPr>
        <p:txBody>
          <a:bodyPr>
            <a:noAutofit/>
          </a:bodyPr>
          <a:lstStyle>
            <a:lvl1pPr marL="0" indent="0" algn="l">
              <a:buNone/>
              <a:defRPr sz="1800" b="1" baseline="0">
                <a:solidFill>
                  <a:srgbClr val="FF0179"/>
                </a:solidFill>
              </a:defRPr>
            </a:lvl1pPr>
          </a:lstStyle>
          <a:p>
            <a:pPr lvl="0"/>
            <a:r>
              <a:rPr lang="pt-PT" err="1"/>
              <a:t>Text</a:t>
            </a:r>
            <a:endParaRPr lang="pt-PT"/>
          </a:p>
        </p:txBody>
      </p:sp>
      <p:sp>
        <p:nvSpPr>
          <p:cNvPr id="42" name="Text Placeholder 25"/>
          <p:cNvSpPr>
            <a:spLocks noGrp="1"/>
          </p:cNvSpPr>
          <p:nvPr>
            <p:ph type="body" sz="quarter" idx="34" hasCustomPrompt="1"/>
          </p:nvPr>
        </p:nvSpPr>
        <p:spPr>
          <a:xfrm>
            <a:off x="3571127" y="2269189"/>
            <a:ext cx="7975716" cy="8645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27" name="Text Placeholder 12"/>
          <p:cNvSpPr>
            <a:spLocks noGrp="1" noChangeAspect="1"/>
          </p:cNvSpPr>
          <p:nvPr>
            <p:ph type="body" sz="quarter" idx="73" hasCustomPrompt="1"/>
          </p:nvPr>
        </p:nvSpPr>
        <p:spPr>
          <a:xfrm>
            <a:off x="3835498"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28" name="Text Placeholder 12"/>
          <p:cNvSpPr>
            <a:spLocks noGrp="1" noChangeAspect="1"/>
          </p:cNvSpPr>
          <p:nvPr>
            <p:ph type="body" sz="quarter" idx="74" hasCustomPrompt="1"/>
          </p:nvPr>
        </p:nvSpPr>
        <p:spPr>
          <a:xfrm>
            <a:off x="5519042"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29" name="Text Placeholder 12"/>
          <p:cNvSpPr>
            <a:spLocks noGrp="1" noChangeAspect="1"/>
          </p:cNvSpPr>
          <p:nvPr>
            <p:ph type="body" sz="quarter" idx="75" hasCustomPrompt="1"/>
          </p:nvPr>
        </p:nvSpPr>
        <p:spPr>
          <a:xfrm>
            <a:off x="7202586"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30" name="Text Placeholder 12"/>
          <p:cNvSpPr>
            <a:spLocks noGrp="1" noChangeAspect="1"/>
          </p:cNvSpPr>
          <p:nvPr>
            <p:ph type="body" sz="quarter" idx="76" hasCustomPrompt="1"/>
          </p:nvPr>
        </p:nvSpPr>
        <p:spPr>
          <a:xfrm>
            <a:off x="8886130"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31" name="Text Placeholder 12"/>
          <p:cNvSpPr>
            <a:spLocks noGrp="1" noChangeAspect="1"/>
          </p:cNvSpPr>
          <p:nvPr>
            <p:ph type="body" sz="quarter" idx="77" hasCustomPrompt="1"/>
          </p:nvPr>
        </p:nvSpPr>
        <p:spPr>
          <a:xfrm>
            <a:off x="10569673"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32" name="Text Placeholder 25"/>
          <p:cNvSpPr>
            <a:spLocks noGrp="1"/>
          </p:cNvSpPr>
          <p:nvPr>
            <p:ph type="body" sz="quarter" idx="78" hasCustomPrompt="1"/>
          </p:nvPr>
        </p:nvSpPr>
        <p:spPr>
          <a:xfrm>
            <a:off x="3571127"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3" name="Text Placeholder 25"/>
          <p:cNvSpPr>
            <a:spLocks noGrp="1"/>
          </p:cNvSpPr>
          <p:nvPr>
            <p:ph type="body" sz="quarter" idx="79" hasCustomPrompt="1"/>
          </p:nvPr>
        </p:nvSpPr>
        <p:spPr>
          <a:xfrm>
            <a:off x="5254671"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4" name="Text Placeholder 25"/>
          <p:cNvSpPr>
            <a:spLocks noGrp="1"/>
          </p:cNvSpPr>
          <p:nvPr>
            <p:ph type="body" sz="quarter" idx="80" hasCustomPrompt="1"/>
          </p:nvPr>
        </p:nvSpPr>
        <p:spPr>
          <a:xfrm>
            <a:off x="6938215"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5" name="Text Placeholder 25"/>
          <p:cNvSpPr>
            <a:spLocks noGrp="1"/>
          </p:cNvSpPr>
          <p:nvPr>
            <p:ph type="body" sz="quarter" idx="81" hasCustomPrompt="1"/>
          </p:nvPr>
        </p:nvSpPr>
        <p:spPr>
          <a:xfrm>
            <a:off x="8621759"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6" name="Text Placeholder 25"/>
          <p:cNvSpPr>
            <a:spLocks noGrp="1"/>
          </p:cNvSpPr>
          <p:nvPr>
            <p:ph type="body" sz="quarter" idx="82" hasCustomPrompt="1"/>
          </p:nvPr>
        </p:nvSpPr>
        <p:spPr>
          <a:xfrm>
            <a:off x="10305302"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7" name="Text Placeholder 25"/>
          <p:cNvSpPr>
            <a:spLocks noGrp="1"/>
          </p:cNvSpPr>
          <p:nvPr>
            <p:ph type="body" sz="quarter" idx="83" hasCustomPrompt="1"/>
          </p:nvPr>
        </p:nvSpPr>
        <p:spPr>
          <a:xfrm>
            <a:off x="3571128" y="4937398"/>
            <a:ext cx="7974048" cy="8645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pic>
        <p:nvPicPr>
          <p:cNvPr id="25" name="Picture 32" descr="Picture 32"/>
          <p:cNvPicPr>
            <a:picLocks noChangeAspect="1"/>
          </p:cNvPicPr>
          <p:nvPr userDrawn="1"/>
        </p:nvPicPr>
        <p:blipFill>
          <a:blip r:embed="rId3" cstate="email">
            <a:clrChange>
              <a:clrFrom>
                <a:srgbClr val="0B4876"/>
              </a:clrFrom>
              <a:clrTo>
                <a:srgbClr val="0B4876">
                  <a:alpha val="0"/>
                </a:srgbClr>
              </a:clrTo>
            </a:clrChange>
            <a:extLst>
              <a:ext uri="{28A0092B-C50C-407E-A947-70E740481C1C}">
                <a14:useLocalDpi xmlns:a14="http://schemas.microsoft.com/office/drawing/2010/main"/>
              </a:ext>
            </a:extLst>
          </a:blip>
          <a:stretch>
            <a:fillRect/>
          </a:stretch>
        </p:blipFill>
        <p:spPr>
          <a:xfrm>
            <a:off x="685800" y="1897499"/>
            <a:ext cx="2323376" cy="4258280"/>
          </a:xfrm>
          <a:prstGeom prst="rect">
            <a:avLst/>
          </a:prstGeom>
          <a:ln w="12700">
            <a:miter lim="400000"/>
          </a:ln>
        </p:spPr>
      </p:pic>
      <p:sp>
        <p:nvSpPr>
          <p:cNvPr id="23" name="Text Placeholder 25"/>
          <p:cNvSpPr>
            <a:spLocks noGrp="1"/>
          </p:cNvSpPr>
          <p:nvPr>
            <p:ph type="body" sz="quarter" idx="84" hasCustomPrompt="1"/>
          </p:nvPr>
        </p:nvSpPr>
        <p:spPr>
          <a:xfrm>
            <a:off x="1200054" y="3747144"/>
            <a:ext cx="1294867" cy="58470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accent2"/>
                </a:solidFill>
              </a:defRPr>
            </a:lvl1pPr>
          </a:lstStyle>
          <a:p>
            <a:r>
              <a:rPr lang="pt-PT" err="1"/>
              <a:t>Fill</a:t>
            </a:r>
            <a:r>
              <a:rPr lang="pt-PT"/>
              <a:t> </a:t>
            </a:r>
            <a:r>
              <a:rPr lang="pt-PT" err="1"/>
              <a:t>the</a:t>
            </a:r>
            <a:r>
              <a:rPr lang="pt-PT"/>
              <a:t> </a:t>
            </a:r>
            <a:r>
              <a:rPr lang="pt-PT" err="1"/>
              <a:t>screen</a:t>
            </a:r>
            <a:endParaRPr lang="pt-PT"/>
          </a:p>
        </p:txBody>
      </p:sp>
      <p:sp>
        <p:nvSpPr>
          <p:cNvPr id="24" name="Title 1">
            <a:extLst>
              <a:ext uri="{FF2B5EF4-FFF2-40B4-BE49-F238E27FC236}">
                <a16:creationId xmlns:a16="http://schemas.microsoft.com/office/drawing/2014/main" id="{96C43231-FC58-6F4A-BB8A-F5E13DE21F70}"/>
              </a:ext>
            </a:extLst>
          </p:cNvPr>
          <p:cNvSpPr>
            <a:spLocks noGrp="1"/>
          </p:cNvSpPr>
          <p:nvPr>
            <p:ph type="title" hasCustomPrompt="1"/>
          </p:nvPr>
        </p:nvSpPr>
        <p:spPr>
          <a:xfrm>
            <a:off x="838200" y="687704"/>
            <a:ext cx="10515600" cy="356432"/>
          </a:xfrm>
        </p:spPr>
        <p:txBody>
          <a:bodyPr/>
          <a:lstStyle>
            <a:lvl1pPr>
              <a:defRPr>
                <a:solidFill>
                  <a:schemeClr val="bg1"/>
                </a:solidFill>
              </a:defRPr>
            </a:lvl1pPr>
          </a:lstStyle>
          <a:p>
            <a:r>
              <a:rPr lang="en-US"/>
              <a:t>Title</a:t>
            </a:r>
            <a:endParaRPr lang="pt-PT"/>
          </a:p>
        </p:txBody>
      </p:sp>
      <p:sp>
        <p:nvSpPr>
          <p:cNvPr id="38" name="Text Placeholder 4">
            <a:extLst>
              <a:ext uri="{FF2B5EF4-FFF2-40B4-BE49-F238E27FC236}">
                <a16:creationId xmlns:a16="http://schemas.microsoft.com/office/drawing/2014/main" id="{24A4ADB0-7088-A941-BC7F-28EEAC4D3B47}"/>
              </a:ext>
            </a:extLst>
          </p:cNvPr>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cxnSp>
        <p:nvCxnSpPr>
          <p:cNvPr id="40" name="Straight Connector 39">
            <a:extLst>
              <a:ext uri="{FF2B5EF4-FFF2-40B4-BE49-F238E27FC236}">
                <a16:creationId xmlns:a16="http://schemas.microsoft.com/office/drawing/2014/main" id="{1672F176-F9C8-134E-A765-852F1DD2B072}"/>
              </a:ext>
            </a:extLst>
          </p:cNvPr>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8A09D437-1112-E243-8B9C-BE8C48414FE3}"/>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3408215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BB&amp;Mockups Slide 7">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1" name="Text Placeholder 25"/>
          <p:cNvSpPr>
            <a:spLocks noGrp="1"/>
          </p:cNvSpPr>
          <p:nvPr>
            <p:ph type="body" sz="quarter" idx="44" hasCustomPrompt="1"/>
          </p:nvPr>
        </p:nvSpPr>
        <p:spPr>
          <a:xfrm>
            <a:off x="838200"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13" name="Picture Placeholder 12"/>
          <p:cNvSpPr>
            <a:spLocks noGrp="1" noChangeAspect="1"/>
          </p:cNvSpPr>
          <p:nvPr>
            <p:ph type="pic" sz="quarter" idx="77" hasCustomPrompt="1"/>
          </p:nvPr>
        </p:nvSpPr>
        <p:spPr>
          <a:xfrm>
            <a:off x="1113894" y="1916306"/>
            <a:ext cx="1836000" cy="1836000"/>
          </a:xfrm>
          <a:prstGeom prst="ellipse">
            <a:avLst/>
          </a:prstGeom>
        </p:spPr>
        <p:txBody>
          <a:bodyPr>
            <a:normAutofit/>
          </a:bodyPr>
          <a:lstStyle>
            <a:lvl1pPr marL="0" indent="0">
              <a:buNone/>
              <a:defRPr sz="2000">
                <a:solidFill>
                  <a:schemeClr val="accent6"/>
                </a:solidFill>
              </a:defRPr>
            </a:lvl1pPr>
          </a:lstStyle>
          <a:p>
            <a:r>
              <a:rPr lang="pt-PT"/>
              <a:t>Picture </a:t>
            </a:r>
            <a:r>
              <a:rPr lang="pt-PT" err="1"/>
              <a:t>here</a:t>
            </a:r>
            <a:endParaRPr lang="pt-PT"/>
          </a:p>
        </p:txBody>
      </p:sp>
      <p:sp>
        <p:nvSpPr>
          <p:cNvPr id="14" name="Picture Placeholder 12"/>
          <p:cNvSpPr>
            <a:spLocks noGrp="1" noChangeAspect="1"/>
          </p:cNvSpPr>
          <p:nvPr>
            <p:ph type="pic" sz="quarter" idx="78" hasCustomPrompt="1"/>
          </p:nvPr>
        </p:nvSpPr>
        <p:spPr>
          <a:xfrm>
            <a:off x="9194479"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15" name="Picture Placeholder 12"/>
          <p:cNvSpPr>
            <a:spLocks noGrp="1" noChangeAspect="1"/>
          </p:cNvSpPr>
          <p:nvPr>
            <p:ph type="pic" sz="quarter" idx="79" hasCustomPrompt="1"/>
          </p:nvPr>
        </p:nvSpPr>
        <p:spPr>
          <a:xfrm>
            <a:off x="3807962" y="1920482"/>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16" name="Picture Placeholder 12"/>
          <p:cNvSpPr>
            <a:spLocks noGrp="1" noChangeAspect="1"/>
          </p:cNvSpPr>
          <p:nvPr>
            <p:ph type="pic" sz="quarter" idx="80" hasCustomPrompt="1"/>
          </p:nvPr>
        </p:nvSpPr>
        <p:spPr>
          <a:xfrm>
            <a:off x="6500410"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17" name="Text Placeholder 25"/>
          <p:cNvSpPr>
            <a:spLocks noGrp="1"/>
          </p:cNvSpPr>
          <p:nvPr>
            <p:ph type="body" sz="quarter" idx="81" hasCustomPrompt="1"/>
          </p:nvPr>
        </p:nvSpPr>
        <p:spPr>
          <a:xfrm>
            <a:off x="838200" y="4207884"/>
            <a:ext cx="2387391" cy="302475"/>
          </a:xfrm>
        </p:spPr>
        <p:txBody>
          <a:bodyPr>
            <a:noAutofit/>
          </a:bodyPr>
          <a:lstStyle>
            <a:lvl1pPr marL="0" indent="0" algn="ctr">
              <a:buNone/>
              <a:defRPr sz="1800" b="1" baseline="0">
                <a:solidFill>
                  <a:srgbClr val="FF0179"/>
                </a:solidFill>
              </a:defRPr>
            </a:lvl1pPr>
          </a:lstStyle>
          <a:p>
            <a:pPr lvl="0"/>
            <a:r>
              <a:rPr lang="pt-PT"/>
              <a:t>Role</a:t>
            </a:r>
          </a:p>
        </p:txBody>
      </p:sp>
      <p:sp>
        <p:nvSpPr>
          <p:cNvPr id="18" name="Text Placeholder 25"/>
          <p:cNvSpPr>
            <a:spLocks noGrp="1"/>
          </p:cNvSpPr>
          <p:nvPr>
            <p:ph type="body" sz="quarter" idx="82" hasCustomPrompt="1"/>
          </p:nvPr>
        </p:nvSpPr>
        <p:spPr>
          <a:xfrm>
            <a:off x="3537514"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19" name="Text Placeholder 25"/>
          <p:cNvSpPr>
            <a:spLocks noGrp="1"/>
          </p:cNvSpPr>
          <p:nvPr>
            <p:ph type="body" sz="quarter" idx="83" hasCustomPrompt="1"/>
          </p:nvPr>
        </p:nvSpPr>
        <p:spPr>
          <a:xfrm>
            <a:off x="3537514" y="4207884"/>
            <a:ext cx="2387391" cy="302475"/>
          </a:xfrm>
        </p:spPr>
        <p:txBody>
          <a:bodyPr>
            <a:noAutofit/>
          </a:bodyPr>
          <a:lstStyle>
            <a:lvl1pPr marL="0" indent="0" algn="ctr">
              <a:buNone/>
              <a:defRPr sz="1800" b="1" baseline="0">
                <a:solidFill>
                  <a:srgbClr val="00B3EF"/>
                </a:solidFill>
              </a:defRPr>
            </a:lvl1pPr>
          </a:lstStyle>
          <a:p>
            <a:pPr lvl="0"/>
            <a:r>
              <a:rPr lang="pt-PT"/>
              <a:t>Role</a:t>
            </a:r>
          </a:p>
        </p:txBody>
      </p:sp>
      <p:sp>
        <p:nvSpPr>
          <p:cNvPr id="20" name="Text Placeholder 25"/>
          <p:cNvSpPr>
            <a:spLocks noGrp="1"/>
          </p:cNvSpPr>
          <p:nvPr>
            <p:ph type="body" sz="quarter" idx="84" hasCustomPrompt="1"/>
          </p:nvPr>
        </p:nvSpPr>
        <p:spPr>
          <a:xfrm>
            <a:off x="6224716"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21" name="Text Placeholder 25"/>
          <p:cNvSpPr>
            <a:spLocks noGrp="1"/>
          </p:cNvSpPr>
          <p:nvPr>
            <p:ph type="body" sz="quarter" idx="85" hasCustomPrompt="1"/>
          </p:nvPr>
        </p:nvSpPr>
        <p:spPr>
          <a:xfrm>
            <a:off x="6224716" y="4207884"/>
            <a:ext cx="2387391" cy="302475"/>
          </a:xfrm>
        </p:spPr>
        <p:txBody>
          <a:bodyPr>
            <a:noAutofit/>
          </a:bodyPr>
          <a:lstStyle>
            <a:lvl1pPr marL="0" indent="0" algn="ctr">
              <a:buNone/>
              <a:defRPr sz="1800" b="1" baseline="0">
                <a:solidFill>
                  <a:srgbClr val="B2E8FA"/>
                </a:solidFill>
              </a:defRPr>
            </a:lvl1pPr>
          </a:lstStyle>
          <a:p>
            <a:pPr lvl="0"/>
            <a:r>
              <a:rPr lang="pt-PT"/>
              <a:t>Role</a:t>
            </a:r>
          </a:p>
        </p:txBody>
      </p:sp>
      <p:sp>
        <p:nvSpPr>
          <p:cNvPr id="22" name="Text Placeholder 25"/>
          <p:cNvSpPr>
            <a:spLocks noGrp="1"/>
          </p:cNvSpPr>
          <p:nvPr>
            <p:ph type="body" sz="quarter" idx="86" hasCustomPrompt="1"/>
          </p:nvPr>
        </p:nvSpPr>
        <p:spPr>
          <a:xfrm>
            <a:off x="8918784"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23" name="Text Placeholder 25"/>
          <p:cNvSpPr>
            <a:spLocks noGrp="1"/>
          </p:cNvSpPr>
          <p:nvPr>
            <p:ph type="body" sz="quarter" idx="87" hasCustomPrompt="1"/>
          </p:nvPr>
        </p:nvSpPr>
        <p:spPr>
          <a:xfrm>
            <a:off x="8918784" y="4207884"/>
            <a:ext cx="2387391" cy="302475"/>
          </a:xfrm>
        </p:spPr>
        <p:txBody>
          <a:bodyPr>
            <a:noAutofit/>
          </a:bodyPr>
          <a:lstStyle>
            <a:lvl1pPr marL="0" indent="0" algn="ctr">
              <a:buNone/>
              <a:defRPr sz="1800" b="1" baseline="0">
                <a:solidFill>
                  <a:srgbClr val="FFCF00"/>
                </a:solidFill>
              </a:defRPr>
            </a:lvl1pPr>
          </a:lstStyle>
          <a:p>
            <a:pPr lvl="0"/>
            <a:r>
              <a:rPr lang="pt-PT"/>
              <a:t>Role</a:t>
            </a:r>
          </a:p>
        </p:txBody>
      </p:sp>
      <p:sp>
        <p:nvSpPr>
          <p:cNvPr id="24" name="Text Placeholder 25"/>
          <p:cNvSpPr>
            <a:spLocks noGrp="1"/>
          </p:cNvSpPr>
          <p:nvPr>
            <p:ph type="body" sz="quarter" idx="88" hasCustomPrompt="1"/>
          </p:nvPr>
        </p:nvSpPr>
        <p:spPr>
          <a:xfrm>
            <a:off x="838200" y="4618679"/>
            <a:ext cx="2387391" cy="10867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5" name="Text Placeholder 25"/>
          <p:cNvSpPr>
            <a:spLocks noGrp="1"/>
          </p:cNvSpPr>
          <p:nvPr>
            <p:ph type="body" sz="quarter" idx="89" hasCustomPrompt="1"/>
          </p:nvPr>
        </p:nvSpPr>
        <p:spPr>
          <a:xfrm>
            <a:off x="3537514" y="4618679"/>
            <a:ext cx="2387391" cy="1086796"/>
          </a:xfrm>
        </p:spPr>
        <p:txBody>
          <a:bodyPr>
            <a:noAutofit/>
          </a:bodyPr>
          <a:lstStyle>
            <a:lvl1pPr marL="0" indent="0" algn="ctr">
              <a:buNone/>
              <a:defRPr sz="12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6" name="Text Placeholder 25"/>
          <p:cNvSpPr>
            <a:spLocks noGrp="1"/>
          </p:cNvSpPr>
          <p:nvPr>
            <p:ph type="body" sz="quarter" idx="90" hasCustomPrompt="1"/>
          </p:nvPr>
        </p:nvSpPr>
        <p:spPr>
          <a:xfrm>
            <a:off x="6224716" y="4618679"/>
            <a:ext cx="2387391" cy="1086796"/>
          </a:xfrm>
        </p:spPr>
        <p:txBody>
          <a:bodyPr>
            <a:noAutofit/>
          </a:bodyPr>
          <a:lstStyle>
            <a:lvl1pPr marL="0" indent="0" algn="ctr">
              <a:buNone/>
              <a:defRPr sz="12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7" name="Text Placeholder 25"/>
          <p:cNvSpPr>
            <a:spLocks noGrp="1"/>
          </p:cNvSpPr>
          <p:nvPr>
            <p:ph type="body" sz="quarter" idx="91" hasCustomPrompt="1"/>
          </p:nvPr>
        </p:nvSpPr>
        <p:spPr>
          <a:xfrm>
            <a:off x="8918784" y="4618679"/>
            <a:ext cx="2387391" cy="1086796"/>
          </a:xfrm>
        </p:spPr>
        <p:txBody>
          <a:bodyPr>
            <a:noAutofit/>
          </a:bodyPr>
          <a:lstStyle>
            <a:lvl1pPr marL="0" indent="0" algn="ctr">
              <a:buNone/>
              <a:defRPr sz="12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grpSp>
        <p:nvGrpSpPr>
          <p:cNvPr id="4" name="Group 3">
            <a:extLst>
              <a:ext uri="{FF2B5EF4-FFF2-40B4-BE49-F238E27FC236}">
                <a16:creationId xmlns:a16="http://schemas.microsoft.com/office/drawing/2014/main" id="{43F5F939-03D9-6246-8E50-853F60364C71}"/>
              </a:ext>
            </a:extLst>
          </p:cNvPr>
          <p:cNvGrpSpPr/>
          <p:nvPr userDrawn="1"/>
        </p:nvGrpSpPr>
        <p:grpSpPr>
          <a:xfrm>
            <a:off x="7458753" y="399663"/>
            <a:ext cx="3232649" cy="130628"/>
            <a:chOff x="7341229" y="845446"/>
            <a:chExt cx="3232649" cy="130628"/>
          </a:xfrm>
        </p:grpSpPr>
        <p:cxnSp>
          <p:nvCxnSpPr>
            <p:cNvPr id="50" name="Straight Connector 49">
              <a:extLst>
                <a:ext uri="{FF2B5EF4-FFF2-40B4-BE49-F238E27FC236}">
                  <a16:creationId xmlns:a16="http://schemas.microsoft.com/office/drawing/2014/main" id="{9EBBE1FD-D9F9-0F4D-95E8-CEFBACED1946}"/>
                </a:ext>
              </a:extLst>
            </p:cNvPr>
            <p:cNvCxnSpPr>
              <a:cxnSpLocks/>
            </p:cNvCxnSpPr>
            <p:nvPr userDrawn="1"/>
          </p:nvCxnSpPr>
          <p:spPr>
            <a:xfrm>
              <a:off x="8708777" y="845446"/>
              <a:ext cx="1865101" cy="0"/>
            </a:xfrm>
            <a:prstGeom prst="line">
              <a:avLst/>
            </a:prstGeom>
            <a:ln w="15875" cap="rnd">
              <a:solidFill>
                <a:srgbClr val="FF0179"/>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9C1789-1481-D044-9CB9-5391C377C6CB}"/>
                </a:ext>
              </a:extLst>
            </p:cNvPr>
            <p:cNvCxnSpPr>
              <a:cxnSpLocks/>
            </p:cNvCxnSpPr>
            <p:nvPr userDrawn="1"/>
          </p:nvCxnSpPr>
          <p:spPr>
            <a:xfrm>
              <a:off x="7341229" y="976074"/>
              <a:ext cx="1020812" cy="0"/>
            </a:xfrm>
            <a:prstGeom prst="line">
              <a:avLst/>
            </a:prstGeom>
            <a:ln w="15875" cap="rnd">
              <a:solidFill>
                <a:srgbClr val="00B3EF">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E5BDE2-EAA3-A741-9F0A-78EBBF9393E5}"/>
                </a:ext>
              </a:extLst>
            </p:cNvPr>
            <p:cNvCxnSpPr>
              <a:cxnSpLocks/>
            </p:cNvCxnSpPr>
            <p:nvPr userDrawn="1"/>
          </p:nvCxnSpPr>
          <p:spPr>
            <a:xfrm>
              <a:off x="8496693" y="976074"/>
              <a:ext cx="271252" cy="0"/>
            </a:xfrm>
            <a:prstGeom prst="line">
              <a:avLst/>
            </a:prstGeom>
            <a:ln w="15875" cap="rnd">
              <a:solidFill>
                <a:srgbClr val="004494"/>
              </a:solidFill>
              <a:roun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D2A61946-164B-9240-A29D-8C8EBD01AB74}"/>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2" name="Text Placeholder 12">
            <a:extLst>
              <a:ext uri="{FF2B5EF4-FFF2-40B4-BE49-F238E27FC236}">
                <a16:creationId xmlns:a16="http://schemas.microsoft.com/office/drawing/2014/main" id="{132204F3-3C1A-964A-929D-1F9657FBC0A2}"/>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80839543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BB&amp;Mockups Slide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C19939B2-10A6-454C-835C-7A571CC4EF1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4399" y="1762320"/>
            <a:ext cx="2160000" cy="2160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1" name="Text Placeholder 25"/>
          <p:cNvSpPr>
            <a:spLocks noGrp="1"/>
          </p:cNvSpPr>
          <p:nvPr>
            <p:ph type="body" sz="quarter" idx="44" hasCustomPrompt="1"/>
          </p:nvPr>
        </p:nvSpPr>
        <p:spPr>
          <a:xfrm>
            <a:off x="838200"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17" name="Text Placeholder 25"/>
          <p:cNvSpPr>
            <a:spLocks noGrp="1"/>
          </p:cNvSpPr>
          <p:nvPr>
            <p:ph type="body" sz="quarter" idx="81" hasCustomPrompt="1"/>
          </p:nvPr>
        </p:nvSpPr>
        <p:spPr>
          <a:xfrm>
            <a:off x="838200" y="4207884"/>
            <a:ext cx="2387391" cy="302475"/>
          </a:xfrm>
        </p:spPr>
        <p:txBody>
          <a:bodyPr>
            <a:noAutofit/>
          </a:bodyPr>
          <a:lstStyle>
            <a:lvl1pPr marL="0" indent="0" algn="ctr">
              <a:buNone/>
              <a:defRPr sz="1800" b="1" baseline="0">
                <a:solidFill>
                  <a:srgbClr val="FF0179"/>
                </a:solidFill>
              </a:defRPr>
            </a:lvl1pPr>
          </a:lstStyle>
          <a:p>
            <a:pPr lvl="0"/>
            <a:r>
              <a:rPr lang="en-GB" noProof="0"/>
              <a:t>Name Surname</a:t>
            </a:r>
          </a:p>
        </p:txBody>
      </p:sp>
      <p:sp>
        <p:nvSpPr>
          <p:cNvPr id="18" name="Text Placeholder 25"/>
          <p:cNvSpPr>
            <a:spLocks noGrp="1"/>
          </p:cNvSpPr>
          <p:nvPr>
            <p:ph type="body" sz="quarter" idx="82" hasCustomPrompt="1"/>
          </p:nvPr>
        </p:nvSpPr>
        <p:spPr>
          <a:xfrm>
            <a:off x="3543300"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19" name="Text Placeholder 25"/>
          <p:cNvSpPr>
            <a:spLocks noGrp="1"/>
          </p:cNvSpPr>
          <p:nvPr>
            <p:ph type="body" sz="quarter" idx="83" hasCustomPrompt="1"/>
          </p:nvPr>
        </p:nvSpPr>
        <p:spPr>
          <a:xfrm>
            <a:off x="3543300" y="4207884"/>
            <a:ext cx="2387391" cy="302475"/>
          </a:xfrm>
        </p:spPr>
        <p:txBody>
          <a:bodyPr>
            <a:noAutofit/>
          </a:bodyPr>
          <a:lstStyle>
            <a:lvl1pPr marL="0" indent="0" algn="ctr">
              <a:buNone/>
              <a:defRPr sz="1800" b="1" baseline="0">
                <a:solidFill>
                  <a:srgbClr val="00B3EF"/>
                </a:solidFill>
              </a:defRPr>
            </a:lvl1pPr>
          </a:lstStyle>
          <a:p>
            <a:pPr lvl="0"/>
            <a:r>
              <a:rPr lang="en-GB" noProof="0"/>
              <a:t>Name Surname</a:t>
            </a:r>
          </a:p>
        </p:txBody>
      </p:sp>
      <p:sp>
        <p:nvSpPr>
          <p:cNvPr id="20" name="Text Placeholder 25"/>
          <p:cNvSpPr>
            <a:spLocks noGrp="1"/>
          </p:cNvSpPr>
          <p:nvPr>
            <p:ph type="body" sz="quarter" idx="84" hasCustomPrompt="1"/>
          </p:nvPr>
        </p:nvSpPr>
        <p:spPr>
          <a:xfrm>
            <a:off x="6217786"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21" name="Text Placeholder 25"/>
          <p:cNvSpPr>
            <a:spLocks noGrp="1"/>
          </p:cNvSpPr>
          <p:nvPr>
            <p:ph type="body" sz="quarter" idx="85" hasCustomPrompt="1"/>
          </p:nvPr>
        </p:nvSpPr>
        <p:spPr>
          <a:xfrm>
            <a:off x="6217786" y="4207884"/>
            <a:ext cx="2387391" cy="302475"/>
          </a:xfrm>
        </p:spPr>
        <p:txBody>
          <a:bodyPr>
            <a:noAutofit/>
          </a:bodyPr>
          <a:lstStyle>
            <a:lvl1pPr marL="0" indent="0" algn="ctr">
              <a:buNone/>
              <a:defRPr sz="1800" b="1" baseline="0">
                <a:solidFill>
                  <a:srgbClr val="B2E8FA"/>
                </a:solidFill>
              </a:defRPr>
            </a:lvl1pPr>
          </a:lstStyle>
          <a:p>
            <a:pPr lvl="0"/>
            <a:r>
              <a:rPr lang="en-AU" noProof="0"/>
              <a:t>Name Surname</a:t>
            </a:r>
          </a:p>
        </p:txBody>
      </p:sp>
      <p:sp>
        <p:nvSpPr>
          <p:cNvPr id="22" name="Text Placeholder 25"/>
          <p:cNvSpPr>
            <a:spLocks noGrp="1"/>
          </p:cNvSpPr>
          <p:nvPr>
            <p:ph type="body" sz="quarter" idx="86" hasCustomPrompt="1"/>
          </p:nvPr>
        </p:nvSpPr>
        <p:spPr>
          <a:xfrm>
            <a:off x="8918784"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23" name="Text Placeholder 25"/>
          <p:cNvSpPr>
            <a:spLocks noGrp="1"/>
          </p:cNvSpPr>
          <p:nvPr>
            <p:ph type="body" sz="quarter" idx="87" hasCustomPrompt="1"/>
          </p:nvPr>
        </p:nvSpPr>
        <p:spPr>
          <a:xfrm>
            <a:off x="8918784" y="4207884"/>
            <a:ext cx="2387391" cy="302475"/>
          </a:xfrm>
        </p:spPr>
        <p:txBody>
          <a:bodyPr>
            <a:noAutofit/>
          </a:bodyPr>
          <a:lstStyle>
            <a:lvl1pPr marL="0" indent="0" algn="ctr">
              <a:buNone/>
              <a:defRPr sz="1800" b="1" baseline="0">
                <a:solidFill>
                  <a:srgbClr val="FFCF00"/>
                </a:solidFill>
              </a:defRPr>
            </a:lvl1pPr>
          </a:lstStyle>
          <a:p>
            <a:pPr lvl="0"/>
            <a:r>
              <a:rPr lang="en-GB" noProof="0"/>
              <a:t>Name Surname</a:t>
            </a:r>
          </a:p>
        </p:txBody>
      </p:sp>
      <p:sp>
        <p:nvSpPr>
          <p:cNvPr id="24" name="Text Placeholder 25"/>
          <p:cNvSpPr>
            <a:spLocks noGrp="1"/>
          </p:cNvSpPr>
          <p:nvPr>
            <p:ph type="body" sz="quarter" idx="88" hasCustomPrompt="1"/>
          </p:nvPr>
        </p:nvSpPr>
        <p:spPr>
          <a:xfrm>
            <a:off x="838200" y="4618679"/>
            <a:ext cx="2387391" cy="10867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5" name="Text Placeholder 25"/>
          <p:cNvSpPr>
            <a:spLocks noGrp="1"/>
          </p:cNvSpPr>
          <p:nvPr>
            <p:ph type="body" sz="quarter" idx="89" hasCustomPrompt="1"/>
          </p:nvPr>
        </p:nvSpPr>
        <p:spPr>
          <a:xfrm>
            <a:off x="3531728" y="4618679"/>
            <a:ext cx="2387391" cy="1086796"/>
          </a:xfrm>
        </p:spPr>
        <p:txBody>
          <a:bodyPr>
            <a:noAutofit/>
          </a:bodyPr>
          <a:lstStyle>
            <a:lvl1pPr marL="0" indent="0" algn="ctr">
              <a:buNone/>
              <a:defRPr sz="1200" b="0" baseline="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6" name="Text Placeholder 25"/>
          <p:cNvSpPr>
            <a:spLocks noGrp="1"/>
          </p:cNvSpPr>
          <p:nvPr>
            <p:ph type="body" sz="quarter" idx="90" hasCustomPrompt="1"/>
          </p:nvPr>
        </p:nvSpPr>
        <p:spPr>
          <a:xfrm>
            <a:off x="6225256" y="4618679"/>
            <a:ext cx="2387391" cy="1086796"/>
          </a:xfrm>
        </p:spPr>
        <p:txBody>
          <a:bodyPr>
            <a:noAutofit/>
          </a:bodyPr>
          <a:lstStyle>
            <a:lvl1pPr marL="0" indent="0" algn="ctr">
              <a:buNone/>
              <a:defRPr sz="1200" b="0" baseline="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7" name="Text Placeholder 25"/>
          <p:cNvSpPr>
            <a:spLocks noGrp="1"/>
          </p:cNvSpPr>
          <p:nvPr>
            <p:ph type="body" sz="quarter" idx="91" hasCustomPrompt="1"/>
          </p:nvPr>
        </p:nvSpPr>
        <p:spPr>
          <a:xfrm>
            <a:off x="8918783" y="4618679"/>
            <a:ext cx="2387391" cy="1086796"/>
          </a:xfrm>
        </p:spPr>
        <p:txBody>
          <a:bodyPr>
            <a:noAutofit/>
          </a:bodyPr>
          <a:lstStyle>
            <a:lvl1pPr marL="0" indent="0" algn="ctr">
              <a:buNone/>
              <a:defRPr sz="1200" b="0" baseline="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grpSp>
        <p:nvGrpSpPr>
          <p:cNvPr id="4" name="Group 3">
            <a:extLst>
              <a:ext uri="{FF2B5EF4-FFF2-40B4-BE49-F238E27FC236}">
                <a16:creationId xmlns:a16="http://schemas.microsoft.com/office/drawing/2014/main" id="{43F5F939-03D9-6246-8E50-853F60364C71}"/>
              </a:ext>
            </a:extLst>
          </p:cNvPr>
          <p:cNvGrpSpPr/>
          <p:nvPr userDrawn="1"/>
        </p:nvGrpSpPr>
        <p:grpSpPr>
          <a:xfrm>
            <a:off x="7458753" y="399663"/>
            <a:ext cx="3862041" cy="130628"/>
            <a:chOff x="7341229" y="845446"/>
            <a:chExt cx="3862041" cy="130628"/>
          </a:xfrm>
        </p:grpSpPr>
        <p:cxnSp>
          <p:nvCxnSpPr>
            <p:cNvPr id="50" name="Straight Connector 49">
              <a:extLst>
                <a:ext uri="{FF2B5EF4-FFF2-40B4-BE49-F238E27FC236}">
                  <a16:creationId xmlns:a16="http://schemas.microsoft.com/office/drawing/2014/main" id="{9EBBE1FD-D9F9-0F4D-95E8-CEFBACED1946}"/>
                </a:ext>
              </a:extLst>
            </p:cNvPr>
            <p:cNvCxnSpPr>
              <a:cxnSpLocks/>
            </p:cNvCxnSpPr>
            <p:nvPr userDrawn="1"/>
          </p:nvCxnSpPr>
          <p:spPr>
            <a:xfrm>
              <a:off x="8708777" y="845446"/>
              <a:ext cx="1865101"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D49800-099B-F94B-98C4-95C5066B6D39}"/>
                </a:ext>
              </a:extLst>
            </p:cNvPr>
            <p:cNvCxnSpPr>
              <a:cxnSpLocks/>
            </p:cNvCxnSpPr>
            <p:nvPr userDrawn="1"/>
          </p:nvCxnSpPr>
          <p:spPr>
            <a:xfrm>
              <a:off x="10728256" y="845446"/>
              <a:ext cx="475014"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9C1789-1481-D044-9CB9-5391C377C6CB}"/>
                </a:ext>
              </a:extLst>
            </p:cNvPr>
            <p:cNvCxnSpPr>
              <a:cxnSpLocks/>
            </p:cNvCxnSpPr>
            <p:nvPr userDrawn="1"/>
          </p:nvCxnSpPr>
          <p:spPr>
            <a:xfrm>
              <a:off x="7341229" y="976074"/>
              <a:ext cx="1020812"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E5BDE2-EAA3-A741-9F0A-78EBBF9393E5}"/>
                </a:ext>
              </a:extLst>
            </p:cNvPr>
            <p:cNvCxnSpPr>
              <a:cxnSpLocks/>
            </p:cNvCxnSpPr>
            <p:nvPr userDrawn="1"/>
          </p:nvCxnSpPr>
          <p:spPr>
            <a:xfrm>
              <a:off x="8496693" y="976074"/>
              <a:ext cx="271252"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B4AABFF-1610-3E47-86A8-A873CB8BE787}"/>
              </a:ext>
            </a:extLst>
          </p:cNvPr>
          <p:cNvGrpSpPr/>
          <p:nvPr userDrawn="1"/>
        </p:nvGrpSpPr>
        <p:grpSpPr>
          <a:xfrm>
            <a:off x="2020061" y="6100748"/>
            <a:ext cx="3862041" cy="130628"/>
            <a:chOff x="7341229" y="845446"/>
            <a:chExt cx="3862041" cy="130628"/>
          </a:xfrm>
        </p:grpSpPr>
        <p:cxnSp>
          <p:nvCxnSpPr>
            <p:cNvPr id="55" name="Straight Connector 54">
              <a:extLst>
                <a:ext uri="{FF2B5EF4-FFF2-40B4-BE49-F238E27FC236}">
                  <a16:creationId xmlns:a16="http://schemas.microsoft.com/office/drawing/2014/main" id="{4BC0A63E-AFA4-114C-BEEB-22CB73708DAC}"/>
                </a:ext>
              </a:extLst>
            </p:cNvPr>
            <p:cNvCxnSpPr>
              <a:cxnSpLocks/>
            </p:cNvCxnSpPr>
            <p:nvPr userDrawn="1"/>
          </p:nvCxnSpPr>
          <p:spPr>
            <a:xfrm>
              <a:off x="8708777" y="845446"/>
              <a:ext cx="1865101" cy="0"/>
            </a:xfrm>
            <a:prstGeom prst="line">
              <a:avLst/>
            </a:prstGeom>
            <a:ln w="15875" cap="rnd">
              <a:solidFill>
                <a:srgbClr val="FF0179"/>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6A41CA-D02E-4F48-A867-30837ECB3758}"/>
                </a:ext>
              </a:extLst>
            </p:cNvPr>
            <p:cNvCxnSpPr>
              <a:cxnSpLocks/>
            </p:cNvCxnSpPr>
            <p:nvPr userDrawn="1"/>
          </p:nvCxnSpPr>
          <p:spPr>
            <a:xfrm>
              <a:off x="10728256" y="845446"/>
              <a:ext cx="475014"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901D34-8863-484F-922E-75DCEAC655B3}"/>
                </a:ext>
              </a:extLst>
            </p:cNvPr>
            <p:cNvCxnSpPr>
              <a:cxnSpLocks/>
            </p:cNvCxnSpPr>
            <p:nvPr userDrawn="1"/>
          </p:nvCxnSpPr>
          <p:spPr>
            <a:xfrm>
              <a:off x="7341229" y="976074"/>
              <a:ext cx="1020812"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2B413B-C21D-AE40-BE08-E188B8DF6545}"/>
                </a:ext>
              </a:extLst>
            </p:cNvPr>
            <p:cNvCxnSpPr>
              <a:cxnSpLocks/>
            </p:cNvCxnSpPr>
            <p:nvPr userDrawn="1"/>
          </p:nvCxnSpPr>
          <p:spPr>
            <a:xfrm>
              <a:off x="8496693" y="976074"/>
              <a:ext cx="271252"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0009067A-7015-0242-B2CB-1334482FA986}"/>
              </a:ext>
            </a:extLst>
          </p:cNvPr>
          <p:cNvCxnSpPr>
            <a:cxnSpLocks/>
          </p:cNvCxnSpPr>
          <p:nvPr userDrawn="1"/>
        </p:nvCxnSpPr>
        <p:spPr>
          <a:xfrm>
            <a:off x="1738631" y="4552563"/>
            <a:ext cx="586528" cy="0"/>
          </a:xfrm>
          <a:prstGeom prst="line">
            <a:avLst/>
          </a:prstGeom>
          <a:ln w="22225" cap="rnd">
            <a:solidFill>
              <a:srgbClr val="FF0179"/>
            </a:solidFill>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AFC2F15-3E7A-9F48-867D-2D3515C417BC}"/>
              </a:ext>
            </a:extLst>
          </p:cNvPr>
          <p:cNvCxnSpPr>
            <a:cxnSpLocks/>
          </p:cNvCxnSpPr>
          <p:nvPr userDrawn="1"/>
        </p:nvCxnSpPr>
        <p:spPr>
          <a:xfrm>
            <a:off x="4432159" y="4552563"/>
            <a:ext cx="586528" cy="0"/>
          </a:xfrm>
          <a:prstGeom prst="line">
            <a:avLst/>
          </a:prstGeom>
          <a:ln w="2222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B514B0-C9B2-FA4D-9C3A-A5A3E4804DFB}"/>
              </a:ext>
            </a:extLst>
          </p:cNvPr>
          <p:cNvCxnSpPr>
            <a:cxnSpLocks/>
          </p:cNvCxnSpPr>
          <p:nvPr userDrawn="1"/>
        </p:nvCxnSpPr>
        <p:spPr>
          <a:xfrm>
            <a:off x="7125687" y="4552563"/>
            <a:ext cx="586528" cy="0"/>
          </a:xfrm>
          <a:prstGeom prst="line">
            <a:avLst/>
          </a:prstGeom>
          <a:ln w="22225" cap="rnd">
            <a:solidFill>
              <a:srgbClr val="B2E8FA"/>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E10205B-4BC0-694C-95C7-7804A886E317}"/>
              </a:ext>
            </a:extLst>
          </p:cNvPr>
          <p:cNvCxnSpPr>
            <a:cxnSpLocks/>
          </p:cNvCxnSpPr>
          <p:nvPr userDrawn="1"/>
        </p:nvCxnSpPr>
        <p:spPr>
          <a:xfrm>
            <a:off x="9819214" y="4552563"/>
            <a:ext cx="586528" cy="0"/>
          </a:xfrm>
          <a:prstGeom prst="line">
            <a:avLst/>
          </a:prstGeom>
          <a:ln w="22225" cap="rnd">
            <a:solidFill>
              <a:srgbClr val="FFCF00"/>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AFD9BB7-1F0C-A248-9DAC-FCE765918A67}"/>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2" name="Text Placeholder 12">
            <a:extLst>
              <a:ext uri="{FF2B5EF4-FFF2-40B4-BE49-F238E27FC236}">
                <a16:creationId xmlns:a16="http://schemas.microsoft.com/office/drawing/2014/main" id="{F1211CBD-D6D0-0046-AFB8-A1002C8D7D1C}"/>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67" name="Picture Placeholder 12">
            <a:extLst>
              <a:ext uri="{FF2B5EF4-FFF2-40B4-BE49-F238E27FC236}">
                <a16:creationId xmlns:a16="http://schemas.microsoft.com/office/drawing/2014/main" id="{728E553A-28DD-4E41-AF2A-2B9AD6F27E61}"/>
              </a:ext>
            </a:extLst>
          </p:cNvPr>
          <p:cNvSpPr>
            <a:spLocks noGrp="1" noChangeAspect="1"/>
          </p:cNvSpPr>
          <p:nvPr>
            <p:ph type="pic" sz="quarter" idx="77" hasCustomPrompt="1"/>
          </p:nvPr>
        </p:nvSpPr>
        <p:spPr>
          <a:xfrm>
            <a:off x="1113894" y="1916306"/>
            <a:ext cx="1836000" cy="1836000"/>
          </a:xfrm>
          <a:prstGeom prst="ellipse">
            <a:avLst/>
          </a:prstGeom>
        </p:spPr>
        <p:txBody>
          <a:bodyPr>
            <a:normAutofit/>
          </a:bodyPr>
          <a:lstStyle>
            <a:lvl1pPr marL="0" indent="0">
              <a:buNone/>
              <a:defRPr sz="2000">
                <a:solidFill>
                  <a:schemeClr val="accent6"/>
                </a:solidFill>
              </a:defRPr>
            </a:lvl1pPr>
          </a:lstStyle>
          <a:p>
            <a:r>
              <a:rPr lang="pt-PT"/>
              <a:t>Picture </a:t>
            </a:r>
            <a:r>
              <a:rPr lang="pt-PT" err="1"/>
              <a:t>here</a:t>
            </a:r>
            <a:endParaRPr lang="pt-PT"/>
          </a:p>
        </p:txBody>
      </p:sp>
      <p:sp>
        <p:nvSpPr>
          <p:cNvPr id="68" name="Picture Placeholder 12">
            <a:extLst>
              <a:ext uri="{FF2B5EF4-FFF2-40B4-BE49-F238E27FC236}">
                <a16:creationId xmlns:a16="http://schemas.microsoft.com/office/drawing/2014/main" id="{9EB2F31B-A4A9-724D-9052-940477DDA18E}"/>
              </a:ext>
            </a:extLst>
          </p:cNvPr>
          <p:cNvSpPr>
            <a:spLocks noGrp="1" noChangeAspect="1"/>
          </p:cNvSpPr>
          <p:nvPr>
            <p:ph type="pic" sz="quarter" idx="78" hasCustomPrompt="1"/>
          </p:nvPr>
        </p:nvSpPr>
        <p:spPr>
          <a:xfrm>
            <a:off x="9194479"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69" name="Picture Placeholder 12">
            <a:extLst>
              <a:ext uri="{FF2B5EF4-FFF2-40B4-BE49-F238E27FC236}">
                <a16:creationId xmlns:a16="http://schemas.microsoft.com/office/drawing/2014/main" id="{82EEB76A-800D-0747-BDA2-EBB5DC977711}"/>
              </a:ext>
            </a:extLst>
          </p:cNvPr>
          <p:cNvSpPr>
            <a:spLocks noGrp="1" noChangeAspect="1"/>
          </p:cNvSpPr>
          <p:nvPr>
            <p:ph type="pic" sz="quarter" idx="79" hasCustomPrompt="1"/>
          </p:nvPr>
        </p:nvSpPr>
        <p:spPr>
          <a:xfrm>
            <a:off x="3807962" y="1920482"/>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70" name="Picture Placeholder 12">
            <a:extLst>
              <a:ext uri="{FF2B5EF4-FFF2-40B4-BE49-F238E27FC236}">
                <a16:creationId xmlns:a16="http://schemas.microsoft.com/office/drawing/2014/main" id="{8FA589A9-FF86-F24A-B2F3-91B832528A4F}"/>
              </a:ext>
            </a:extLst>
          </p:cNvPr>
          <p:cNvSpPr>
            <a:spLocks noGrp="1" noChangeAspect="1"/>
          </p:cNvSpPr>
          <p:nvPr>
            <p:ph type="pic" sz="quarter" idx="80" hasCustomPrompt="1"/>
          </p:nvPr>
        </p:nvSpPr>
        <p:spPr>
          <a:xfrm>
            <a:off x="6500410"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pic>
        <p:nvPicPr>
          <p:cNvPr id="44" name="Graphic 43">
            <a:extLst>
              <a:ext uri="{FF2B5EF4-FFF2-40B4-BE49-F238E27FC236}">
                <a16:creationId xmlns:a16="http://schemas.microsoft.com/office/drawing/2014/main" id="{EAA2A0C4-DC83-E04F-9798-43E6CFA3FA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45348" y="1762320"/>
            <a:ext cx="2160000" cy="2160000"/>
          </a:xfrm>
          <a:prstGeom prst="rect">
            <a:avLst/>
          </a:prstGeom>
        </p:spPr>
      </p:pic>
      <p:pic>
        <p:nvPicPr>
          <p:cNvPr id="46" name="Graphic 45">
            <a:extLst>
              <a:ext uri="{FF2B5EF4-FFF2-40B4-BE49-F238E27FC236}">
                <a16:creationId xmlns:a16="http://schemas.microsoft.com/office/drawing/2014/main" id="{B0627945-BC9E-F24E-8FC9-CC924F5DB6D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36296" y="1762320"/>
            <a:ext cx="2160000" cy="2160000"/>
          </a:xfrm>
          <a:prstGeom prst="rect">
            <a:avLst/>
          </a:prstGeom>
        </p:spPr>
      </p:pic>
      <p:pic>
        <p:nvPicPr>
          <p:cNvPr id="48" name="Graphic 47">
            <a:extLst>
              <a:ext uri="{FF2B5EF4-FFF2-40B4-BE49-F238E27FC236}">
                <a16:creationId xmlns:a16="http://schemas.microsoft.com/office/drawing/2014/main" id="{489DEA79-47B4-1644-8F20-3A7D5EA11A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40307" y="1762320"/>
            <a:ext cx="2160000" cy="2160000"/>
          </a:xfrm>
          <a:prstGeom prst="rect">
            <a:avLst/>
          </a:prstGeom>
        </p:spPr>
      </p:pic>
    </p:spTree>
    <p:extLst>
      <p:ext uri="{BB962C8B-B14F-4D97-AF65-F5344CB8AC3E}">
        <p14:creationId xmlns:p14="http://schemas.microsoft.com/office/powerpoint/2010/main" val="25920292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_Index Slide 2">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148133"/>
            <a:ext cx="6199909" cy="561732"/>
          </a:xfrm>
        </p:spPr>
        <p:txBody>
          <a:bodyPr lIns="0" tIns="0" rIns="0" bIns="0" anchor="t">
            <a:noAutofit/>
          </a:bodyPr>
          <a:lstStyle>
            <a:lvl1pPr marL="0" indent="0" algn="l">
              <a:buNone/>
              <a:defRPr sz="3600">
                <a:solidFill>
                  <a:srgbClr val="004494"/>
                </a:solidFill>
              </a:defRPr>
            </a:lvl1pPr>
          </a:lstStyle>
          <a:p>
            <a:pPr lvl="0"/>
            <a:r>
              <a:rPr lang="pt-PT" err="1"/>
              <a:t>Lorem</a:t>
            </a:r>
            <a:r>
              <a:rPr lang="pt-PT"/>
              <a:t> </a:t>
            </a:r>
            <a:r>
              <a:rPr lang="pt-PT" err="1"/>
              <a:t>ipsum</a:t>
            </a:r>
            <a:r>
              <a:rPr lang="pt-PT"/>
              <a:t> </a:t>
            </a:r>
            <a:r>
              <a:rPr lang="pt-PT" err="1"/>
              <a:t>dolor</a:t>
            </a:r>
            <a:endParaRPr lang="pt-PT"/>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0" y="4399334"/>
            <a:ext cx="3583193" cy="422048"/>
          </a:xfrm>
        </p:spPr>
        <p:txBody>
          <a:bodyPr>
            <a:noAutofit/>
          </a:bodyPr>
          <a:lstStyle>
            <a:lvl1pPr marL="0" indent="0" algn="l">
              <a:buNone/>
              <a:defRPr sz="2400" b="0" baseline="0">
                <a:solidFill>
                  <a:srgbClr val="FF0179"/>
                </a:solidFill>
              </a:defRPr>
            </a:lvl1pPr>
          </a:lstStyle>
          <a:p>
            <a:pPr lvl="0"/>
            <a:r>
              <a:rPr lang="pt-PT"/>
              <a:t>XX’</a:t>
            </a:r>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flipV="1">
            <a:off x="838200" y="4128375"/>
            <a:ext cx="817254" cy="45719"/>
          </a:xfrm>
          <a:solidFill>
            <a:srgbClr val="FF0179"/>
          </a:solidFill>
        </p:spPr>
        <p:txBody>
          <a:bodyPr wrap="square" lIns="0" tIns="0" rIns="0" bIns="0">
            <a:noAutofit/>
          </a:bodyPr>
          <a:lstStyle>
            <a:lvl1pPr marL="0" indent="0" algn="l">
              <a:buNone/>
              <a:defRPr sz="4400" b="1" baseline="0">
                <a:solidFill>
                  <a:srgbClr val="FF0179"/>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8" y="2062708"/>
            <a:ext cx="6199908" cy="906908"/>
          </a:xfrm>
        </p:spPr>
        <p:txBody>
          <a:bodyPr>
            <a:noAutofit/>
          </a:bodyPr>
          <a:lstStyle>
            <a:lvl1pPr marL="0" indent="0" algn="l">
              <a:buNone/>
              <a:defRPr sz="7200" b="1" i="0" spc="-150">
                <a:ln w="25400">
                  <a:noFill/>
                </a:ln>
                <a:solidFill>
                  <a:srgbClr val="004494"/>
                </a:solidFill>
                <a:effectLst/>
                <a:latin typeface="EC Square Sans Pro" panose="020B0506040000020004" pitchFamily="34" charset="0"/>
              </a:defRPr>
            </a:lvl1pPr>
          </a:lstStyle>
          <a:p>
            <a:pPr lvl="0"/>
            <a:r>
              <a:rPr lang="pt-PT" err="1"/>
              <a:t>Lorem</a:t>
            </a:r>
            <a:r>
              <a:rPr lang="pt-PT"/>
              <a:t> </a:t>
            </a:r>
            <a:r>
              <a:rPr lang="pt-PT" err="1"/>
              <a:t>ipsum</a:t>
            </a:r>
            <a:endParaRPr lang="pt-PT"/>
          </a:p>
        </p:txBody>
      </p:sp>
      <p:grpSp>
        <p:nvGrpSpPr>
          <p:cNvPr id="12" name="Group 11">
            <a:extLst>
              <a:ext uri="{FF2B5EF4-FFF2-40B4-BE49-F238E27FC236}">
                <a16:creationId xmlns:a16="http://schemas.microsoft.com/office/drawing/2014/main" id="{65CD41EA-944C-8640-BF91-5F1A6767DA4F}"/>
              </a:ext>
            </a:extLst>
          </p:cNvPr>
          <p:cNvGrpSpPr/>
          <p:nvPr userDrawn="1"/>
        </p:nvGrpSpPr>
        <p:grpSpPr>
          <a:xfrm>
            <a:off x="8223510" y="1867772"/>
            <a:ext cx="552150" cy="549383"/>
            <a:chOff x="8922778" y="5202611"/>
            <a:chExt cx="555176" cy="552393"/>
          </a:xfrm>
        </p:grpSpPr>
        <p:cxnSp>
          <p:nvCxnSpPr>
            <p:cNvPr id="13" name="Straight Connector 12">
              <a:extLst>
                <a:ext uri="{FF2B5EF4-FFF2-40B4-BE49-F238E27FC236}">
                  <a16:creationId xmlns:a16="http://schemas.microsoft.com/office/drawing/2014/main" id="{41BC22F3-189F-DB47-A314-3E5CCF77708E}"/>
                </a:ext>
              </a:extLst>
            </p:cNvPr>
            <p:cNvCxnSpPr>
              <a:cxnSpLocks/>
            </p:cNvCxnSpPr>
            <p:nvPr userDrawn="1"/>
          </p:nvCxnSpPr>
          <p:spPr>
            <a:xfrm>
              <a:off x="9297623" y="5479119"/>
              <a:ext cx="180331" cy="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1E3AA2-B44B-6D45-9546-5840BDF6EBAA}"/>
                </a:ext>
              </a:extLst>
            </p:cNvPr>
            <p:cNvCxnSpPr>
              <a:cxnSpLocks/>
            </p:cNvCxnSpPr>
            <p:nvPr userDrawn="1"/>
          </p:nvCxnSpPr>
          <p:spPr>
            <a:xfrm>
              <a:off x="8922778" y="5479119"/>
              <a:ext cx="180331" cy="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5E7D70-ED22-094F-9B62-D2D6B7978430}"/>
                </a:ext>
              </a:extLst>
            </p:cNvPr>
            <p:cNvCxnSpPr>
              <a:cxnSpLocks/>
            </p:cNvCxnSpPr>
            <p:nvPr userDrawn="1"/>
          </p:nvCxnSpPr>
          <p:spPr>
            <a:xfrm>
              <a:off x="9199285" y="5575004"/>
              <a:ext cx="0" cy="18000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60AA9-4444-194D-92F9-06D1A09F104F}"/>
                </a:ext>
              </a:extLst>
            </p:cNvPr>
            <p:cNvCxnSpPr>
              <a:cxnSpLocks/>
            </p:cNvCxnSpPr>
            <p:nvPr userDrawn="1"/>
          </p:nvCxnSpPr>
          <p:spPr>
            <a:xfrm>
              <a:off x="9199285" y="5202611"/>
              <a:ext cx="0" cy="18000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9F801A2-7C8C-5E4E-903B-C042720D4A32}"/>
              </a:ext>
            </a:extLst>
          </p:cNvPr>
          <p:cNvGrpSpPr/>
          <p:nvPr userDrawn="1"/>
        </p:nvGrpSpPr>
        <p:grpSpPr>
          <a:xfrm>
            <a:off x="6392735" y="1052513"/>
            <a:ext cx="2801112" cy="182880"/>
            <a:chOff x="799286" y="621792"/>
            <a:chExt cx="2801112" cy="182880"/>
          </a:xfrm>
        </p:grpSpPr>
        <p:cxnSp>
          <p:nvCxnSpPr>
            <p:cNvPr id="23" name="Straight Connector 22">
              <a:extLst>
                <a:ext uri="{FF2B5EF4-FFF2-40B4-BE49-F238E27FC236}">
                  <a16:creationId xmlns:a16="http://schemas.microsoft.com/office/drawing/2014/main" id="{96732721-F09E-2D4F-9DB8-D49373918D53}"/>
                </a:ext>
              </a:extLst>
            </p:cNvPr>
            <p:cNvCxnSpPr>
              <a:cxnSpLocks/>
            </p:cNvCxnSpPr>
            <p:nvPr userDrawn="1"/>
          </p:nvCxnSpPr>
          <p:spPr>
            <a:xfrm>
              <a:off x="799286" y="621792"/>
              <a:ext cx="1548384"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3E32337-2444-0C4C-9C54-6B7123DB93C2}"/>
                </a:ext>
              </a:extLst>
            </p:cNvPr>
            <p:cNvCxnSpPr>
              <a:cxnSpLocks/>
            </p:cNvCxnSpPr>
            <p:nvPr userDrawn="1"/>
          </p:nvCxnSpPr>
          <p:spPr>
            <a:xfrm>
              <a:off x="2509214" y="621792"/>
              <a:ext cx="25908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AD7CB4-6D58-D649-925D-C58FE557D5CD}"/>
                </a:ext>
              </a:extLst>
            </p:cNvPr>
            <p:cNvCxnSpPr>
              <a:cxnSpLocks/>
            </p:cNvCxnSpPr>
            <p:nvPr userDrawn="1"/>
          </p:nvCxnSpPr>
          <p:spPr>
            <a:xfrm>
              <a:off x="2052014" y="804672"/>
              <a:ext cx="1548384" cy="0"/>
            </a:xfrm>
            <a:prstGeom prst="line">
              <a:avLst/>
            </a:prstGeom>
            <a:ln w="12700" cap="rnd">
              <a:solidFill>
                <a:srgbClr val="C5E3F3"/>
              </a:solidFill>
              <a:beve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D40B60F-E089-944C-842D-2BE4A64DB661}"/>
              </a:ext>
            </a:extLst>
          </p:cNvPr>
          <p:cNvGrpSpPr/>
          <p:nvPr userDrawn="1"/>
        </p:nvGrpSpPr>
        <p:grpSpPr>
          <a:xfrm rot="10800000">
            <a:off x="1958292" y="5981192"/>
            <a:ext cx="2801112" cy="182880"/>
            <a:chOff x="799286" y="621792"/>
            <a:chExt cx="2801112" cy="182880"/>
          </a:xfrm>
        </p:grpSpPr>
        <p:cxnSp>
          <p:nvCxnSpPr>
            <p:cNvPr id="27" name="Straight Connector 26">
              <a:extLst>
                <a:ext uri="{FF2B5EF4-FFF2-40B4-BE49-F238E27FC236}">
                  <a16:creationId xmlns:a16="http://schemas.microsoft.com/office/drawing/2014/main" id="{CAE514C1-0B71-8748-8907-FC5E4B8BD900}"/>
                </a:ext>
              </a:extLst>
            </p:cNvPr>
            <p:cNvCxnSpPr>
              <a:cxnSpLocks/>
            </p:cNvCxnSpPr>
            <p:nvPr userDrawn="1"/>
          </p:nvCxnSpPr>
          <p:spPr>
            <a:xfrm>
              <a:off x="799286" y="621792"/>
              <a:ext cx="154838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FC3E9F-F602-EE40-935D-B8447386227E}"/>
                </a:ext>
              </a:extLst>
            </p:cNvPr>
            <p:cNvCxnSpPr>
              <a:cxnSpLocks/>
            </p:cNvCxnSpPr>
            <p:nvPr userDrawn="1"/>
          </p:nvCxnSpPr>
          <p:spPr>
            <a:xfrm>
              <a:off x="2509214" y="621792"/>
              <a:ext cx="259080" cy="0"/>
            </a:xfrm>
            <a:prstGeom prst="line">
              <a:avLst/>
            </a:prstGeom>
            <a:ln w="12700" cap="rnd">
              <a:solidFill>
                <a:srgbClr val="003764"/>
              </a:solidFill>
              <a:beve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F11453-69DA-BB42-9125-5E513E94DD4D}"/>
                </a:ext>
              </a:extLst>
            </p:cNvPr>
            <p:cNvCxnSpPr>
              <a:cxnSpLocks/>
            </p:cNvCxnSpPr>
            <p:nvPr userDrawn="1"/>
          </p:nvCxnSpPr>
          <p:spPr>
            <a:xfrm>
              <a:off x="2052014" y="804672"/>
              <a:ext cx="1548384" cy="0"/>
            </a:xfrm>
            <a:prstGeom prst="line">
              <a:avLst/>
            </a:prstGeom>
            <a:ln w="12700" cap="rnd">
              <a:solidFill>
                <a:srgbClr val="C5E3F3"/>
              </a:solidFill>
              <a:bevel/>
            </a:ln>
          </p:spPr>
          <p:style>
            <a:lnRef idx="1">
              <a:schemeClr val="accent1"/>
            </a:lnRef>
            <a:fillRef idx="0">
              <a:schemeClr val="accent1"/>
            </a:fillRef>
            <a:effectRef idx="0">
              <a:schemeClr val="accent1"/>
            </a:effectRef>
            <a:fontRef idx="minor">
              <a:schemeClr val="tx1"/>
            </a:fontRef>
          </p:style>
        </p:cxnSp>
      </p:grpSp>
      <p:pic>
        <p:nvPicPr>
          <p:cNvPr id="7" name="Graphic 6">
            <a:extLst>
              <a:ext uri="{FF2B5EF4-FFF2-40B4-BE49-F238E27FC236}">
                <a16:creationId xmlns:a16="http://schemas.microsoft.com/office/drawing/2014/main" id="{9A1ACD08-813D-A941-81C2-5157150A57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687879" y="439292"/>
            <a:ext cx="5011936" cy="5541900"/>
          </a:xfrm>
          <a:prstGeom prst="rect">
            <a:avLst/>
          </a:prstGeom>
        </p:spPr>
      </p:pic>
      <p:sp>
        <p:nvSpPr>
          <p:cNvPr id="31" name="Text Placeholder 12">
            <a:extLst>
              <a:ext uri="{FF2B5EF4-FFF2-40B4-BE49-F238E27FC236}">
                <a16:creationId xmlns:a16="http://schemas.microsoft.com/office/drawing/2014/main" id="{755AC6CE-B811-F54F-95FC-E9A43093F496}"/>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358608707"/>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ndex Slide 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159A96A-0EFB-2549-8510-D7B37B9E93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3192844">
            <a:off x="6298277" y="-2843474"/>
            <a:ext cx="12544948" cy="12544948"/>
          </a:xfrm>
          <a:prstGeom prst="rect">
            <a:avLst/>
          </a:prstGeom>
        </p:spPr>
      </p:pic>
      <p:sp>
        <p:nvSpPr>
          <p:cNvPr id="12" name="Picture Placeholder 3">
            <a:extLst>
              <a:ext uri="{FF2B5EF4-FFF2-40B4-BE49-F238E27FC236}">
                <a16:creationId xmlns:a16="http://schemas.microsoft.com/office/drawing/2014/main" id="{C34AAD8B-48E2-004C-A49F-573CD3B3BAA6}"/>
              </a:ext>
            </a:extLst>
          </p:cNvPr>
          <p:cNvSpPr>
            <a:spLocks noGrp="1"/>
          </p:cNvSpPr>
          <p:nvPr>
            <p:ph type="pic" sz="quarter" idx="32"/>
          </p:nvPr>
        </p:nvSpPr>
        <p:spPr>
          <a:xfrm>
            <a:off x="6743700" y="-2622145"/>
            <a:ext cx="11722100" cy="12064738"/>
          </a:xfrm>
          <a:prstGeom prst="ellipse">
            <a:avLst/>
          </a:prstGeom>
          <a:noFill/>
        </p:spPr>
        <p:txBody>
          <a:bodyPr/>
          <a:lstStyle/>
          <a:p>
            <a:endParaRPr lang="x-none"/>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776814"/>
            <a:ext cx="3583193" cy="561732"/>
          </a:xfrm>
        </p:spPr>
        <p:txBody>
          <a:bodyPr lIns="0" tIns="0" rIns="0" bIns="0" anchor="t">
            <a:noAutofit/>
          </a:bodyPr>
          <a:lstStyle>
            <a:lvl1pPr marL="0" indent="0" algn="l">
              <a:buNone/>
              <a:defRPr sz="4400">
                <a:solidFill>
                  <a:srgbClr val="004494"/>
                </a:solidFill>
              </a:defRPr>
            </a:lvl1pPr>
          </a:lstStyle>
          <a:p>
            <a:pPr lvl="0"/>
            <a:r>
              <a:rPr lang="pt-PT" err="1"/>
              <a:t>Chapter</a:t>
            </a:r>
            <a:r>
              <a:rPr lang="pt-PT"/>
              <a:t> </a:t>
            </a:r>
            <a:r>
              <a:rPr lang="pt-PT" err="1"/>
              <a:t>name</a:t>
            </a:r>
            <a:r>
              <a:rPr lang="pt-PT"/>
              <a:t> </a:t>
            </a:r>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0" y="4399334"/>
            <a:ext cx="3583193" cy="309348"/>
          </a:xfrm>
        </p:spPr>
        <p:txBody>
          <a:bodyPr>
            <a:noAutofit/>
          </a:bodyPr>
          <a:lstStyle>
            <a:lvl1pPr marL="0" indent="0" algn="l">
              <a:buNone/>
              <a:defRPr sz="2000" baseline="0">
                <a:solidFill>
                  <a:schemeClr val="accent3"/>
                </a:solidFill>
              </a:defRPr>
            </a:lvl1pPr>
          </a:lstStyle>
          <a:p>
            <a:pPr lvl="0"/>
            <a:r>
              <a:rPr lang="pt-PT"/>
              <a:t>A </a:t>
            </a:r>
            <a:r>
              <a:rPr lang="pt-PT" err="1"/>
              <a:t>brief</a:t>
            </a:r>
            <a:r>
              <a:rPr lang="pt-PT"/>
              <a:t> </a:t>
            </a:r>
            <a:r>
              <a:rPr lang="pt-PT" err="1"/>
              <a:t>description</a:t>
            </a:r>
            <a:endParaRPr lang="pt-PT"/>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a:off x="838200" y="3356676"/>
            <a:ext cx="1224000" cy="36000"/>
          </a:xfrm>
          <a:solidFill>
            <a:srgbClr val="FF0179"/>
          </a:solidFill>
        </p:spPr>
        <p:txBody>
          <a:bodyPr wrap="square" lIns="0" tIns="0" rIns="0" bIns="0">
            <a:noAutofit/>
          </a:bodyPr>
          <a:lstStyle>
            <a:lvl1pPr marL="0" indent="0" algn="l">
              <a:buNone/>
              <a:defRPr sz="4400" b="1" baseline="0">
                <a:solidFill>
                  <a:schemeClr val="accent4"/>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8" y="2062708"/>
            <a:ext cx="1583267" cy="906908"/>
          </a:xfrm>
          <a:effectLst>
            <a:outerShdw dist="50800" dir="1320000" algn="ctr" rotWithShape="0">
              <a:srgbClr val="00B3EF">
                <a:alpha val="41000"/>
              </a:srgbClr>
            </a:outerShdw>
          </a:effectLst>
        </p:spPr>
        <p:txBody>
          <a:bodyPr>
            <a:noAutofit/>
          </a:bodyPr>
          <a:lstStyle>
            <a:lvl1pPr marL="0" indent="0" algn="l">
              <a:buNone/>
              <a:defRPr lang="pt-PT" sz="8000" b="1" dirty="0">
                <a:ln w="22225">
                  <a:solidFill>
                    <a:srgbClr val="004494"/>
                  </a:solidFill>
                </a:ln>
                <a:solidFill>
                  <a:schemeClr val="bg1"/>
                </a:solidFill>
              </a:defRPr>
            </a:lvl1pPr>
          </a:lstStyle>
          <a:p>
            <a:pPr lvl="0"/>
            <a:r>
              <a:rPr lang="pt-PT"/>
              <a:t>##</a:t>
            </a:r>
          </a:p>
        </p:txBody>
      </p:sp>
      <p:sp>
        <p:nvSpPr>
          <p:cNvPr id="10" name="Text Placeholder 12">
            <a:extLst>
              <a:ext uri="{FF2B5EF4-FFF2-40B4-BE49-F238E27FC236}">
                <a16:creationId xmlns:a16="http://schemas.microsoft.com/office/drawing/2014/main" id="{30BC80D1-1628-DC4C-BFC2-7DBA41865FEE}"/>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897788415"/>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usiness Contact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A67F151-4B32-2641-8A44-A26E881A08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8789" y="3749152"/>
            <a:ext cx="14001008" cy="3136121"/>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6" name="Text Placeholder 25"/>
          <p:cNvSpPr>
            <a:spLocks noGrp="1"/>
          </p:cNvSpPr>
          <p:nvPr>
            <p:ph type="body" sz="quarter" idx="21" hasCustomPrompt="1"/>
          </p:nvPr>
        </p:nvSpPr>
        <p:spPr>
          <a:xfrm>
            <a:off x="839788" y="1341439"/>
            <a:ext cx="9052785" cy="698376"/>
          </a:xfrm>
        </p:spPr>
        <p:txBody>
          <a:bodyPr>
            <a:noAutofit/>
          </a:bodyPr>
          <a:lstStyle>
            <a:lvl1pPr marL="0" indent="0" algn="l">
              <a:buNone/>
              <a:defRPr sz="5000" b="1" baseline="0">
                <a:solidFill>
                  <a:srgbClr val="FF0179"/>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endParaRPr lang="pt-PT"/>
          </a:p>
        </p:txBody>
      </p:sp>
      <p:sp>
        <p:nvSpPr>
          <p:cNvPr id="7" name="Text Placeholder 25"/>
          <p:cNvSpPr>
            <a:spLocks noGrp="1"/>
          </p:cNvSpPr>
          <p:nvPr>
            <p:ph type="body" sz="quarter" idx="22" hasCustomPrompt="1"/>
          </p:nvPr>
        </p:nvSpPr>
        <p:spPr>
          <a:xfrm>
            <a:off x="839789" y="2256286"/>
            <a:ext cx="6869306" cy="872862"/>
          </a:xfrm>
        </p:spPr>
        <p:txBody>
          <a:bodyPr>
            <a:noAutofit/>
          </a:bodyPr>
          <a:lstStyle>
            <a:lvl1pPr marL="0" indent="0" algn="l">
              <a:spcBef>
                <a:spcPts val="0"/>
              </a:spcBef>
              <a:buNone/>
              <a:defRPr sz="29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a:t>
            </a:r>
          </a:p>
          <a:p>
            <a:pPr lvl="0"/>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p>
        </p:txBody>
      </p:sp>
      <p:pic>
        <p:nvPicPr>
          <p:cNvPr id="10" name="Graphic 9">
            <a:extLst>
              <a:ext uri="{FF2B5EF4-FFF2-40B4-BE49-F238E27FC236}">
                <a16:creationId xmlns:a16="http://schemas.microsoft.com/office/drawing/2014/main" id="{F78019A5-FD30-C54E-AE51-594751393A6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21133931">
            <a:off x="7647427" y="3136880"/>
            <a:ext cx="3356280" cy="2459403"/>
          </a:xfrm>
          <a:prstGeom prst="rect">
            <a:avLst/>
          </a:prstGeom>
        </p:spPr>
      </p:pic>
      <p:grpSp>
        <p:nvGrpSpPr>
          <p:cNvPr id="17" name="Group 16">
            <a:extLst>
              <a:ext uri="{FF2B5EF4-FFF2-40B4-BE49-F238E27FC236}">
                <a16:creationId xmlns:a16="http://schemas.microsoft.com/office/drawing/2014/main" id="{030797D2-7686-8C42-9EB2-5FC4579F636C}"/>
              </a:ext>
            </a:extLst>
          </p:cNvPr>
          <p:cNvGrpSpPr/>
          <p:nvPr userDrawn="1"/>
        </p:nvGrpSpPr>
        <p:grpSpPr>
          <a:xfrm>
            <a:off x="10780626" y="685866"/>
            <a:ext cx="551873" cy="743011"/>
            <a:chOff x="10711445" y="2989771"/>
            <a:chExt cx="379310" cy="510682"/>
          </a:xfrm>
        </p:grpSpPr>
        <p:sp>
          <p:nvSpPr>
            <p:cNvPr id="9" name="Oval 8">
              <a:extLst>
                <a:ext uri="{FF2B5EF4-FFF2-40B4-BE49-F238E27FC236}">
                  <a16:creationId xmlns:a16="http://schemas.microsoft.com/office/drawing/2014/main" id="{D03BA96C-0CFA-794B-8BD6-A9DE35375C3C}"/>
                </a:ext>
              </a:extLst>
            </p:cNvPr>
            <p:cNvSpPr/>
            <p:nvPr userDrawn="1"/>
          </p:nvSpPr>
          <p:spPr>
            <a:xfrm>
              <a:off x="10711445" y="3176649"/>
              <a:ext cx="323804" cy="323804"/>
            </a:xfrm>
            <a:prstGeom prst="ellipse">
              <a:avLst/>
            </a:prstGeom>
            <a:solidFill>
              <a:srgbClr val="FF0179">
                <a:alpha val="20247"/>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A20EBE-217A-2A49-98A7-912461205B43}"/>
                </a:ext>
              </a:extLst>
            </p:cNvPr>
            <p:cNvSpPr/>
            <p:nvPr userDrawn="1"/>
          </p:nvSpPr>
          <p:spPr>
            <a:xfrm>
              <a:off x="10968424" y="2989771"/>
              <a:ext cx="122331" cy="122331"/>
            </a:xfrm>
            <a:prstGeom prst="ellipse">
              <a:avLst/>
            </a:prstGeom>
            <a:solidFill>
              <a:srgbClr val="00B3EF">
                <a:alpha val="50000"/>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0005D8F-B251-454E-B619-0879D7784645}"/>
              </a:ext>
            </a:extLst>
          </p:cNvPr>
          <p:cNvGrpSpPr/>
          <p:nvPr userDrawn="1"/>
        </p:nvGrpSpPr>
        <p:grpSpPr>
          <a:xfrm>
            <a:off x="6235088" y="3727605"/>
            <a:ext cx="362048" cy="337185"/>
            <a:chOff x="5300866" y="3789499"/>
            <a:chExt cx="399290" cy="371869"/>
          </a:xfrm>
        </p:grpSpPr>
        <p:sp>
          <p:nvSpPr>
            <p:cNvPr id="12" name="Oval 11">
              <a:extLst>
                <a:ext uri="{FF2B5EF4-FFF2-40B4-BE49-F238E27FC236}">
                  <a16:creationId xmlns:a16="http://schemas.microsoft.com/office/drawing/2014/main" id="{0BE28A15-1DB1-D943-AC11-14147B44C412}"/>
                </a:ext>
              </a:extLst>
            </p:cNvPr>
            <p:cNvSpPr/>
            <p:nvPr userDrawn="1"/>
          </p:nvSpPr>
          <p:spPr>
            <a:xfrm>
              <a:off x="5331266" y="3789499"/>
              <a:ext cx="368890" cy="368890"/>
            </a:xfrm>
            <a:prstGeom prst="ellipse">
              <a:avLst/>
            </a:prstGeom>
            <a:solidFill>
              <a:schemeClr val="accent3">
                <a:alpha val="20247"/>
              </a:scheme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1F2E871-D979-B942-BC99-7FA53EAC7A6B}"/>
                </a:ext>
              </a:extLst>
            </p:cNvPr>
            <p:cNvSpPr/>
            <p:nvPr userDrawn="1"/>
          </p:nvSpPr>
          <p:spPr>
            <a:xfrm>
              <a:off x="5300866" y="4030740"/>
              <a:ext cx="130628" cy="130628"/>
            </a:xfrm>
            <a:prstGeom prst="ellipse">
              <a:avLst/>
            </a:prstGeom>
            <a:solidFill>
              <a:schemeClr val="bg1"/>
            </a:solidFill>
            <a:ln w="15875" cap="flat">
              <a:solidFill>
                <a:schemeClr val="tx2"/>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48767CF9-96FA-C043-B382-154A9206C367}"/>
              </a:ext>
            </a:extLst>
          </p:cNvPr>
          <p:cNvCxnSpPr>
            <a:cxnSpLocks/>
          </p:cNvCxnSpPr>
          <p:nvPr userDrawn="1"/>
        </p:nvCxnSpPr>
        <p:spPr>
          <a:xfrm>
            <a:off x="2633669" y="3286496"/>
            <a:ext cx="1865101"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25A4B-9974-AB49-9DF2-CF23A701D17E}"/>
              </a:ext>
            </a:extLst>
          </p:cNvPr>
          <p:cNvCxnSpPr>
            <a:cxnSpLocks/>
          </p:cNvCxnSpPr>
          <p:nvPr userDrawn="1"/>
        </p:nvCxnSpPr>
        <p:spPr>
          <a:xfrm>
            <a:off x="4653148" y="3286496"/>
            <a:ext cx="475014" cy="0"/>
          </a:xfrm>
          <a:prstGeom prst="line">
            <a:avLst/>
          </a:prstGeom>
          <a:ln w="15875" cap="rnd">
            <a:solidFill>
              <a:srgbClr val="FF0179">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BBE88-61A5-0248-B703-8090F17D461B}"/>
              </a:ext>
            </a:extLst>
          </p:cNvPr>
          <p:cNvCxnSpPr>
            <a:cxnSpLocks/>
          </p:cNvCxnSpPr>
          <p:nvPr userDrawn="1"/>
        </p:nvCxnSpPr>
        <p:spPr>
          <a:xfrm>
            <a:off x="1266121" y="3417124"/>
            <a:ext cx="1020812" cy="0"/>
          </a:xfrm>
          <a:prstGeom prst="line">
            <a:avLst/>
          </a:prstGeom>
          <a:ln w="15875" cap="rnd">
            <a:solidFill>
              <a:srgbClr val="004494">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A5754B-0B57-FE4D-9005-0B86CE75CEA5}"/>
              </a:ext>
            </a:extLst>
          </p:cNvPr>
          <p:cNvCxnSpPr>
            <a:cxnSpLocks/>
          </p:cNvCxnSpPr>
          <p:nvPr userDrawn="1"/>
        </p:nvCxnSpPr>
        <p:spPr>
          <a:xfrm>
            <a:off x="2421585" y="3417124"/>
            <a:ext cx="271252" cy="0"/>
          </a:xfrm>
          <a:prstGeom prst="line">
            <a:avLst/>
          </a:prstGeom>
          <a:ln w="15875" cap="rnd">
            <a:solidFill>
              <a:srgbClr val="FF0179"/>
            </a:solidFill>
            <a:round/>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A586E843-740C-2945-86BD-D19CFC22EE39}"/>
              </a:ext>
            </a:extLst>
          </p:cNvPr>
          <p:cNvPicPr>
            <a:picLocks noChangeAspect="1"/>
          </p:cNvPicPr>
          <p:nvPr userDrawn="1"/>
        </p:nvPicPr>
        <p:blipFill>
          <a:blip r:embed="rId5" cstate="email">
            <a:alphaModFix amt="14000"/>
            <a:extLst>
              <a:ext uri="{28A0092B-C50C-407E-A947-70E740481C1C}">
                <a14:useLocalDpi xmlns:a14="http://schemas.microsoft.com/office/drawing/2010/main"/>
              </a:ext>
            </a:extLst>
          </a:blip>
          <a:stretch>
            <a:fillRect/>
          </a:stretch>
        </p:blipFill>
        <p:spPr>
          <a:xfrm>
            <a:off x="7535264" y="629056"/>
            <a:ext cx="2262745" cy="320704"/>
          </a:xfrm>
          <a:prstGeom prst="rect">
            <a:avLst/>
          </a:prstGeom>
        </p:spPr>
      </p:pic>
      <p:pic>
        <p:nvPicPr>
          <p:cNvPr id="33" name="Picture 32">
            <a:extLst>
              <a:ext uri="{FF2B5EF4-FFF2-40B4-BE49-F238E27FC236}">
                <a16:creationId xmlns:a16="http://schemas.microsoft.com/office/drawing/2014/main" id="{63FA2C0B-1559-D549-B394-0710490EFB4C}"/>
              </a:ext>
            </a:extLst>
          </p:cNvPr>
          <p:cNvPicPr>
            <a:picLocks noChangeAspect="1"/>
          </p:cNvPicPr>
          <p:nvPr userDrawn="1"/>
        </p:nvPicPr>
        <p:blipFill>
          <a:blip r:embed="rId6" cstate="email">
            <a:alphaModFix amt="16000"/>
            <a:extLst>
              <a:ext uri="{28A0092B-C50C-407E-A947-70E740481C1C}">
                <a14:useLocalDpi xmlns:a14="http://schemas.microsoft.com/office/drawing/2010/main"/>
              </a:ext>
            </a:extLst>
          </a:blip>
          <a:stretch>
            <a:fillRect/>
          </a:stretch>
        </p:blipFill>
        <p:spPr>
          <a:xfrm>
            <a:off x="10591606" y="2491290"/>
            <a:ext cx="1244409" cy="318426"/>
          </a:xfrm>
          <a:prstGeom prst="rect">
            <a:avLst/>
          </a:prstGeom>
        </p:spPr>
      </p:pic>
      <p:pic>
        <p:nvPicPr>
          <p:cNvPr id="35" name="Picture 34">
            <a:extLst>
              <a:ext uri="{FF2B5EF4-FFF2-40B4-BE49-F238E27FC236}">
                <a16:creationId xmlns:a16="http://schemas.microsoft.com/office/drawing/2014/main" id="{0BC6DBBF-BB0C-BA4B-A3DA-DB94D991C033}"/>
              </a:ext>
            </a:extLst>
          </p:cNvPr>
          <p:cNvPicPr>
            <a:picLocks noChangeAspect="1"/>
          </p:cNvPicPr>
          <p:nvPr userDrawn="1"/>
        </p:nvPicPr>
        <p:blipFill>
          <a:blip r:embed="rId7" cstate="email">
            <a:alphaModFix amt="40000"/>
            <a:extLst>
              <a:ext uri="{28A0092B-C50C-407E-A947-70E740481C1C}">
                <a14:useLocalDpi xmlns:a14="http://schemas.microsoft.com/office/drawing/2010/main"/>
              </a:ext>
            </a:extLst>
          </a:blip>
          <a:stretch>
            <a:fillRect/>
          </a:stretch>
        </p:blipFill>
        <p:spPr>
          <a:xfrm>
            <a:off x="10797873" y="917828"/>
            <a:ext cx="702289" cy="702289"/>
          </a:xfrm>
          <a:prstGeom prst="rect">
            <a:avLst/>
          </a:prstGeom>
        </p:spPr>
      </p:pic>
      <p:sp>
        <p:nvSpPr>
          <p:cNvPr id="22" name="Text Placeholder 12">
            <a:extLst>
              <a:ext uri="{FF2B5EF4-FFF2-40B4-BE49-F238E27FC236}">
                <a16:creationId xmlns:a16="http://schemas.microsoft.com/office/drawing/2014/main" id="{4A7C6CD5-ACB5-1840-B440-0075FD2DC483}"/>
              </a:ext>
            </a:extLst>
          </p:cNvPr>
          <p:cNvSpPr>
            <a:spLocks noGrp="1" noChangeAspect="1"/>
          </p:cNvSpPr>
          <p:nvPr>
            <p:ph type="body" sz="quarter" idx="15" hasCustomPrompt="1"/>
          </p:nvPr>
        </p:nvSpPr>
        <p:spPr>
          <a:xfrm>
            <a:off x="11172715" y="6240998"/>
            <a:ext cx="654894" cy="324000"/>
          </a:xfrm>
          <a:blipFill>
            <a:blip r:embed="rId8"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6754568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usiness Contact Slide 2">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CB368612-CB14-1945-9A29-1EB5A66A46A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13217" y="3377558"/>
            <a:ext cx="15645441" cy="3504462"/>
          </a:xfrm>
          <a:prstGeom prst="rect">
            <a:avLst/>
          </a:prstGeom>
        </p:spPr>
      </p:pic>
      <p:sp>
        <p:nvSpPr>
          <p:cNvPr id="23" name="Rectangle 22"/>
          <p:cNvSpPr/>
          <p:nvPr userDrawn="1"/>
        </p:nvSpPr>
        <p:spPr>
          <a:xfrm>
            <a:off x="956170" y="4348738"/>
            <a:ext cx="1449408" cy="32400"/>
          </a:xfrm>
          <a:prstGeom prst="rect">
            <a:avLst/>
          </a:prstGeom>
          <a:solidFill>
            <a:srgbClr val="00B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20" name="Text Placeholder 12"/>
          <p:cNvSpPr>
            <a:spLocks noGrp="1"/>
          </p:cNvSpPr>
          <p:nvPr>
            <p:ph type="body" sz="quarter" idx="17" hasCustomPrompt="1"/>
          </p:nvPr>
        </p:nvSpPr>
        <p:spPr>
          <a:xfrm>
            <a:off x="955748" y="1795016"/>
            <a:ext cx="4692332" cy="31374"/>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22" name="Rectangle 21"/>
          <p:cNvSpPr/>
          <p:nvPr userDrawn="1"/>
        </p:nvSpPr>
        <p:spPr>
          <a:xfrm>
            <a:off x="955748" y="3070145"/>
            <a:ext cx="1392852" cy="32400"/>
          </a:xfrm>
          <a:prstGeom prst="rect">
            <a:avLst/>
          </a:prstGeom>
          <a:solidFill>
            <a:srgbClr val="00B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4" name="Picture Placeholder 12"/>
          <p:cNvSpPr>
            <a:spLocks noGrp="1" noChangeAspect="1"/>
          </p:cNvSpPr>
          <p:nvPr>
            <p:ph type="pic" sz="quarter" idx="77" hasCustomPrompt="1"/>
          </p:nvPr>
        </p:nvSpPr>
        <p:spPr>
          <a:xfrm>
            <a:off x="956170" y="4684377"/>
            <a:ext cx="1160088" cy="1160088"/>
          </a:xfrm>
          <a:prstGeom prst="ellipse">
            <a:avLst/>
          </a:prstGeom>
        </p:spPr>
        <p:txBody>
          <a:bodyPr>
            <a:normAutofit/>
          </a:bodyPr>
          <a:lstStyle>
            <a:lvl1pPr marL="0" indent="0">
              <a:buNone/>
              <a:defRPr sz="1000">
                <a:solidFill>
                  <a:schemeClr val="accent2"/>
                </a:solidFill>
              </a:defRPr>
            </a:lvl1pPr>
          </a:lstStyle>
          <a:p>
            <a:r>
              <a:rPr lang="pt-PT"/>
              <a:t>Picture </a:t>
            </a:r>
            <a:r>
              <a:rPr lang="pt-PT" err="1"/>
              <a:t>here</a:t>
            </a:r>
            <a:endParaRPr lang="pt-PT"/>
          </a:p>
        </p:txBody>
      </p:sp>
      <p:sp>
        <p:nvSpPr>
          <p:cNvPr id="26" name="Text Placeholder 25"/>
          <p:cNvSpPr>
            <a:spLocks noGrp="1"/>
          </p:cNvSpPr>
          <p:nvPr>
            <p:ph type="body" sz="quarter" idx="78" hasCustomPrompt="1"/>
          </p:nvPr>
        </p:nvSpPr>
        <p:spPr>
          <a:xfrm>
            <a:off x="892928" y="3149815"/>
            <a:ext cx="4938413" cy="309434"/>
          </a:xfrm>
        </p:spPr>
        <p:txBody>
          <a:bodyPr>
            <a:noAutofit/>
          </a:bodyPr>
          <a:lstStyle>
            <a:lvl1pPr marL="0" indent="0">
              <a:buNone/>
              <a:defRPr sz="1600" u="sng" baseline="0">
                <a:solidFill>
                  <a:schemeClr val="tx2">
                    <a:lumMod val="60000"/>
                    <a:lumOff val="40000"/>
                  </a:schemeClr>
                </a:solidFill>
              </a:defRPr>
            </a:lvl1pPr>
          </a:lstStyle>
          <a:p>
            <a:pPr lvl="0"/>
            <a:r>
              <a:rPr lang="pt-PT" err="1"/>
              <a:t>Add</a:t>
            </a:r>
            <a:r>
              <a:rPr lang="pt-PT"/>
              <a:t> a link </a:t>
            </a:r>
            <a:r>
              <a:rPr lang="pt-PT" err="1"/>
              <a:t>here</a:t>
            </a:r>
            <a:endParaRPr lang="pt-PT"/>
          </a:p>
        </p:txBody>
      </p:sp>
      <p:sp>
        <p:nvSpPr>
          <p:cNvPr id="27" name="Text Placeholder 25"/>
          <p:cNvSpPr>
            <a:spLocks noGrp="1"/>
          </p:cNvSpPr>
          <p:nvPr>
            <p:ph type="body" sz="quarter" idx="79" hasCustomPrompt="1"/>
          </p:nvPr>
        </p:nvSpPr>
        <p:spPr>
          <a:xfrm>
            <a:off x="2340628" y="4682617"/>
            <a:ext cx="3755372" cy="232484"/>
          </a:xfrm>
        </p:spPr>
        <p:txBody>
          <a:bodyPr>
            <a:noAutofit/>
          </a:bodyPr>
          <a:lstStyle>
            <a:lvl1pPr marL="0" indent="0">
              <a:buNone/>
              <a:defRPr sz="1600" b="1" u="none" baseline="0">
                <a:solidFill>
                  <a:srgbClr val="FF0179"/>
                </a:solidFill>
              </a:defRPr>
            </a:lvl1pPr>
          </a:lstStyle>
          <a:p>
            <a:pPr lvl="0"/>
            <a:r>
              <a:rPr lang="pt-PT" err="1"/>
              <a:t>Name</a:t>
            </a:r>
            <a:r>
              <a:rPr lang="pt-PT"/>
              <a:t> </a:t>
            </a:r>
            <a:r>
              <a:rPr lang="pt-PT" err="1"/>
              <a:t>Surname</a:t>
            </a:r>
            <a:endParaRPr lang="pt-PT"/>
          </a:p>
        </p:txBody>
      </p:sp>
      <p:sp>
        <p:nvSpPr>
          <p:cNvPr id="28" name="Text Placeholder 25"/>
          <p:cNvSpPr>
            <a:spLocks noGrp="1"/>
          </p:cNvSpPr>
          <p:nvPr>
            <p:ph type="body" sz="quarter" idx="80" hasCustomPrompt="1"/>
          </p:nvPr>
        </p:nvSpPr>
        <p:spPr>
          <a:xfrm>
            <a:off x="2340628" y="4917379"/>
            <a:ext cx="3755372" cy="232484"/>
          </a:xfrm>
        </p:spPr>
        <p:txBody>
          <a:bodyPr>
            <a:noAutofit/>
          </a:bodyPr>
          <a:lstStyle>
            <a:lvl1pPr marL="0" indent="0">
              <a:buNone/>
              <a:defRPr sz="1600" b="0" u="none" baseline="0">
                <a:solidFill>
                  <a:srgbClr val="FF0179"/>
                </a:solidFill>
              </a:defRPr>
            </a:lvl1pPr>
          </a:lstStyle>
          <a:p>
            <a:pPr lvl="0"/>
            <a:r>
              <a:rPr lang="pt-PT" err="1"/>
              <a:t>Position</a:t>
            </a:r>
            <a:endParaRPr lang="pt-PT"/>
          </a:p>
        </p:txBody>
      </p:sp>
      <p:sp>
        <p:nvSpPr>
          <p:cNvPr id="29" name="Text Placeholder 25"/>
          <p:cNvSpPr>
            <a:spLocks noGrp="1"/>
          </p:cNvSpPr>
          <p:nvPr>
            <p:ph type="body" sz="quarter" idx="81" hasCustomPrompt="1"/>
          </p:nvPr>
        </p:nvSpPr>
        <p:spPr>
          <a:xfrm>
            <a:off x="2340628" y="5326235"/>
            <a:ext cx="3755372" cy="232484"/>
          </a:xfrm>
        </p:spPr>
        <p:txBody>
          <a:bodyPr>
            <a:noAutofit/>
          </a:bodyPr>
          <a:lstStyle>
            <a:lvl1pPr marL="0" indent="0">
              <a:buNone/>
              <a:defRPr sz="1600" b="0" u="none" baseline="0">
                <a:solidFill>
                  <a:srgbClr val="FF0179"/>
                </a:solidFill>
              </a:defRPr>
            </a:lvl1pPr>
          </a:lstStyle>
          <a:p>
            <a:pPr lvl="0"/>
            <a:r>
              <a:rPr lang="pt-PT"/>
              <a:t>E-mail </a:t>
            </a:r>
            <a:r>
              <a:rPr lang="pt-PT" err="1"/>
              <a:t>adress</a:t>
            </a:r>
            <a:endParaRPr lang="pt-PT"/>
          </a:p>
        </p:txBody>
      </p:sp>
      <p:sp>
        <p:nvSpPr>
          <p:cNvPr id="30" name="Text Placeholder 25"/>
          <p:cNvSpPr>
            <a:spLocks noGrp="1"/>
          </p:cNvSpPr>
          <p:nvPr>
            <p:ph type="body" sz="quarter" idx="82" hasCustomPrompt="1"/>
          </p:nvPr>
        </p:nvSpPr>
        <p:spPr>
          <a:xfrm>
            <a:off x="2340628" y="5580338"/>
            <a:ext cx="3755372" cy="232484"/>
          </a:xfrm>
        </p:spPr>
        <p:txBody>
          <a:bodyPr>
            <a:noAutofit/>
          </a:bodyPr>
          <a:lstStyle>
            <a:lvl1pPr marL="0" indent="0">
              <a:buNone/>
              <a:defRPr sz="1600" b="0" u="none" baseline="0">
                <a:solidFill>
                  <a:srgbClr val="FF0179"/>
                </a:solidFill>
              </a:defRPr>
            </a:lvl1pPr>
          </a:lstStyle>
          <a:p>
            <a:pPr lvl="0"/>
            <a:r>
              <a:rPr lang="pt-PT" err="1"/>
              <a:t>Phone</a:t>
            </a:r>
            <a:r>
              <a:rPr lang="pt-PT"/>
              <a:t> </a:t>
            </a:r>
            <a:r>
              <a:rPr lang="pt-PT" err="1"/>
              <a:t>number</a:t>
            </a:r>
            <a:endParaRPr lang="pt-PT"/>
          </a:p>
        </p:txBody>
      </p:sp>
      <p:sp>
        <p:nvSpPr>
          <p:cNvPr id="19" name="Text Placeholder 18"/>
          <p:cNvSpPr>
            <a:spLocks noGrp="1"/>
          </p:cNvSpPr>
          <p:nvPr>
            <p:ph type="body" sz="quarter" idx="16" hasCustomPrompt="1"/>
          </p:nvPr>
        </p:nvSpPr>
        <p:spPr>
          <a:xfrm>
            <a:off x="787854" y="1400559"/>
            <a:ext cx="5043487" cy="501867"/>
          </a:xfrm>
        </p:spPr>
        <p:txBody>
          <a:bodyPr>
            <a:noAutofit/>
          </a:bodyPr>
          <a:lstStyle>
            <a:lvl1pPr marL="0" indent="0">
              <a:buNone/>
              <a:defRPr sz="3600" b="1">
                <a:solidFill>
                  <a:srgbClr val="FF0179"/>
                </a:solidFill>
              </a:defRPr>
            </a:lvl1pPr>
          </a:lstStyle>
          <a:p>
            <a:pPr lvl="0"/>
            <a:r>
              <a:rPr lang="pt-PT" err="1"/>
              <a:t>The</a:t>
            </a:r>
            <a:r>
              <a:rPr lang="pt-PT"/>
              <a:t> </a:t>
            </a:r>
            <a:r>
              <a:rPr lang="pt-PT" err="1"/>
              <a:t>topic’s</a:t>
            </a:r>
            <a:r>
              <a:rPr lang="pt-PT"/>
              <a:t> </a:t>
            </a:r>
            <a:r>
              <a:rPr lang="pt-PT" err="1"/>
              <a:t>name</a:t>
            </a:r>
            <a:r>
              <a:rPr lang="pt-PT"/>
              <a:t> </a:t>
            </a:r>
            <a:r>
              <a:rPr lang="pt-PT" err="1"/>
              <a:t>here</a:t>
            </a:r>
            <a:endParaRPr lang="pt-PT"/>
          </a:p>
        </p:txBody>
      </p:sp>
      <p:pic>
        <p:nvPicPr>
          <p:cNvPr id="25" name="Graphic 24">
            <a:extLst>
              <a:ext uri="{FF2B5EF4-FFF2-40B4-BE49-F238E27FC236}">
                <a16:creationId xmlns:a16="http://schemas.microsoft.com/office/drawing/2014/main" id="{2D32B3F8-9FE2-374B-A6AF-2A8C18DA2C2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21073093">
            <a:off x="7087491" y="1975229"/>
            <a:ext cx="4010742" cy="2938977"/>
          </a:xfrm>
          <a:prstGeom prst="rect">
            <a:avLst/>
          </a:prstGeom>
        </p:spPr>
      </p:pic>
      <p:grpSp>
        <p:nvGrpSpPr>
          <p:cNvPr id="9" name="Group 8">
            <a:extLst>
              <a:ext uri="{FF2B5EF4-FFF2-40B4-BE49-F238E27FC236}">
                <a16:creationId xmlns:a16="http://schemas.microsoft.com/office/drawing/2014/main" id="{56192038-45A1-C04D-9CDC-6EB943CB8610}"/>
              </a:ext>
            </a:extLst>
          </p:cNvPr>
          <p:cNvGrpSpPr/>
          <p:nvPr userDrawn="1"/>
        </p:nvGrpSpPr>
        <p:grpSpPr>
          <a:xfrm>
            <a:off x="10917469" y="320175"/>
            <a:ext cx="854646" cy="862985"/>
            <a:chOff x="11400525" y="325972"/>
            <a:chExt cx="854646" cy="862985"/>
          </a:xfrm>
        </p:grpSpPr>
        <p:sp>
          <p:nvSpPr>
            <p:cNvPr id="2" name="Oval 1">
              <a:extLst>
                <a:ext uri="{FF2B5EF4-FFF2-40B4-BE49-F238E27FC236}">
                  <a16:creationId xmlns:a16="http://schemas.microsoft.com/office/drawing/2014/main" id="{1417ACFB-F3D6-AE4F-9946-CAA40B354615}"/>
                </a:ext>
              </a:extLst>
            </p:cNvPr>
            <p:cNvSpPr/>
            <p:nvPr userDrawn="1"/>
          </p:nvSpPr>
          <p:spPr>
            <a:xfrm>
              <a:off x="11454063" y="325972"/>
              <a:ext cx="801108" cy="801108"/>
            </a:xfrm>
            <a:prstGeom prst="ellipse">
              <a:avLst/>
            </a:prstGeom>
            <a:solidFill>
              <a:srgbClr val="00B3EF">
                <a:alpha val="15430"/>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1ECB5B5-13A2-0E4B-8616-5C63500EF275}"/>
                </a:ext>
              </a:extLst>
            </p:cNvPr>
            <p:cNvSpPr/>
            <p:nvPr userDrawn="1"/>
          </p:nvSpPr>
          <p:spPr>
            <a:xfrm>
              <a:off x="11400525" y="911519"/>
              <a:ext cx="277438" cy="277438"/>
            </a:xfrm>
            <a:prstGeom prst="ellipse">
              <a:avLst/>
            </a:prstGeom>
            <a:solidFill>
              <a:schemeClr val="bg1"/>
            </a:solidFill>
            <a:ln w="15875" cap="flat">
              <a:solidFill>
                <a:schemeClr val="accent3"/>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1D8DCE1C-C85E-0D48-8963-87CF7D61D9EF}"/>
              </a:ext>
            </a:extLst>
          </p:cNvPr>
          <p:cNvPicPr>
            <a:picLocks noChangeAspect="1"/>
          </p:cNvPicPr>
          <p:nvPr userDrawn="1"/>
        </p:nvPicPr>
        <p:blipFill>
          <a:blip r:embed="rId5" cstate="email">
            <a:alphaModFix amt="11000"/>
            <a:extLst>
              <a:ext uri="{28A0092B-C50C-407E-A947-70E740481C1C}">
                <a14:useLocalDpi xmlns:a14="http://schemas.microsoft.com/office/drawing/2010/main"/>
              </a:ext>
            </a:extLst>
          </a:blip>
          <a:stretch>
            <a:fillRect/>
          </a:stretch>
        </p:blipFill>
        <p:spPr>
          <a:xfrm>
            <a:off x="5162346" y="2506719"/>
            <a:ext cx="1376919" cy="195154"/>
          </a:xfrm>
          <a:prstGeom prst="rect">
            <a:avLst/>
          </a:prstGeom>
        </p:spPr>
      </p:pic>
      <p:grpSp>
        <p:nvGrpSpPr>
          <p:cNvPr id="10" name="Group 9">
            <a:extLst>
              <a:ext uri="{FF2B5EF4-FFF2-40B4-BE49-F238E27FC236}">
                <a16:creationId xmlns:a16="http://schemas.microsoft.com/office/drawing/2014/main" id="{90AF1281-3C32-AC47-9E5D-B59B8731856F}"/>
              </a:ext>
            </a:extLst>
          </p:cNvPr>
          <p:cNvGrpSpPr/>
          <p:nvPr userDrawn="1"/>
        </p:nvGrpSpPr>
        <p:grpSpPr>
          <a:xfrm>
            <a:off x="7331628" y="992092"/>
            <a:ext cx="538561" cy="578701"/>
            <a:chOff x="6903635" y="834787"/>
            <a:chExt cx="855977" cy="919775"/>
          </a:xfrm>
        </p:grpSpPr>
        <p:pic>
          <p:nvPicPr>
            <p:cNvPr id="7" name="Picture 6">
              <a:extLst>
                <a:ext uri="{FF2B5EF4-FFF2-40B4-BE49-F238E27FC236}">
                  <a16:creationId xmlns:a16="http://schemas.microsoft.com/office/drawing/2014/main" id="{71D50C7A-4D9C-1243-B8CF-9396A232FE9F}"/>
                </a:ext>
              </a:extLst>
            </p:cNvPr>
            <p:cNvPicPr>
              <a:picLocks noChangeAspect="1"/>
            </p:cNvPicPr>
            <p:nvPr userDrawn="1"/>
          </p:nvPicPr>
          <p:blipFill>
            <a:blip r:embed="rId6" cstate="email">
              <a:alphaModFix amt="50000"/>
              <a:extLst>
                <a:ext uri="{28A0092B-C50C-407E-A947-70E740481C1C}">
                  <a14:useLocalDpi xmlns:a14="http://schemas.microsoft.com/office/drawing/2010/main"/>
                </a:ext>
              </a:extLst>
            </a:blip>
            <a:stretch>
              <a:fillRect/>
            </a:stretch>
          </p:blipFill>
          <p:spPr>
            <a:xfrm>
              <a:off x="6903635" y="834787"/>
              <a:ext cx="855977" cy="855977"/>
            </a:xfrm>
            <a:prstGeom prst="rect">
              <a:avLst/>
            </a:prstGeom>
          </p:spPr>
        </p:pic>
        <p:sp>
          <p:nvSpPr>
            <p:cNvPr id="32" name="Oval 31">
              <a:extLst>
                <a:ext uri="{FF2B5EF4-FFF2-40B4-BE49-F238E27FC236}">
                  <a16:creationId xmlns:a16="http://schemas.microsoft.com/office/drawing/2014/main" id="{7C8A2ACA-9E43-B846-B35F-501E7C6AEBD0}"/>
                </a:ext>
              </a:extLst>
            </p:cNvPr>
            <p:cNvSpPr/>
            <p:nvPr userDrawn="1"/>
          </p:nvSpPr>
          <p:spPr>
            <a:xfrm>
              <a:off x="6903635" y="1127080"/>
              <a:ext cx="627482" cy="627482"/>
            </a:xfrm>
            <a:prstGeom prst="ellipse">
              <a:avLst/>
            </a:prstGeom>
            <a:solidFill>
              <a:schemeClr val="accent3">
                <a:alpha val="10921"/>
              </a:scheme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3" name="Text Placeholder 12">
            <a:extLst>
              <a:ext uri="{FF2B5EF4-FFF2-40B4-BE49-F238E27FC236}">
                <a16:creationId xmlns:a16="http://schemas.microsoft.com/office/drawing/2014/main" id="{802C7751-0E4A-1543-B66D-1FA2323FAFED}"/>
              </a:ext>
            </a:extLst>
          </p:cNvPr>
          <p:cNvSpPr>
            <a:spLocks noGrp="1" noChangeAspect="1"/>
          </p:cNvSpPr>
          <p:nvPr>
            <p:ph type="body" sz="quarter" idx="15" hasCustomPrompt="1"/>
          </p:nvPr>
        </p:nvSpPr>
        <p:spPr>
          <a:xfrm>
            <a:off x="11172715" y="6240998"/>
            <a:ext cx="654894" cy="324000"/>
          </a:xfrm>
          <a:blipFill>
            <a:blip r:embed="rId7"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4" name="Text Placeholder 25">
            <a:extLst>
              <a:ext uri="{FF2B5EF4-FFF2-40B4-BE49-F238E27FC236}">
                <a16:creationId xmlns:a16="http://schemas.microsoft.com/office/drawing/2014/main" id="{8A867E0B-C961-E140-9B11-0759BBC66E38}"/>
              </a:ext>
            </a:extLst>
          </p:cNvPr>
          <p:cNvSpPr>
            <a:spLocks noGrp="1"/>
          </p:cNvSpPr>
          <p:nvPr>
            <p:ph type="body" sz="quarter" idx="83" hasCustomPrompt="1"/>
          </p:nvPr>
        </p:nvSpPr>
        <p:spPr>
          <a:xfrm>
            <a:off x="902318" y="2846845"/>
            <a:ext cx="4929023" cy="309434"/>
          </a:xfrm>
        </p:spPr>
        <p:txBody>
          <a:bodyPr>
            <a:noAutofit/>
          </a:bodyPr>
          <a:lstStyle>
            <a:lvl1pPr marL="0" indent="0" algn="l" defTabSz="914400" rtl="0" eaLnBrk="1" latinLnBrk="0" hangingPunct="1">
              <a:lnSpc>
                <a:spcPct val="105999"/>
              </a:lnSpc>
              <a:buNone/>
              <a:defRPr lang="pt-PT" sz="1600" b="1" kern="1200" dirty="0">
                <a:solidFill>
                  <a:srgbClr val="004494"/>
                </a:solidFill>
                <a:latin typeface="EC Square Sans Pro"/>
                <a:ea typeface="EC Square Sans Pro"/>
                <a:cs typeface="EC Square Sans Pro"/>
                <a:sym typeface="EC Square Sans Pro"/>
              </a:defRPr>
            </a:lvl1pPr>
          </a:lstStyle>
          <a:p>
            <a:r>
              <a:rPr lang="pt-PT" err="1"/>
              <a:t>Click</a:t>
            </a:r>
            <a:r>
              <a:rPr lang="pt-PT" baseline="0"/>
              <a:t> </a:t>
            </a:r>
            <a:r>
              <a:rPr lang="pt-PT" baseline="0" err="1"/>
              <a:t>the</a:t>
            </a:r>
            <a:r>
              <a:rPr lang="pt-PT" baseline="0"/>
              <a:t> link:</a:t>
            </a:r>
            <a:endParaRPr lang="pt-PT"/>
          </a:p>
        </p:txBody>
      </p:sp>
      <p:sp>
        <p:nvSpPr>
          <p:cNvPr id="35" name="Text Placeholder 25">
            <a:extLst>
              <a:ext uri="{FF2B5EF4-FFF2-40B4-BE49-F238E27FC236}">
                <a16:creationId xmlns:a16="http://schemas.microsoft.com/office/drawing/2014/main" id="{961F8CE1-73DA-5846-94B9-DD23D7CE26CF}"/>
              </a:ext>
            </a:extLst>
          </p:cNvPr>
          <p:cNvSpPr>
            <a:spLocks noGrp="1"/>
          </p:cNvSpPr>
          <p:nvPr>
            <p:ph type="body" sz="quarter" idx="84" hasCustomPrompt="1"/>
          </p:nvPr>
        </p:nvSpPr>
        <p:spPr>
          <a:xfrm>
            <a:off x="892927" y="4123301"/>
            <a:ext cx="5043487" cy="309434"/>
          </a:xfrm>
        </p:spPr>
        <p:txBody>
          <a:bodyPr>
            <a:noAutofit/>
          </a:bodyPr>
          <a:lstStyle>
            <a:lvl1pPr marL="0" indent="0" algn="l" defTabSz="914400" rtl="0" eaLnBrk="1" latinLnBrk="0" hangingPunct="1">
              <a:lnSpc>
                <a:spcPct val="105999"/>
              </a:lnSpc>
              <a:buNone/>
              <a:defRPr lang="pt-PT" sz="1600" b="1" kern="1200" dirty="0">
                <a:solidFill>
                  <a:srgbClr val="004494"/>
                </a:solidFill>
                <a:latin typeface="EC Square Sans Pro"/>
                <a:ea typeface="EC Square Sans Pro"/>
                <a:cs typeface="EC Square Sans Pro"/>
                <a:sym typeface="EC Square Sans Pro"/>
              </a:defRPr>
            </a:lvl1pPr>
          </a:lstStyle>
          <a:p>
            <a:r>
              <a:rPr lang="en-GB"/>
              <a:t>Drop us a line:</a:t>
            </a:r>
          </a:p>
        </p:txBody>
      </p:sp>
      <p:sp>
        <p:nvSpPr>
          <p:cNvPr id="38" name="Text Placeholder 25">
            <a:extLst>
              <a:ext uri="{FF2B5EF4-FFF2-40B4-BE49-F238E27FC236}">
                <a16:creationId xmlns:a16="http://schemas.microsoft.com/office/drawing/2014/main" id="{9E081BA9-B884-3747-9882-78228B73B737}"/>
              </a:ext>
            </a:extLst>
          </p:cNvPr>
          <p:cNvSpPr>
            <a:spLocks noGrp="1"/>
          </p:cNvSpPr>
          <p:nvPr>
            <p:ph type="body" sz="quarter" idx="85" hasCustomPrompt="1"/>
          </p:nvPr>
        </p:nvSpPr>
        <p:spPr>
          <a:xfrm>
            <a:off x="787854" y="889724"/>
            <a:ext cx="5043487" cy="309434"/>
          </a:xfrm>
        </p:spPr>
        <p:txBody>
          <a:bodyPr>
            <a:noAutofit/>
          </a:bodyPr>
          <a:lstStyle>
            <a:lvl1pPr marL="0" indent="0" algn="l" defTabSz="914400" rtl="0" eaLnBrk="1" latinLnBrk="0" hangingPunct="1">
              <a:lnSpc>
                <a:spcPct val="105999"/>
              </a:lnSpc>
              <a:buNone/>
              <a:defRPr lang="pt-PT" sz="1600" b="1" kern="1200" dirty="0">
                <a:solidFill>
                  <a:srgbClr val="004494"/>
                </a:solidFill>
                <a:latin typeface="EC Square Sans Pro"/>
                <a:ea typeface="EC Square Sans Pro"/>
                <a:cs typeface="EC Square Sans Pro"/>
                <a:sym typeface="EC Square Sans Pro"/>
              </a:defRPr>
            </a:lvl1pPr>
          </a:lstStyle>
          <a:p>
            <a:r>
              <a:rPr lang="en-GB"/>
              <a:t>Find out more about</a:t>
            </a:r>
          </a:p>
        </p:txBody>
      </p:sp>
    </p:spTree>
    <p:extLst>
      <p:ext uri="{BB962C8B-B14F-4D97-AF65-F5344CB8AC3E}">
        <p14:creationId xmlns:p14="http://schemas.microsoft.com/office/powerpoint/2010/main" val="4214525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End Cover Slide 3">
    <p:bg>
      <p:bgPr>
        <a:solidFill>
          <a:schemeClr val="tx2"/>
        </a:solidFill>
        <a:effectLst/>
      </p:bgPr>
    </p:bg>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60D45D1B-37E4-6B41-B67D-1D0ED41E39A4}"/>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ext Placeholder 12">
            <a:extLst>
              <a:ext uri="{FF2B5EF4-FFF2-40B4-BE49-F238E27FC236}">
                <a16:creationId xmlns:a16="http://schemas.microsoft.com/office/drawing/2014/main" id="{ABDFAC8E-17D1-A64A-A7A4-74D337AD55D1}"/>
              </a:ext>
            </a:extLst>
          </p:cNvPr>
          <p:cNvSpPr>
            <a:spLocks noGrp="1" noChangeAspect="1"/>
          </p:cNvSpPr>
          <p:nvPr>
            <p:ph type="body" sz="quarter" idx="19" hasCustomPrompt="1"/>
          </p:nvPr>
        </p:nvSpPr>
        <p:spPr>
          <a:xfrm>
            <a:off x="895206" y="2815200"/>
            <a:ext cx="4680000" cy="1227600"/>
          </a:xfrm>
          <a:blipFill>
            <a:blip r:embed="rId3" cstate="email">
              <a:extLst>
                <a:ext uri="{28A0092B-C50C-407E-A947-70E740481C1C}">
                  <a14:useLocalDpi xmlns:a14="http://schemas.microsoft.com/office/drawing/2010/main"/>
                </a:ext>
              </a:extLst>
            </a:blip>
            <a:stretch>
              <a:fillRect/>
            </a:stretch>
          </a:blipFill>
        </p:spPr>
        <p:txBody>
          <a:bodyPr wrap="square" lIns="0" tIns="0" rIns="0" bIns="0">
            <a:noAutofit/>
          </a:bodyPr>
          <a:lstStyle>
            <a:lvl1pPr marL="0" indent="0">
              <a:buNone/>
              <a:defRPr sz="4400" b="1" baseline="0">
                <a:solidFill>
                  <a:schemeClr val="bg1"/>
                </a:solidFill>
              </a:defRPr>
            </a:lvl1pPr>
          </a:lstStyle>
          <a:p>
            <a:pPr lvl="0"/>
            <a:r>
              <a:rPr lang="pt-PT"/>
              <a:t> </a:t>
            </a:r>
          </a:p>
        </p:txBody>
      </p:sp>
      <p:pic>
        <p:nvPicPr>
          <p:cNvPr id="6" name="Graphic 5">
            <a:extLst>
              <a:ext uri="{FF2B5EF4-FFF2-40B4-BE49-F238E27FC236}">
                <a16:creationId xmlns:a16="http://schemas.microsoft.com/office/drawing/2014/main" id="{C3DCBE1D-9EA5-A14A-A21A-3F6FD4545CC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17103" y="802751"/>
            <a:ext cx="7460281" cy="7441200"/>
          </a:xfrm>
          <a:prstGeom prst="rect">
            <a:avLst/>
          </a:prstGeom>
        </p:spPr>
      </p:pic>
    </p:spTree>
    <p:extLst>
      <p:ext uri="{BB962C8B-B14F-4D97-AF65-F5344CB8AC3E}">
        <p14:creationId xmlns:p14="http://schemas.microsoft.com/office/powerpoint/2010/main" val="35130376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GB"/>
              <a:t>Click to edit Master title style</a:t>
            </a:r>
            <a:endParaRPr lang="en-US"/>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GB"/>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4035247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484"/>
        <p:cNvGrpSpPr/>
        <p:nvPr/>
      </p:nvGrpSpPr>
      <p:grpSpPr>
        <a:xfrm>
          <a:off x="0" y="0"/>
          <a:ext cx="0" cy="0"/>
          <a:chOff x="0" y="0"/>
          <a:chExt cx="0" cy="0"/>
        </a:xfrm>
      </p:grpSpPr>
      <p:pic>
        <p:nvPicPr>
          <p:cNvPr id="485" name="Google Shape;485;p68"/>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486" name="Google Shape;486;p68"/>
          <p:cNvSpPr txBox="1"/>
          <p:nvPr/>
        </p:nvSpPr>
        <p:spPr>
          <a:xfrm>
            <a:off x="680493" y="6412011"/>
            <a:ext cx="2428400" cy="248000"/>
          </a:xfrm>
          <a:prstGeom prst="rect">
            <a:avLst/>
          </a:prstGeom>
          <a:noFill/>
          <a:ln>
            <a:noFill/>
          </a:ln>
        </p:spPr>
        <p:txBody>
          <a:bodyPr spcFirstLastPara="1" wrap="square" lIns="0" tIns="45700" rIns="91433" bIns="45700" anchor="t" anchorCtr="0">
            <a:noAutofit/>
          </a:bodyPr>
          <a:lstStyle/>
          <a:p>
            <a:pPr marL="0" marR="0" lvl="0" indent="0" algn="l"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pic>
        <p:nvPicPr>
          <p:cNvPr id="487" name="Google Shape;487;p68"/>
          <p:cNvPicPr preferRelativeResize="0"/>
          <p:nvPr/>
        </p:nvPicPr>
        <p:blipFill rotWithShape="1">
          <a:blip r:embed="rId3">
            <a:alphaModFix/>
          </a:blip>
          <a:srcRect/>
          <a:stretch/>
        </p:blipFill>
        <p:spPr>
          <a:xfrm>
            <a:off x="679119" y="587655"/>
            <a:ext cx="1934517" cy="601717"/>
          </a:xfrm>
          <a:prstGeom prst="rect">
            <a:avLst/>
          </a:prstGeom>
          <a:noFill/>
          <a:ln>
            <a:noFill/>
          </a:ln>
        </p:spPr>
      </p:pic>
      <p:pic>
        <p:nvPicPr>
          <p:cNvPr id="488" name="Google Shape;488;p68"/>
          <p:cNvPicPr preferRelativeResize="0"/>
          <p:nvPr/>
        </p:nvPicPr>
        <p:blipFill rotWithShape="1">
          <a:blip r:embed="rId4">
            <a:alphaModFix/>
          </a:blip>
          <a:srcRect r="3938"/>
          <a:stretch/>
        </p:blipFill>
        <p:spPr>
          <a:xfrm>
            <a:off x="4818078" y="3938886"/>
            <a:ext cx="7373921" cy="3030041"/>
          </a:xfrm>
          <a:prstGeom prst="rect">
            <a:avLst/>
          </a:prstGeom>
          <a:noFill/>
          <a:ln>
            <a:noFill/>
          </a:ln>
        </p:spPr>
      </p:pic>
      <p:sp>
        <p:nvSpPr>
          <p:cNvPr id="489" name="Google Shape;489;p68"/>
          <p:cNvSpPr txBox="1">
            <a:spLocks noGrp="1"/>
          </p:cNvSpPr>
          <p:nvPr>
            <p:ph type="subTitle" idx="1"/>
          </p:nvPr>
        </p:nvSpPr>
        <p:spPr>
          <a:xfrm>
            <a:off x="644744" y="2943085"/>
            <a:ext cx="10108800" cy="1106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chemeClr val="dk1"/>
              </a:buClr>
              <a:buSzPts val="3300"/>
              <a:buFont typeface="Arial"/>
              <a:buNone/>
              <a:defRPr sz="4400" b="0" i="0" u="none" strike="noStrike" cap="none">
                <a:solidFill>
                  <a:schemeClr val="dk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490" name="Google Shape;490;p68"/>
          <p:cNvSpPr txBox="1">
            <a:spLocks noGrp="1"/>
          </p:cNvSpPr>
          <p:nvPr>
            <p:ph type="title"/>
          </p:nvPr>
        </p:nvSpPr>
        <p:spPr>
          <a:xfrm>
            <a:off x="648459" y="1790959"/>
            <a:ext cx="10090400" cy="9304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5600"/>
              <a:buFont typeface="Proxima Nova"/>
              <a:buNone/>
              <a:defRPr sz="7466"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491" name="Google Shape;491;p68"/>
          <p:cNvSpPr txBox="1">
            <a:spLocks noGrp="1"/>
          </p:cNvSpPr>
          <p:nvPr>
            <p:ph type="body" idx="2"/>
          </p:nvPr>
        </p:nvSpPr>
        <p:spPr>
          <a:xfrm>
            <a:off x="646941" y="4095785"/>
            <a:ext cx="10110800" cy="3304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8889946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54_Title_Photo Shape">
  <p:cSld name="54_Title_Photo Shape">
    <p:bg>
      <p:bgPr>
        <a:solidFill>
          <a:schemeClr val="lt1"/>
        </a:solidFill>
        <a:effectLst/>
      </p:bgPr>
    </p:bg>
    <p:spTree>
      <p:nvGrpSpPr>
        <p:cNvPr id="1" name="Shape 825"/>
        <p:cNvGrpSpPr/>
        <p:nvPr/>
      </p:nvGrpSpPr>
      <p:grpSpPr>
        <a:xfrm>
          <a:off x="0" y="0"/>
          <a:ext cx="0" cy="0"/>
          <a:chOff x="0" y="0"/>
          <a:chExt cx="0" cy="0"/>
        </a:xfrm>
      </p:grpSpPr>
      <p:pic>
        <p:nvPicPr>
          <p:cNvPr id="826" name="Google Shape;826;p92"/>
          <p:cNvPicPr preferRelativeResize="0"/>
          <p:nvPr/>
        </p:nvPicPr>
        <p:blipFill rotWithShape="1">
          <a:blip r:embed="rId2">
            <a:alphaModFix/>
          </a:blip>
          <a:srcRect l="4776" t="3869" r="4422" b="22709"/>
          <a:stretch/>
        </p:blipFill>
        <p:spPr>
          <a:xfrm flipH="1">
            <a:off x="2" y="-1"/>
            <a:ext cx="12191999" cy="6857997"/>
          </a:xfrm>
          <a:prstGeom prst="rect">
            <a:avLst/>
          </a:prstGeom>
          <a:noFill/>
          <a:ln>
            <a:noFill/>
          </a:ln>
        </p:spPr>
      </p:pic>
      <p:sp>
        <p:nvSpPr>
          <p:cNvPr id="827" name="Google Shape;827;p92"/>
          <p:cNvSpPr/>
          <p:nvPr/>
        </p:nvSpPr>
        <p:spPr>
          <a:xfrm rot="-3107110">
            <a:off x="15535196" y="-6278585"/>
            <a:ext cx="3539721" cy="13281599"/>
          </a:xfrm>
          <a:custGeom>
            <a:avLst/>
            <a:gdLst/>
            <a:ahLst/>
            <a:cxnLst/>
            <a:rect l="l" t="t" r="r" b="b"/>
            <a:pathLst>
              <a:path w="2112264" h="7925551" extrusionOk="0">
                <a:moveTo>
                  <a:pt x="1056132" y="0"/>
                </a:moveTo>
                <a:cubicBezTo>
                  <a:pt x="1639418" y="0"/>
                  <a:pt x="2112264" y="472846"/>
                  <a:pt x="2112264" y="1056132"/>
                </a:cubicBezTo>
                <a:cubicBezTo>
                  <a:pt x="2112264" y="1092588"/>
                  <a:pt x="2110417" y="1128611"/>
                  <a:pt x="2106811" y="1164116"/>
                </a:cubicBezTo>
                <a:lnTo>
                  <a:pt x="2094276" y="1246253"/>
                </a:lnTo>
                <a:lnTo>
                  <a:pt x="2066046" y="1402702"/>
                </a:lnTo>
                <a:lnTo>
                  <a:pt x="1060704" y="7925551"/>
                </a:lnTo>
                <a:lnTo>
                  <a:pt x="21456" y="1285303"/>
                </a:lnTo>
                <a:cubicBezTo>
                  <a:pt x="20976" y="1276717"/>
                  <a:pt x="15337" y="1248531"/>
                  <a:pt x="14857" y="1239945"/>
                </a:cubicBezTo>
                <a:lnTo>
                  <a:pt x="5453" y="1164116"/>
                </a:lnTo>
                <a:cubicBezTo>
                  <a:pt x="1847" y="1128611"/>
                  <a:pt x="0" y="1092588"/>
                  <a:pt x="0" y="1056132"/>
                </a:cubicBezTo>
                <a:cubicBezTo>
                  <a:pt x="0" y="472846"/>
                  <a:pt x="472846" y="0"/>
                  <a:pt x="1056132" y="0"/>
                </a:cubicBezTo>
                <a:close/>
              </a:path>
            </a:pathLst>
          </a:custGeom>
          <a:solidFill>
            <a:srgbClr val="FFDDB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sp>
        <p:nvSpPr>
          <p:cNvPr id="828" name="Google Shape;828;p92"/>
          <p:cNvSpPr txBox="1">
            <a:spLocks noGrp="1"/>
          </p:cNvSpPr>
          <p:nvPr>
            <p:ph type="subTitle" idx="1"/>
          </p:nvPr>
        </p:nvSpPr>
        <p:spPr>
          <a:xfrm>
            <a:off x="623392" y="996721"/>
            <a:ext cx="5626400" cy="3228400"/>
          </a:xfrm>
          <a:prstGeom prst="rect">
            <a:avLst/>
          </a:prstGeom>
          <a:noFill/>
          <a:ln>
            <a:noFill/>
          </a:ln>
        </p:spPr>
        <p:txBody>
          <a:bodyPr spcFirstLastPara="1" wrap="square" lIns="0" tIns="34275" rIns="68575" bIns="34275" anchor="t" anchorCtr="0">
            <a:noAutofit/>
          </a:bodyPr>
          <a:lstStyle>
            <a:lvl1pPr marR="0" lvl="0" algn="l" rtl="0">
              <a:lnSpc>
                <a:spcPct val="118750"/>
              </a:lnSpc>
              <a:spcBef>
                <a:spcPts val="1067"/>
              </a:spcBef>
              <a:spcAft>
                <a:spcPts val="0"/>
              </a:spcAft>
              <a:buClr>
                <a:schemeClr val="dk1"/>
              </a:buClr>
              <a:buSzPts val="2400"/>
              <a:buFont typeface="Arial"/>
              <a:buNone/>
              <a:defRPr sz="3200" b="1" i="0" u="none" strike="noStrike" cap="none">
                <a:solidFill>
                  <a:schemeClr val="dk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829" name="Google Shape;829;p92"/>
          <p:cNvSpPr txBox="1">
            <a:spLocks noGrp="1"/>
          </p:cNvSpPr>
          <p:nvPr>
            <p:ph type="body" idx="2"/>
          </p:nvPr>
        </p:nvSpPr>
        <p:spPr>
          <a:xfrm>
            <a:off x="612119" y="4225047"/>
            <a:ext cx="5645200" cy="1251600"/>
          </a:xfrm>
          <a:prstGeom prst="rect">
            <a:avLst/>
          </a:prstGeom>
          <a:noFill/>
          <a:ln>
            <a:noFill/>
          </a:ln>
        </p:spPr>
        <p:txBody>
          <a:bodyPr spcFirstLastPara="1" wrap="square" lIns="0" tIns="34275" rIns="68575" bIns="34275" anchor="t" anchorCtr="0">
            <a:noAutofit/>
          </a:bodyPr>
          <a:lstStyle>
            <a:lvl1pPr marL="609585" marR="0" lvl="0" indent="-304792" algn="l" rtl="0">
              <a:lnSpc>
                <a:spcPct val="138181"/>
              </a:lnSpc>
              <a:spcBef>
                <a:spcPts val="1067"/>
              </a:spcBef>
              <a:spcAft>
                <a:spcPts val="0"/>
              </a:spcAft>
              <a:buClr>
                <a:schemeClr val="dk1"/>
              </a:buClr>
              <a:buSzPts val="800"/>
              <a:buFont typeface="Arial"/>
              <a:buNone/>
              <a:defRPr sz="1067"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830" name="Google Shape;830;p92"/>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831" name="Google Shape;831;p92"/>
          <p:cNvPicPr preferRelativeResize="0"/>
          <p:nvPr/>
        </p:nvPicPr>
        <p:blipFill rotWithShape="1">
          <a:blip r:embed="rId3">
            <a:alphaModFix/>
          </a:blip>
          <a:srcRect/>
          <a:stretch/>
        </p:blipFill>
        <p:spPr>
          <a:xfrm>
            <a:off x="11229189" y="71269"/>
            <a:ext cx="521679" cy="162263"/>
          </a:xfrm>
          <a:prstGeom prst="rect">
            <a:avLst/>
          </a:prstGeom>
          <a:noFill/>
          <a:ln>
            <a:noFill/>
          </a:ln>
        </p:spPr>
      </p:pic>
      <p:pic>
        <p:nvPicPr>
          <p:cNvPr id="832" name="Google Shape;832;p92"/>
          <p:cNvPicPr preferRelativeResize="0"/>
          <p:nvPr/>
        </p:nvPicPr>
        <p:blipFill rotWithShape="1">
          <a:blip r:embed="rId4">
            <a:alphaModFix/>
          </a:blip>
          <a:srcRect/>
          <a:stretch/>
        </p:blipFill>
        <p:spPr>
          <a:xfrm>
            <a:off x="6093879" y="2119975"/>
            <a:ext cx="5977659" cy="4483244"/>
          </a:xfrm>
          <a:prstGeom prst="rect">
            <a:avLst/>
          </a:prstGeom>
          <a:noFill/>
          <a:ln>
            <a:noFill/>
          </a:ln>
        </p:spPr>
      </p:pic>
      <p:sp>
        <p:nvSpPr>
          <p:cNvPr id="833" name="Google Shape;833;p92"/>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834" name="Google Shape;834;p92"/>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41705934"/>
      </p:ext>
    </p:extLst>
  </p:cSld>
  <p:clrMapOvr>
    <a:masterClrMapping/>
  </p:clrMapOvr>
  <p:extLst>
    <p:ext uri="{DCECCB84-F9BA-43D5-87BE-67443E8EF086}">
      <p15:sldGuideLst xmlns:p15="http://schemas.microsoft.com/office/powerpoint/2012/main">
        <p15:guide id="1" orient="horz" pos="1620">
          <p15:clr>
            <a:srgbClr val="FBAE40"/>
          </p15:clr>
        </p15:guide>
        <p15:guide id="2" pos="499">
          <p15:clr>
            <a:srgbClr val="FBAE40"/>
          </p15:clr>
        </p15:guide>
        <p15:guide id="3" pos="2880">
          <p15:clr>
            <a:srgbClr val="FBAE40"/>
          </p15:clr>
        </p15:guide>
        <p15:guide id="4" pos="158">
          <p15:clr>
            <a:srgbClr val="FBAE40"/>
          </p15:clr>
        </p15:guide>
        <p15:guide id="5" orient="horz" pos="121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355"/>
        <p:cNvGrpSpPr/>
        <p:nvPr/>
      </p:nvGrpSpPr>
      <p:grpSpPr>
        <a:xfrm>
          <a:off x="0" y="0"/>
          <a:ext cx="0" cy="0"/>
          <a:chOff x="0" y="0"/>
          <a:chExt cx="0" cy="0"/>
        </a:xfrm>
      </p:grpSpPr>
      <p:pic>
        <p:nvPicPr>
          <p:cNvPr id="356" name="Google Shape;356;p54"/>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57" name="Google Shape;357;p54"/>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358" name="Google Shape;358;p54"/>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359" name="Google Shape;359;p54"/>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60" name="Google Shape;360;p54"/>
          <p:cNvSpPr txBox="1">
            <a:spLocks noGrp="1"/>
          </p:cNvSpPr>
          <p:nvPr>
            <p:ph type="body" idx="2"/>
          </p:nvPr>
        </p:nvSpPr>
        <p:spPr>
          <a:xfrm>
            <a:off x="545667" y="2579320"/>
            <a:ext cx="6744800" cy="37152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361" name="Google Shape;361;p54"/>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62" name="Google Shape;362;p54"/>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363" name="Google Shape;363;p54"/>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596843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417"/>
        <p:cNvGrpSpPr/>
        <p:nvPr/>
      </p:nvGrpSpPr>
      <p:grpSpPr>
        <a:xfrm>
          <a:off x="0" y="0"/>
          <a:ext cx="0" cy="0"/>
          <a:chOff x="0" y="0"/>
          <a:chExt cx="0" cy="0"/>
        </a:xfrm>
      </p:grpSpPr>
      <p:pic>
        <p:nvPicPr>
          <p:cNvPr id="418" name="Google Shape;418;p59"/>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419" name="Google Shape;419;p59"/>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420" name="Google Shape;420;p59"/>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421" name="Google Shape;421;p59"/>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422" name="Google Shape;422;p59"/>
          <p:cNvSpPr>
            <a:spLocks noGrp="1"/>
          </p:cNvSpPr>
          <p:nvPr>
            <p:ph type="pic" idx="2"/>
          </p:nvPr>
        </p:nvSpPr>
        <p:spPr>
          <a:xfrm>
            <a:off x="2971985" y="4210739"/>
            <a:ext cx="1512800" cy="1511600"/>
          </a:xfrm>
          <a:prstGeom prst="ellipse">
            <a:avLst/>
          </a:prstGeom>
          <a:noFill/>
          <a:ln>
            <a:noFill/>
          </a:ln>
        </p:spPr>
      </p:sp>
      <p:sp>
        <p:nvSpPr>
          <p:cNvPr id="423" name="Google Shape;423;p59"/>
          <p:cNvSpPr txBox="1">
            <a:spLocks noGrp="1"/>
          </p:cNvSpPr>
          <p:nvPr>
            <p:ph type="body" idx="3"/>
          </p:nvPr>
        </p:nvSpPr>
        <p:spPr>
          <a:xfrm>
            <a:off x="2766352" y="6228757"/>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4" name="Google Shape;424;p59"/>
          <p:cNvSpPr txBox="1">
            <a:spLocks noGrp="1"/>
          </p:cNvSpPr>
          <p:nvPr>
            <p:ph type="body" idx="4"/>
          </p:nvPr>
        </p:nvSpPr>
        <p:spPr>
          <a:xfrm>
            <a:off x="2759531" y="5874971"/>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5" name="Google Shape;425;p59"/>
          <p:cNvSpPr>
            <a:spLocks noGrp="1"/>
          </p:cNvSpPr>
          <p:nvPr>
            <p:ph type="pic" idx="5"/>
          </p:nvPr>
        </p:nvSpPr>
        <p:spPr>
          <a:xfrm>
            <a:off x="7467784" y="4216183"/>
            <a:ext cx="1512800" cy="1511600"/>
          </a:xfrm>
          <a:prstGeom prst="ellipse">
            <a:avLst/>
          </a:prstGeom>
          <a:noFill/>
          <a:ln>
            <a:noFill/>
          </a:ln>
        </p:spPr>
      </p:sp>
      <p:sp>
        <p:nvSpPr>
          <p:cNvPr id="426" name="Google Shape;426;p59"/>
          <p:cNvSpPr txBox="1">
            <a:spLocks noGrp="1"/>
          </p:cNvSpPr>
          <p:nvPr>
            <p:ph type="body" idx="6"/>
          </p:nvPr>
        </p:nvSpPr>
        <p:spPr>
          <a:xfrm>
            <a:off x="7262151" y="6234200"/>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7" name="Google Shape;427;p59"/>
          <p:cNvSpPr txBox="1">
            <a:spLocks noGrp="1"/>
          </p:cNvSpPr>
          <p:nvPr>
            <p:ph type="body" idx="7"/>
          </p:nvPr>
        </p:nvSpPr>
        <p:spPr>
          <a:xfrm>
            <a:off x="7255329" y="5880415"/>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8" name="Google Shape;428;p59"/>
          <p:cNvSpPr>
            <a:spLocks noGrp="1"/>
          </p:cNvSpPr>
          <p:nvPr>
            <p:ph type="pic" idx="8"/>
          </p:nvPr>
        </p:nvSpPr>
        <p:spPr>
          <a:xfrm>
            <a:off x="773069" y="2550668"/>
            <a:ext cx="1512800" cy="1511600"/>
          </a:xfrm>
          <a:prstGeom prst="ellipse">
            <a:avLst/>
          </a:prstGeom>
          <a:noFill/>
          <a:ln>
            <a:noFill/>
          </a:ln>
        </p:spPr>
      </p:sp>
      <p:sp>
        <p:nvSpPr>
          <p:cNvPr id="429" name="Google Shape;429;p59"/>
          <p:cNvSpPr txBox="1">
            <a:spLocks noGrp="1"/>
          </p:cNvSpPr>
          <p:nvPr>
            <p:ph type="body" idx="9"/>
          </p:nvPr>
        </p:nvSpPr>
        <p:spPr>
          <a:xfrm>
            <a:off x="567436" y="4568685"/>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0" name="Google Shape;430;p59"/>
          <p:cNvSpPr txBox="1">
            <a:spLocks noGrp="1"/>
          </p:cNvSpPr>
          <p:nvPr>
            <p:ph type="body" idx="13"/>
          </p:nvPr>
        </p:nvSpPr>
        <p:spPr>
          <a:xfrm>
            <a:off x="560615" y="4214900"/>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1" name="Google Shape;431;p59"/>
          <p:cNvSpPr>
            <a:spLocks noGrp="1"/>
          </p:cNvSpPr>
          <p:nvPr>
            <p:ph type="pic" idx="14"/>
          </p:nvPr>
        </p:nvSpPr>
        <p:spPr>
          <a:xfrm>
            <a:off x="5203553" y="2547947"/>
            <a:ext cx="1512800" cy="1511600"/>
          </a:xfrm>
          <a:prstGeom prst="ellipse">
            <a:avLst/>
          </a:prstGeom>
          <a:noFill/>
          <a:ln>
            <a:noFill/>
          </a:ln>
        </p:spPr>
      </p:sp>
      <p:sp>
        <p:nvSpPr>
          <p:cNvPr id="432" name="Google Shape;432;p59"/>
          <p:cNvSpPr txBox="1">
            <a:spLocks noGrp="1"/>
          </p:cNvSpPr>
          <p:nvPr>
            <p:ph type="body" idx="15"/>
          </p:nvPr>
        </p:nvSpPr>
        <p:spPr>
          <a:xfrm>
            <a:off x="4997921" y="4565964"/>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3" name="Google Shape;433;p59"/>
          <p:cNvSpPr txBox="1">
            <a:spLocks noGrp="1"/>
          </p:cNvSpPr>
          <p:nvPr>
            <p:ph type="body" idx="16"/>
          </p:nvPr>
        </p:nvSpPr>
        <p:spPr>
          <a:xfrm>
            <a:off x="4991099" y="4212179"/>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4" name="Google Shape;434;p59"/>
          <p:cNvSpPr>
            <a:spLocks noGrp="1"/>
          </p:cNvSpPr>
          <p:nvPr>
            <p:ph type="pic" idx="17"/>
          </p:nvPr>
        </p:nvSpPr>
        <p:spPr>
          <a:xfrm>
            <a:off x="9691189" y="2537060"/>
            <a:ext cx="1512800" cy="1511600"/>
          </a:xfrm>
          <a:prstGeom prst="ellipse">
            <a:avLst/>
          </a:prstGeom>
          <a:noFill/>
          <a:ln>
            <a:noFill/>
          </a:ln>
        </p:spPr>
      </p:sp>
      <p:sp>
        <p:nvSpPr>
          <p:cNvPr id="435" name="Google Shape;435;p59"/>
          <p:cNvSpPr txBox="1">
            <a:spLocks noGrp="1"/>
          </p:cNvSpPr>
          <p:nvPr>
            <p:ph type="body" idx="18"/>
          </p:nvPr>
        </p:nvSpPr>
        <p:spPr>
          <a:xfrm>
            <a:off x="9485557" y="4555079"/>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6" name="Google Shape;436;p59"/>
          <p:cNvSpPr txBox="1">
            <a:spLocks noGrp="1"/>
          </p:cNvSpPr>
          <p:nvPr>
            <p:ph type="body" idx="19"/>
          </p:nvPr>
        </p:nvSpPr>
        <p:spPr>
          <a:xfrm>
            <a:off x="9478735" y="4201292"/>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7" name="Google Shape;437;p59"/>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438" name="Google Shape;438;p59"/>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439" name="Google Shape;439;p59"/>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041015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374"/>
        <p:cNvGrpSpPr/>
        <p:nvPr/>
      </p:nvGrpSpPr>
      <p:grpSpPr>
        <a:xfrm>
          <a:off x="0" y="0"/>
          <a:ext cx="0" cy="0"/>
          <a:chOff x="0" y="0"/>
          <a:chExt cx="0" cy="0"/>
        </a:xfrm>
      </p:grpSpPr>
      <p:pic>
        <p:nvPicPr>
          <p:cNvPr id="375" name="Google Shape;375;p56"/>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76" name="Google Shape;376;p56"/>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377" name="Google Shape;377;p56"/>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378" name="Google Shape;378;p56"/>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79" name="Google Shape;379;p56"/>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80" name="Google Shape;380;p56"/>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381" name="Google Shape;381;p56"/>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
        <p:nvSpPr>
          <p:cNvPr id="382" name="Google Shape;382;p56"/>
          <p:cNvSpPr txBox="1">
            <a:spLocks noGrp="1"/>
          </p:cNvSpPr>
          <p:nvPr>
            <p:ph type="body" idx="2"/>
          </p:nvPr>
        </p:nvSpPr>
        <p:spPr>
          <a:xfrm>
            <a:off x="6285075" y="2580525"/>
            <a:ext cx="5561200" cy="2604800"/>
          </a:xfrm>
          <a:prstGeom prst="rect">
            <a:avLst/>
          </a:prstGeom>
          <a:noFill/>
          <a:ln>
            <a:noFill/>
          </a:ln>
        </p:spPr>
        <p:txBody>
          <a:bodyPr spcFirstLastPara="1" wrap="square" lIns="0" tIns="34275" rIns="68575" bIns="34275" anchor="t" anchorCtr="0">
            <a:noAutofit/>
          </a:bodyPr>
          <a:lstStyle>
            <a:lvl1pPr marL="609585" lvl="0" indent="-423323" rtl="0">
              <a:lnSpc>
                <a:spcPct val="115000"/>
              </a:lnSpc>
              <a:spcBef>
                <a:spcPts val="0"/>
              </a:spcBef>
              <a:spcAft>
                <a:spcPts val="0"/>
              </a:spcAft>
              <a:buClr>
                <a:srgbClr val="FF7800"/>
              </a:buClr>
              <a:buSzPts val="1400"/>
              <a:buFont typeface="Arial"/>
              <a:buChar char="●"/>
              <a:defRPr sz="1600" b="0" i="0" u="none" strike="noStrike" cap="none">
                <a:solidFill>
                  <a:schemeClr val="dk1"/>
                </a:solidFill>
                <a:latin typeface="Proxima Nova"/>
                <a:ea typeface="Proxima Nova"/>
                <a:cs typeface="Proxima Nova"/>
                <a:sym typeface="Proxima Nova"/>
              </a:defRPr>
            </a:lvl1pPr>
            <a:lvl2pPr marL="1219170" marR="0" lvl="1" indent="-389457" algn="l" rtl="0">
              <a:lnSpc>
                <a:spcPct val="90000"/>
              </a:lnSpc>
              <a:spcBef>
                <a:spcPts val="533"/>
              </a:spcBef>
              <a:spcAft>
                <a:spcPts val="0"/>
              </a:spcAft>
              <a:buClr>
                <a:srgbClr val="FF7800"/>
              </a:buClr>
              <a:buSzPts val="1000"/>
              <a:buFont typeface="Arial"/>
              <a:buChar char="●"/>
              <a:defRPr sz="1333" b="0" i="0" u="none" strike="noStrike" cap="none">
                <a:solidFill>
                  <a:schemeClr val="dk1"/>
                </a:solidFill>
                <a:latin typeface="Proxima Nova"/>
                <a:ea typeface="Proxima Nova"/>
                <a:cs typeface="Proxima Nova"/>
                <a:sym typeface="Proxima Nova"/>
              </a:defRPr>
            </a:lvl2pPr>
            <a:lvl3pPr marL="1828754" marR="0" lvl="2"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3pPr>
            <a:lvl4pPr marL="2438339" marR="0" lvl="3"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4pPr>
            <a:lvl5pPr marL="3047924" marR="0" lvl="4"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5pPr>
            <a:lvl6pPr marL="3657509" marR="0" lvl="5"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6pPr>
            <a:lvl7pPr marL="4267093" marR="0" lvl="6"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7pPr>
            <a:lvl8pPr marL="4876678" marR="0" lvl="7"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8pPr>
            <a:lvl9pPr marL="5486263" marR="0" lvl="8"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9pPr>
          </a:lstStyle>
          <a:p>
            <a:endParaRPr/>
          </a:p>
        </p:txBody>
      </p:sp>
      <p:sp>
        <p:nvSpPr>
          <p:cNvPr id="383" name="Google Shape;383;p56"/>
          <p:cNvSpPr txBox="1">
            <a:spLocks noGrp="1"/>
          </p:cNvSpPr>
          <p:nvPr>
            <p:ph type="body" idx="3"/>
          </p:nvPr>
        </p:nvSpPr>
        <p:spPr>
          <a:xfrm>
            <a:off x="535100" y="2580525"/>
            <a:ext cx="5561200" cy="2604800"/>
          </a:xfrm>
          <a:prstGeom prst="rect">
            <a:avLst/>
          </a:prstGeom>
          <a:noFill/>
          <a:ln>
            <a:noFill/>
          </a:ln>
        </p:spPr>
        <p:txBody>
          <a:bodyPr spcFirstLastPara="1" wrap="square" lIns="0" tIns="34275" rIns="68575" bIns="34275" anchor="t" anchorCtr="0">
            <a:noAutofit/>
          </a:bodyPr>
          <a:lstStyle>
            <a:lvl1pPr marL="609585" lvl="0" indent="-423323" rtl="0">
              <a:lnSpc>
                <a:spcPct val="115000"/>
              </a:lnSpc>
              <a:spcBef>
                <a:spcPts val="0"/>
              </a:spcBef>
              <a:spcAft>
                <a:spcPts val="0"/>
              </a:spcAft>
              <a:buClr>
                <a:srgbClr val="FF7800"/>
              </a:buClr>
              <a:buSzPts val="1400"/>
              <a:buFont typeface="Arial"/>
              <a:buChar char="●"/>
              <a:defRPr sz="1600" b="0" i="0" u="none" strike="noStrike" cap="none">
                <a:solidFill>
                  <a:schemeClr val="dk1"/>
                </a:solidFill>
                <a:latin typeface="Proxima Nova"/>
                <a:ea typeface="Proxima Nova"/>
                <a:cs typeface="Proxima Nova"/>
                <a:sym typeface="Proxima Nova"/>
              </a:defRPr>
            </a:lvl1pPr>
            <a:lvl2pPr marL="1219170" marR="0" lvl="1" indent="-389457" algn="l" rtl="0">
              <a:lnSpc>
                <a:spcPct val="90000"/>
              </a:lnSpc>
              <a:spcBef>
                <a:spcPts val="533"/>
              </a:spcBef>
              <a:spcAft>
                <a:spcPts val="0"/>
              </a:spcAft>
              <a:buClr>
                <a:srgbClr val="FF7800"/>
              </a:buClr>
              <a:buSzPts val="1000"/>
              <a:buFont typeface="Arial"/>
              <a:buChar char="●"/>
              <a:defRPr sz="1333" b="0" i="0" u="none" strike="noStrike" cap="none">
                <a:solidFill>
                  <a:schemeClr val="dk1"/>
                </a:solidFill>
                <a:latin typeface="Proxima Nova"/>
                <a:ea typeface="Proxima Nova"/>
                <a:cs typeface="Proxima Nova"/>
                <a:sym typeface="Proxima Nova"/>
              </a:defRPr>
            </a:lvl2pPr>
            <a:lvl3pPr marL="1828754" marR="0" lvl="2"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3pPr>
            <a:lvl4pPr marL="2438339" marR="0" lvl="3"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4pPr>
            <a:lvl5pPr marL="3047924" marR="0" lvl="4"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5pPr>
            <a:lvl6pPr marL="3657509" marR="0" lvl="5"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6pPr>
            <a:lvl7pPr marL="4267093" marR="0" lvl="6"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7pPr>
            <a:lvl8pPr marL="4876678" marR="0" lvl="7"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8pPr>
            <a:lvl9pPr marL="5486263" marR="0" lvl="8"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40219567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348"/>
        <p:cNvGrpSpPr/>
        <p:nvPr/>
      </p:nvGrpSpPr>
      <p:grpSpPr>
        <a:xfrm>
          <a:off x="0" y="0"/>
          <a:ext cx="0" cy="0"/>
          <a:chOff x="0" y="0"/>
          <a:chExt cx="0" cy="0"/>
        </a:xfrm>
      </p:grpSpPr>
      <p:pic>
        <p:nvPicPr>
          <p:cNvPr id="349" name="Google Shape;349;p53"/>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50" name="Google Shape;350;p53"/>
          <p:cNvSpPr txBox="1">
            <a:spLocks noGrp="1"/>
          </p:cNvSpPr>
          <p:nvPr>
            <p:ph type="subTitle" idx="1"/>
          </p:nvPr>
        </p:nvSpPr>
        <p:spPr>
          <a:xfrm>
            <a:off x="644744" y="3933056"/>
            <a:ext cx="10108800" cy="1106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chemeClr val="dk1"/>
              </a:buClr>
              <a:buSzPts val="3300"/>
              <a:buFont typeface="Arial"/>
              <a:buNone/>
              <a:defRPr sz="4400" b="0" i="0" u="none" strike="noStrike" cap="none">
                <a:solidFill>
                  <a:schemeClr val="dk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51" name="Google Shape;351;p53"/>
          <p:cNvSpPr txBox="1">
            <a:spLocks noGrp="1"/>
          </p:cNvSpPr>
          <p:nvPr>
            <p:ph type="title"/>
          </p:nvPr>
        </p:nvSpPr>
        <p:spPr>
          <a:xfrm>
            <a:off x="648459" y="2780928"/>
            <a:ext cx="10090400" cy="9304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5600"/>
              <a:buFont typeface="Proxima Nova"/>
              <a:buNone/>
              <a:defRPr sz="7466"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52" name="Google Shape;352;p53"/>
          <p:cNvSpPr txBox="1">
            <a:spLocks noGrp="1"/>
          </p:cNvSpPr>
          <p:nvPr>
            <p:ph type="body" idx="2"/>
          </p:nvPr>
        </p:nvSpPr>
        <p:spPr>
          <a:xfrm>
            <a:off x="646941" y="5085756"/>
            <a:ext cx="10110800" cy="3304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pic>
        <p:nvPicPr>
          <p:cNvPr id="353" name="Google Shape;353;p53"/>
          <p:cNvPicPr preferRelativeResize="0"/>
          <p:nvPr/>
        </p:nvPicPr>
        <p:blipFill rotWithShape="1">
          <a:blip r:embed="rId3">
            <a:alphaModFix/>
          </a:blip>
          <a:srcRect/>
          <a:stretch/>
        </p:blipFill>
        <p:spPr>
          <a:xfrm>
            <a:off x="679119" y="587655"/>
            <a:ext cx="1934517" cy="601717"/>
          </a:xfrm>
          <a:prstGeom prst="rect">
            <a:avLst/>
          </a:prstGeom>
          <a:noFill/>
          <a:ln>
            <a:noFill/>
          </a:ln>
        </p:spPr>
      </p:pic>
      <p:sp>
        <p:nvSpPr>
          <p:cNvPr id="354" name="Google Shape;354;p53"/>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Tree>
    <p:extLst>
      <p:ext uri="{BB962C8B-B14F-4D97-AF65-F5344CB8AC3E}">
        <p14:creationId xmlns:p14="http://schemas.microsoft.com/office/powerpoint/2010/main" val="1323420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amp;Sub/chapter Slide 2">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1"/>
            <a:ext cx="12192000" cy="3429000"/>
          </a:xfrm>
          <a:solidFill>
            <a:schemeClr val="accent6"/>
          </a:solidFill>
        </p:spPr>
        <p:txBody>
          <a:bodyPr/>
          <a:lstStyle/>
          <a:p>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23" name="Text Placeholder 12"/>
          <p:cNvSpPr>
            <a:spLocks noGrp="1"/>
          </p:cNvSpPr>
          <p:nvPr>
            <p:ph type="body" sz="quarter" idx="17" hasCustomPrompt="1"/>
          </p:nvPr>
        </p:nvSpPr>
        <p:spPr>
          <a:xfrm>
            <a:off x="5416399" y="2150883"/>
            <a:ext cx="13592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6" name="Text Placeholder 25"/>
          <p:cNvSpPr>
            <a:spLocks noGrp="1"/>
          </p:cNvSpPr>
          <p:nvPr>
            <p:ph type="body" sz="quarter" idx="18" hasCustomPrompt="1"/>
          </p:nvPr>
        </p:nvSpPr>
        <p:spPr>
          <a:xfrm>
            <a:off x="5370512" y="2218135"/>
            <a:ext cx="1450975" cy="970868"/>
          </a:xfrm>
        </p:spPr>
        <p:txBody>
          <a:bodyPr>
            <a:noAutofit/>
          </a:bodyPr>
          <a:lstStyle>
            <a:lvl1pPr marL="0" indent="0" algn="ctr">
              <a:buNone/>
              <a:defRPr lang="pt-PT" sz="8000" b="1" kern="1200" dirty="0">
                <a:solidFill>
                  <a:schemeClr val="accent4">
                    <a:lumMod val="10000"/>
                    <a:lumOff val="90000"/>
                  </a:schemeClr>
                </a:solidFill>
                <a:latin typeface="EC Square Sans Pro" panose="020B0506040000020004" pitchFamily="34" charset="0"/>
                <a:ea typeface="+mn-ea"/>
                <a:cs typeface="+mn-cs"/>
              </a:defRPr>
            </a:lvl1pPr>
          </a:lstStyle>
          <a:p>
            <a:pPr lvl="0"/>
            <a:r>
              <a:rPr lang="pt-PT"/>
              <a:t>#</a:t>
            </a:r>
          </a:p>
        </p:txBody>
      </p:sp>
      <p:sp>
        <p:nvSpPr>
          <p:cNvPr id="28" name="Text Placeholder 12"/>
          <p:cNvSpPr>
            <a:spLocks noGrp="1"/>
          </p:cNvSpPr>
          <p:nvPr>
            <p:ph type="body" sz="quarter" idx="20" hasCustomPrompt="1"/>
          </p:nvPr>
        </p:nvSpPr>
        <p:spPr>
          <a:xfrm>
            <a:off x="-85690" y="3432305"/>
            <a:ext cx="12363381" cy="6456"/>
          </a:xfrm>
          <a:solidFill>
            <a:schemeClr val="bg1"/>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10" name="Text Placeholder 25">
            <a:extLst>
              <a:ext uri="{FF2B5EF4-FFF2-40B4-BE49-F238E27FC236}">
                <a16:creationId xmlns:a16="http://schemas.microsoft.com/office/drawing/2014/main" id="{6DE51E94-51FD-6440-BD96-3AD9750A6E39}"/>
              </a:ext>
            </a:extLst>
          </p:cNvPr>
          <p:cNvSpPr>
            <a:spLocks noGrp="1"/>
          </p:cNvSpPr>
          <p:nvPr>
            <p:ph type="body" sz="quarter" idx="19" hasCustomPrompt="1"/>
          </p:nvPr>
        </p:nvSpPr>
        <p:spPr>
          <a:xfrm>
            <a:off x="2062348" y="3650502"/>
            <a:ext cx="8067301" cy="602832"/>
          </a:xfrm>
        </p:spPr>
        <p:txBody>
          <a:bodyPr>
            <a:noAutofit/>
          </a:bodyPr>
          <a:lstStyle>
            <a:lvl1pPr marL="0" indent="0" algn="ctr">
              <a:buNone/>
              <a:defRPr sz="4800" b="1">
                <a:solidFill>
                  <a:srgbClr val="004494"/>
                </a:solidFill>
              </a:defRPr>
            </a:lvl1pPr>
          </a:lstStyle>
          <a:p>
            <a:pPr lvl="0"/>
            <a:r>
              <a:rPr lang="pt-PT" err="1"/>
              <a:t>Chapter</a:t>
            </a:r>
            <a:r>
              <a:rPr lang="pt-PT"/>
              <a:t> </a:t>
            </a:r>
            <a:r>
              <a:rPr lang="pt-PT" err="1"/>
              <a:t>name</a:t>
            </a:r>
            <a:endParaRPr lang="pt-PT"/>
          </a:p>
        </p:txBody>
      </p:sp>
      <p:sp>
        <p:nvSpPr>
          <p:cNvPr id="11" name="Text Placeholder 25">
            <a:extLst>
              <a:ext uri="{FF2B5EF4-FFF2-40B4-BE49-F238E27FC236}">
                <a16:creationId xmlns:a16="http://schemas.microsoft.com/office/drawing/2014/main" id="{F6A10132-D90A-EC45-9EDC-6E38CE9D4A10}"/>
              </a:ext>
            </a:extLst>
          </p:cNvPr>
          <p:cNvSpPr>
            <a:spLocks noGrp="1"/>
          </p:cNvSpPr>
          <p:nvPr>
            <p:ph type="body" sz="quarter" idx="21" hasCustomPrompt="1"/>
          </p:nvPr>
        </p:nvSpPr>
        <p:spPr>
          <a:xfrm>
            <a:off x="2062347" y="4423965"/>
            <a:ext cx="8067301" cy="309348"/>
          </a:xfrm>
        </p:spPr>
        <p:txBody>
          <a:bodyPr>
            <a:noAutofit/>
          </a:bodyPr>
          <a:lstStyle>
            <a:lvl1pPr marL="0" indent="0" algn="ctr">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13" name="Text Placeholder 12">
            <a:extLst>
              <a:ext uri="{FF2B5EF4-FFF2-40B4-BE49-F238E27FC236}">
                <a16:creationId xmlns:a16="http://schemas.microsoft.com/office/drawing/2014/main" id="{39931C86-0852-AE4C-ABF2-0C0F860CAD88}"/>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7400696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448"/>
        <p:cNvGrpSpPr/>
        <p:nvPr/>
      </p:nvGrpSpPr>
      <p:grpSpPr>
        <a:xfrm>
          <a:off x="0" y="0"/>
          <a:ext cx="0" cy="0"/>
          <a:chOff x="0" y="0"/>
          <a:chExt cx="0" cy="0"/>
        </a:xfrm>
      </p:grpSpPr>
      <p:pic>
        <p:nvPicPr>
          <p:cNvPr id="449" name="Google Shape;449;p63"/>
          <p:cNvPicPr preferRelativeResize="0"/>
          <p:nvPr/>
        </p:nvPicPr>
        <p:blipFill rotWithShape="1">
          <a:blip r:embed="rId2">
            <a:alphaModFix/>
          </a:blip>
          <a:srcRect r="980" b="931"/>
          <a:stretch/>
        </p:blipFill>
        <p:spPr>
          <a:xfrm>
            <a:off x="-30235" y="-1"/>
            <a:ext cx="12222235" cy="6858001"/>
          </a:xfrm>
          <a:prstGeom prst="rect">
            <a:avLst/>
          </a:prstGeom>
          <a:noFill/>
          <a:ln>
            <a:noFill/>
          </a:ln>
        </p:spPr>
      </p:pic>
      <p:pic>
        <p:nvPicPr>
          <p:cNvPr id="450" name="Google Shape;450;p63" descr="A picture containing text, clipart&#10;&#10;Description automatically generated"/>
          <p:cNvPicPr preferRelativeResize="0"/>
          <p:nvPr/>
        </p:nvPicPr>
        <p:blipFill rotWithShape="1">
          <a:blip r:embed="rId3">
            <a:alphaModFix/>
          </a:blip>
          <a:srcRect/>
          <a:stretch/>
        </p:blipFill>
        <p:spPr>
          <a:xfrm>
            <a:off x="679119" y="584852"/>
            <a:ext cx="1934517" cy="601717"/>
          </a:xfrm>
          <a:prstGeom prst="rect">
            <a:avLst/>
          </a:prstGeom>
          <a:noFill/>
          <a:ln>
            <a:noFill/>
          </a:ln>
        </p:spPr>
      </p:pic>
      <p:sp>
        <p:nvSpPr>
          <p:cNvPr id="451" name="Google Shape;451;p63"/>
          <p:cNvSpPr txBox="1">
            <a:spLocks noGrp="1"/>
          </p:cNvSpPr>
          <p:nvPr>
            <p:ph type="subTitle" idx="1"/>
          </p:nvPr>
        </p:nvSpPr>
        <p:spPr>
          <a:xfrm>
            <a:off x="644744" y="3933056"/>
            <a:ext cx="10108800" cy="1106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chemeClr val="lt1"/>
              </a:buClr>
              <a:buSzPts val="3300"/>
              <a:buFont typeface="Arial"/>
              <a:buNone/>
              <a:defRPr sz="4400" b="0" i="0" u="none" strike="noStrike" cap="none">
                <a:solidFill>
                  <a:schemeClr val="lt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452" name="Google Shape;452;p63"/>
          <p:cNvSpPr txBox="1">
            <a:spLocks noGrp="1"/>
          </p:cNvSpPr>
          <p:nvPr>
            <p:ph type="title"/>
          </p:nvPr>
        </p:nvSpPr>
        <p:spPr>
          <a:xfrm>
            <a:off x="648459" y="2780928"/>
            <a:ext cx="10090400" cy="9304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lt1"/>
              </a:buClr>
              <a:buSzPts val="5600"/>
              <a:buFont typeface="Proxima Nova"/>
              <a:buNone/>
              <a:defRPr sz="7466" b="1" i="0" u="none" strike="noStrike" cap="none">
                <a:solidFill>
                  <a:schemeClr val="lt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453" name="Google Shape;453;p63"/>
          <p:cNvSpPr txBox="1">
            <a:spLocks noGrp="1"/>
          </p:cNvSpPr>
          <p:nvPr>
            <p:ph type="body" idx="2"/>
          </p:nvPr>
        </p:nvSpPr>
        <p:spPr>
          <a:xfrm>
            <a:off x="646941" y="5085756"/>
            <a:ext cx="10110800" cy="3304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lt1"/>
              </a:buClr>
              <a:buSzPts val="1100"/>
              <a:buFont typeface="Arial"/>
              <a:buNone/>
              <a:defRPr sz="1467" b="0" i="0" u="none" strike="noStrike" cap="none">
                <a:solidFill>
                  <a:schemeClr val="lt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54" name="Google Shape;454;p63"/>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lt1"/>
                </a:solidFill>
                <a:latin typeface="Proxima Nova"/>
                <a:ea typeface="Proxima Nova"/>
                <a:cs typeface="Proxima Nova"/>
                <a:sym typeface="Proxima Nova"/>
              </a:rPr>
              <a:t>Avast Confidential</a:t>
            </a:r>
            <a:endParaRPr sz="1467"/>
          </a:p>
        </p:txBody>
      </p:sp>
    </p:spTree>
    <p:extLst>
      <p:ext uri="{BB962C8B-B14F-4D97-AF65-F5344CB8AC3E}">
        <p14:creationId xmlns:p14="http://schemas.microsoft.com/office/powerpoint/2010/main" val="36676485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795"/>
        <p:cNvGrpSpPr/>
        <p:nvPr/>
      </p:nvGrpSpPr>
      <p:grpSpPr>
        <a:xfrm>
          <a:off x="0" y="0"/>
          <a:ext cx="0" cy="0"/>
          <a:chOff x="0" y="0"/>
          <a:chExt cx="0" cy="0"/>
        </a:xfrm>
      </p:grpSpPr>
      <p:pic>
        <p:nvPicPr>
          <p:cNvPr id="796" name="Google Shape;796;p89"/>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797" name="Google Shape;797;p89"/>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798" name="Google Shape;798;p89"/>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799" name="Google Shape;799;p89"/>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800" name="Google Shape;800;p89"/>
          <p:cNvSpPr txBox="1">
            <a:spLocks noGrp="1"/>
          </p:cNvSpPr>
          <p:nvPr>
            <p:ph type="body" idx="2"/>
          </p:nvPr>
        </p:nvSpPr>
        <p:spPr>
          <a:xfrm>
            <a:off x="545667" y="2579320"/>
            <a:ext cx="6744800" cy="37152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pic>
        <p:nvPicPr>
          <p:cNvPr id="801" name="Google Shape;801;p89"/>
          <p:cNvPicPr preferRelativeResize="0"/>
          <p:nvPr/>
        </p:nvPicPr>
        <p:blipFill rotWithShape="1">
          <a:blip r:embed="rId4">
            <a:alphaModFix/>
          </a:blip>
          <a:srcRect/>
          <a:stretch/>
        </p:blipFill>
        <p:spPr>
          <a:xfrm>
            <a:off x="7320136" y="1857486"/>
            <a:ext cx="5935781" cy="4451836"/>
          </a:xfrm>
          <a:prstGeom prst="rect">
            <a:avLst/>
          </a:prstGeom>
          <a:noFill/>
          <a:ln>
            <a:noFill/>
          </a:ln>
        </p:spPr>
      </p:pic>
      <p:sp>
        <p:nvSpPr>
          <p:cNvPr id="802" name="Google Shape;802;p89"/>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803" name="Google Shape;803;p89"/>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804" name="Google Shape;804;p89"/>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528182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364"/>
        <p:cNvGrpSpPr/>
        <p:nvPr/>
      </p:nvGrpSpPr>
      <p:grpSpPr>
        <a:xfrm>
          <a:off x="0" y="0"/>
          <a:ext cx="0" cy="0"/>
          <a:chOff x="0" y="0"/>
          <a:chExt cx="0" cy="0"/>
        </a:xfrm>
      </p:grpSpPr>
      <p:pic>
        <p:nvPicPr>
          <p:cNvPr id="365" name="Google Shape;365;p55"/>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66" name="Google Shape;366;p55"/>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367" name="Google Shape;367;p55"/>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368" name="Google Shape;368;p55"/>
          <p:cNvSpPr txBox="1">
            <a:spLocks noGrp="1"/>
          </p:cNvSpPr>
          <p:nvPr>
            <p:ph type="subTitle" idx="1"/>
          </p:nvPr>
        </p:nvSpPr>
        <p:spPr>
          <a:xfrm>
            <a:off x="538607" y="1777685"/>
            <a:ext cx="77892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69" name="Google Shape;369;p55"/>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70" name="Google Shape;370;p55"/>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371" name="Google Shape;371;p55"/>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
        <p:nvSpPr>
          <p:cNvPr id="372" name="Google Shape;372;p55"/>
          <p:cNvSpPr txBox="1">
            <a:spLocks noGrp="1"/>
          </p:cNvSpPr>
          <p:nvPr>
            <p:ph type="body" idx="2"/>
          </p:nvPr>
        </p:nvSpPr>
        <p:spPr>
          <a:xfrm>
            <a:off x="545667" y="2579320"/>
            <a:ext cx="7767200" cy="8972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373" name="Google Shape;373;p55"/>
          <p:cNvSpPr txBox="1">
            <a:spLocks noGrp="1"/>
          </p:cNvSpPr>
          <p:nvPr>
            <p:ph type="body" idx="3"/>
          </p:nvPr>
        </p:nvSpPr>
        <p:spPr>
          <a:xfrm>
            <a:off x="545675" y="3508100"/>
            <a:ext cx="7789200" cy="2738000"/>
          </a:xfrm>
          <a:prstGeom prst="rect">
            <a:avLst/>
          </a:prstGeom>
          <a:noFill/>
          <a:ln>
            <a:noFill/>
          </a:ln>
        </p:spPr>
        <p:txBody>
          <a:bodyPr spcFirstLastPara="1" wrap="square" lIns="0" tIns="0" rIns="0" bIns="0" anchor="t" anchorCtr="0">
            <a:noAutofit/>
          </a:bodyPr>
          <a:lstStyle>
            <a:lvl1pPr marL="609585" lvl="0" indent="-423323" rtl="0">
              <a:lnSpc>
                <a:spcPct val="115000"/>
              </a:lnSpc>
              <a:spcBef>
                <a:spcPts val="0"/>
              </a:spcBef>
              <a:spcAft>
                <a:spcPts val="0"/>
              </a:spcAft>
              <a:buClr>
                <a:srgbClr val="FF7800"/>
              </a:buClr>
              <a:buSzPts val="1400"/>
              <a:buFont typeface="Arial"/>
              <a:buChar char="●"/>
              <a:defRPr sz="1600" b="0" i="0" u="none" strike="noStrike" cap="none">
                <a:solidFill>
                  <a:schemeClr val="dk1"/>
                </a:solidFill>
                <a:latin typeface="Proxima Nova"/>
                <a:ea typeface="Proxima Nova"/>
                <a:cs typeface="Proxima Nova"/>
                <a:sym typeface="Proxima Nova"/>
              </a:defRPr>
            </a:lvl1pPr>
            <a:lvl2pPr marL="1219170" marR="0" lvl="1" indent="-389457" algn="l" rtl="0">
              <a:lnSpc>
                <a:spcPct val="90000"/>
              </a:lnSpc>
              <a:spcBef>
                <a:spcPts val="533"/>
              </a:spcBef>
              <a:spcAft>
                <a:spcPts val="0"/>
              </a:spcAft>
              <a:buClr>
                <a:srgbClr val="FF7800"/>
              </a:buClr>
              <a:buSzPts val="1000"/>
              <a:buFont typeface="Arial"/>
              <a:buChar char="●"/>
              <a:defRPr sz="1333" b="0" i="0" u="none" strike="noStrike" cap="none">
                <a:solidFill>
                  <a:schemeClr val="dk1"/>
                </a:solidFill>
                <a:latin typeface="Proxima Nova"/>
                <a:ea typeface="Proxima Nova"/>
                <a:cs typeface="Proxima Nova"/>
                <a:sym typeface="Proxima Nova"/>
              </a:defRPr>
            </a:lvl2pPr>
            <a:lvl3pPr marL="1828754" marR="0" lvl="2"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3pPr>
            <a:lvl4pPr marL="2438339" marR="0" lvl="3"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4pPr>
            <a:lvl5pPr marL="3047924" marR="0" lvl="4"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5pPr>
            <a:lvl6pPr marL="3657509" marR="0" lvl="5"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6pPr>
            <a:lvl7pPr marL="4267093" marR="0" lvl="6"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7pPr>
            <a:lvl8pPr marL="4876678" marR="0" lvl="7"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8pPr>
            <a:lvl9pPr marL="5486263" marR="0" lvl="8"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5017767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Index Slide 1">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8" name="Text Placeholder 6"/>
          <p:cNvSpPr>
            <a:spLocks noGrp="1"/>
          </p:cNvSpPr>
          <p:nvPr>
            <p:ph type="body" sz="quarter" idx="18" hasCustomPrompt="1"/>
          </p:nvPr>
        </p:nvSpPr>
        <p:spPr>
          <a:xfrm>
            <a:off x="1329686" y="3941768"/>
            <a:ext cx="1590179"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 name="Text Placeholder 6"/>
          <p:cNvSpPr>
            <a:spLocks noGrp="1"/>
          </p:cNvSpPr>
          <p:nvPr>
            <p:ph type="body" sz="quarter" idx="19" hasCustomPrompt="1"/>
          </p:nvPr>
        </p:nvSpPr>
        <p:spPr>
          <a:xfrm>
            <a:off x="1329686" y="4375280"/>
            <a:ext cx="1590179"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6" name="Title 2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3" name="Straight Connector 22"/>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9C7F67-A6BE-3E4B-A2BC-4CD6F586148C}"/>
              </a:ext>
            </a:extLst>
          </p:cNvPr>
          <p:cNvCxnSpPr>
            <a:cxnSpLocks/>
          </p:cNvCxnSpPr>
          <p:nvPr userDrawn="1"/>
        </p:nvCxnSpPr>
        <p:spPr>
          <a:xfrm>
            <a:off x="1938118" y="373742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1" name="Text Placeholder 6">
            <a:extLst>
              <a:ext uri="{FF2B5EF4-FFF2-40B4-BE49-F238E27FC236}">
                <a16:creationId xmlns:a16="http://schemas.microsoft.com/office/drawing/2014/main" id="{2643AD49-5EEF-3A4D-AEAC-B796B710AC47}"/>
              </a:ext>
            </a:extLst>
          </p:cNvPr>
          <p:cNvSpPr>
            <a:spLocks noGrp="1"/>
          </p:cNvSpPr>
          <p:nvPr>
            <p:ph type="body" sz="quarter" idx="20" hasCustomPrompt="1"/>
          </p:nvPr>
        </p:nvSpPr>
        <p:spPr>
          <a:xfrm>
            <a:off x="8995318" y="3941768"/>
            <a:ext cx="1524244"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2" name="Text Placeholder 6">
            <a:extLst>
              <a:ext uri="{FF2B5EF4-FFF2-40B4-BE49-F238E27FC236}">
                <a16:creationId xmlns:a16="http://schemas.microsoft.com/office/drawing/2014/main" id="{5193F85F-898C-7445-9BF0-03F00FDA9A78}"/>
              </a:ext>
            </a:extLst>
          </p:cNvPr>
          <p:cNvSpPr>
            <a:spLocks noGrp="1"/>
          </p:cNvSpPr>
          <p:nvPr>
            <p:ph type="body" sz="quarter" idx="21" hasCustomPrompt="1"/>
          </p:nvPr>
        </p:nvSpPr>
        <p:spPr>
          <a:xfrm>
            <a:off x="8995318" y="4375280"/>
            <a:ext cx="1524244"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95" name="Straight Connector 94">
            <a:extLst>
              <a:ext uri="{FF2B5EF4-FFF2-40B4-BE49-F238E27FC236}">
                <a16:creationId xmlns:a16="http://schemas.microsoft.com/office/drawing/2014/main" id="{5E83D3C7-E000-FD40-97E8-65354EFCF15F}"/>
              </a:ext>
            </a:extLst>
          </p:cNvPr>
          <p:cNvCxnSpPr>
            <a:cxnSpLocks/>
          </p:cNvCxnSpPr>
          <p:nvPr userDrawn="1"/>
        </p:nvCxnSpPr>
        <p:spPr>
          <a:xfrm>
            <a:off x="9541590" y="373742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6" name="Text Placeholder 6">
            <a:extLst>
              <a:ext uri="{FF2B5EF4-FFF2-40B4-BE49-F238E27FC236}">
                <a16:creationId xmlns:a16="http://schemas.microsoft.com/office/drawing/2014/main" id="{0F425DDE-61A2-744C-9164-01B90E6EE6C3}"/>
              </a:ext>
            </a:extLst>
          </p:cNvPr>
          <p:cNvSpPr>
            <a:spLocks noGrp="1"/>
          </p:cNvSpPr>
          <p:nvPr>
            <p:ph type="body" sz="quarter" idx="23" hasCustomPrompt="1"/>
          </p:nvPr>
        </p:nvSpPr>
        <p:spPr>
          <a:xfrm>
            <a:off x="5264767" y="3941768"/>
            <a:ext cx="1566508"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7" name="Text Placeholder 6">
            <a:extLst>
              <a:ext uri="{FF2B5EF4-FFF2-40B4-BE49-F238E27FC236}">
                <a16:creationId xmlns:a16="http://schemas.microsoft.com/office/drawing/2014/main" id="{6EB889C2-E50F-8540-9BD2-950495D16DC7}"/>
              </a:ext>
            </a:extLst>
          </p:cNvPr>
          <p:cNvSpPr>
            <a:spLocks noGrp="1"/>
          </p:cNvSpPr>
          <p:nvPr>
            <p:ph type="body" sz="quarter" idx="24" hasCustomPrompt="1"/>
          </p:nvPr>
        </p:nvSpPr>
        <p:spPr>
          <a:xfrm>
            <a:off x="5264767" y="4375280"/>
            <a:ext cx="1566508"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00" name="Straight Connector 99">
            <a:extLst>
              <a:ext uri="{FF2B5EF4-FFF2-40B4-BE49-F238E27FC236}">
                <a16:creationId xmlns:a16="http://schemas.microsoft.com/office/drawing/2014/main" id="{011DE1CA-0F1E-7D4A-989B-96E559196EC2}"/>
              </a:ext>
            </a:extLst>
          </p:cNvPr>
          <p:cNvCxnSpPr>
            <a:cxnSpLocks/>
          </p:cNvCxnSpPr>
          <p:nvPr userDrawn="1"/>
        </p:nvCxnSpPr>
        <p:spPr>
          <a:xfrm>
            <a:off x="5855395" y="373742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4988EF23-2031-5D4F-8ACA-32382EBAD5B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8063" y="2351963"/>
            <a:ext cx="1234800" cy="1234800"/>
          </a:xfrm>
          <a:prstGeom prst="rect">
            <a:avLst/>
          </a:prstGeom>
        </p:spPr>
      </p:pic>
      <p:sp>
        <p:nvSpPr>
          <p:cNvPr id="33" name="Text Placeholder 12">
            <a:extLst>
              <a:ext uri="{FF2B5EF4-FFF2-40B4-BE49-F238E27FC236}">
                <a16:creationId xmlns:a16="http://schemas.microsoft.com/office/drawing/2014/main" id="{7F7EB0A6-1256-7D40-A575-948D8BD5E425}"/>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7" name="Text Placeholder 6"/>
          <p:cNvSpPr>
            <a:spLocks noGrp="1"/>
          </p:cNvSpPr>
          <p:nvPr>
            <p:ph type="body" sz="quarter" idx="17" hasCustomPrompt="1"/>
          </p:nvPr>
        </p:nvSpPr>
        <p:spPr>
          <a:xfrm>
            <a:off x="1701643" y="267691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pic>
        <p:nvPicPr>
          <p:cNvPr id="43" name="Graphic 42">
            <a:extLst>
              <a:ext uri="{FF2B5EF4-FFF2-40B4-BE49-F238E27FC236}">
                <a16:creationId xmlns:a16="http://schemas.microsoft.com/office/drawing/2014/main" id="{FE688518-6E83-F24D-85E7-6C6C524EC8E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8207" y="2351963"/>
            <a:ext cx="1234800" cy="1234800"/>
          </a:xfrm>
          <a:prstGeom prst="rect">
            <a:avLst/>
          </a:prstGeom>
        </p:spPr>
      </p:pic>
      <p:sp>
        <p:nvSpPr>
          <p:cNvPr id="44" name="Text Placeholder 6">
            <a:extLst>
              <a:ext uri="{FF2B5EF4-FFF2-40B4-BE49-F238E27FC236}">
                <a16:creationId xmlns:a16="http://schemas.microsoft.com/office/drawing/2014/main" id="{00A7AF83-FA41-F049-A369-A0CD136B5393}"/>
              </a:ext>
            </a:extLst>
          </p:cNvPr>
          <p:cNvSpPr>
            <a:spLocks noGrp="1"/>
          </p:cNvSpPr>
          <p:nvPr>
            <p:ph type="body" sz="quarter" idx="37" hasCustomPrompt="1"/>
          </p:nvPr>
        </p:nvSpPr>
        <p:spPr>
          <a:xfrm>
            <a:off x="5611787" y="2668638"/>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pic>
        <p:nvPicPr>
          <p:cNvPr id="47" name="Graphic 46">
            <a:extLst>
              <a:ext uri="{FF2B5EF4-FFF2-40B4-BE49-F238E27FC236}">
                <a16:creationId xmlns:a16="http://schemas.microsoft.com/office/drawing/2014/main" id="{52830B8B-9AA2-FE49-A7A0-7ADEC7F5FE4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24201" y="2351963"/>
            <a:ext cx="1234800" cy="1234800"/>
          </a:xfrm>
          <a:prstGeom prst="rect">
            <a:avLst/>
          </a:prstGeom>
        </p:spPr>
      </p:pic>
      <p:sp>
        <p:nvSpPr>
          <p:cNvPr id="48" name="Text Placeholder 6">
            <a:extLst>
              <a:ext uri="{FF2B5EF4-FFF2-40B4-BE49-F238E27FC236}">
                <a16:creationId xmlns:a16="http://schemas.microsoft.com/office/drawing/2014/main" id="{E8266644-6B2B-3E47-B310-75825976B88D}"/>
              </a:ext>
            </a:extLst>
          </p:cNvPr>
          <p:cNvSpPr>
            <a:spLocks noGrp="1"/>
          </p:cNvSpPr>
          <p:nvPr>
            <p:ph type="body" sz="quarter" idx="38" hasCustomPrompt="1"/>
          </p:nvPr>
        </p:nvSpPr>
        <p:spPr>
          <a:xfrm>
            <a:off x="9307781" y="2668638"/>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spTree>
    <p:extLst>
      <p:ext uri="{BB962C8B-B14F-4D97-AF65-F5344CB8AC3E}">
        <p14:creationId xmlns:p14="http://schemas.microsoft.com/office/powerpoint/2010/main" val="660120740"/>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0331236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753082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melines&amp;Flows Slide 6.2">
    <p:bg>
      <p:bgPr>
        <a:solidFill>
          <a:srgbClr val="3C87C1"/>
        </a:solidFill>
        <a:effectLst/>
      </p:bgPr>
    </p:bg>
    <p:spTree>
      <p:nvGrpSpPr>
        <p:cNvPr id="1" name=""/>
        <p:cNvGrpSpPr/>
        <p:nvPr/>
      </p:nvGrpSpPr>
      <p:grpSpPr>
        <a:xfrm>
          <a:off x="0" y="0"/>
          <a:ext cx="0" cy="0"/>
          <a:chOff x="0" y="0"/>
          <a:chExt cx="0" cy="0"/>
        </a:xfrm>
      </p:grpSpPr>
      <p:pic>
        <p:nvPicPr>
          <p:cNvPr id="31" name="Picture 30" descr="A picture containing electronics, dark&#10;&#10;Description automatically generated">
            <a:extLst>
              <a:ext uri="{FF2B5EF4-FFF2-40B4-BE49-F238E27FC236}">
                <a16:creationId xmlns:a16="http://schemas.microsoft.com/office/drawing/2014/main" id="{8AC32343-CE92-1E47-838C-5FA7D9F58385}"/>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rot="16200000">
            <a:off x="2666998" y="-2672938"/>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Oval 8"/>
          <p:cNvSpPr/>
          <p:nvPr userDrawn="1"/>
        </p:nvSpPr>
        <p:spPr>
          <a:xfrm>
            <a:off x="2635150" y="2659928"/>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5" name="Oval 9"/>
          <p:cNvSpPr/>
          <p:nvPr userDrawn="1"/>
        </p:nvSpPr>
        <p:spPr>
          <a:xfrm>
            <a:off x="5104692" y="3257396"/>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6" name="Oval 10"/>
          <p:cNvSpPr/>
          <p:nvPr userDrawn="1"/>
        </p:nvSpPr>
        <p:spPr>
          <a:xfrm>
            <a:off x="6944429" y="3257396"/>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7" name="Oval 13"/>
          <p:cNvSpPr/>
          <p:nvPr userDrawn="1"/>
        </p:nvSpPr>
        <p:spPr>
          <a:xfrm>
            <a:off x="9137550" y="4332614"/>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9" name="Oval 7"/>
          <p:cNvSpPr/>
          <p:nvPr/>
        </p:nvSpPr>
        <p:spPr>
          <a:xfrm>
            <a:off x="2623128" y="747349"/>
            <a:ext cx="138546" cy="125955"/>
          </a:xfrm>
          <a:prstGeom prst="ellipse">
            <a:avLst/>
          </a:prstGeom>
          <a:solidFill>
            <a:schemeClr val="bg1"/>
          </a:solidFill>
          <a:ln w="9525" cap="flat">
            <a:solidFill>
              <a:srgbClr val="FFFFFF"/>
            </a:solidFill>
            <a:prstDash val="solid"/>
            <a:round/>
          </a:ln>
          <a:effectLst/>
        </p:spPr>
        <p:txBody>
          <a:bodyPr wrap="square" lIns="45718" tIns="45718" rIns="45718" bIns="45718" numCol="1" anchor="ctr">
            <a:noAutofit/>
          </a:bodyPr>
          <a:lstStyle/>
          <a:p>
            <a:pPr algn="ctr">
              <a:defRPr sz="2400">
                <a:solidFill>
                  <a:srgbClr val="FFFFFF"/>
                </a:solidFill>
                <a:latin typeface="EC Square Sans Pro"/>
                <a:ea typeface="EC Square Sans Pro"/>
                <a:cs typeface="EC Square Sans Pro"/>
                <a:sym typeface="EC Square Sans Pro"/>
              </a:defRPr>
            </a:pPr>
            <a:endParaRPr/>
          </a:p>
        </p:txBody>
      </p:sp>
      <p:sp>
        <p:nvSpPr>
          <p:cNvPr id="10" name="Straight Connector 18"/>
          <p:cNvSpPr/>
          <p:nvPr/>
        </p:nvSpPr>
        <p:spPr>
          <a:xfrm flipV="1">
            <a:off x="2692397" y="-3"/>
            <a:ext cx="3" cy="838207"/>
          </a:xfrm>
          <a:prstGeom prst="line">
            <a:avLst/>
          </a:prstGeom>
          <a:solidFill>
            <a:schemeClr val="bg1"/>
          </a:solidFill>
          <a:ln w="9525" cap="flat">
            <a:solidFill>
              <a:srgbClr val="FFFFFF"/>
            </a:solidFill>
            <a:prstDash val="solid"/>
            <a:round/>
          </a:ln>
          <a:effectLst/>
        </p:spPr>
        <p:txBody>
          <a:bodyPr wrap="square" lIns="45718" tIns="45718" rIns="45718" bIns="45718" numCol="1" anchor="t">
            <a:noAutofit/>
          </a:bodyPr>
          <a:lstStyle/>
          <a:p>
            <a:endParaRPr/>
          </a:p>
        </p:txBody>
      </p:sp>
      <p:sp>
        <p:nvSpPr>
          <p:cNvPr id="11" name="Oval 14"/>
          <p:cNvSpPr/>
          <p:nvPr userDrawn="1"/>
        </p:nvSpPr>
        <p:spPr>
          <a:xfrm>
            <a:off x="9137550" y="6187680"/>
            <a:ext cx="114503"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cxnSp>
        <p:nvCxnSpPr>
          <p:cNvPr id="95" name="Elbow Connector 9"/>
          <p:cNvCxnSpPr>
            <a:cxnSpLocks/>
            <a:stCxn id="4" idx="4"/>
            <a:endCxn id="5" idx="2"/>
          </p:cNvCxnSpPr>
          <p:nvPr userDrawn="1"/>
        </p:nvCxnSpPr>
        <p:spPr>
          <a:xfrm rot="16200000" flipH="1">
            <a:off x="3628439" y="1838396"/>
            <a:ext cx="540216" cy="2412289"/>
          </a:xfrm>
          <a:prstGeom prst="bentConnector2">
            <a:avLst/>
          </a:prstGeom>
          <a:ln>
            <a:solidFill>
              <a:srgbClr val="FFFFFF"/>
            </a:solidFill>
          </a:ln>
        </p:spPr>
      </p:cxnSp>
      <p:cxnSp>
        <p:nvCxnSpPr>
          <p:cNvPr id="96" name="Elbow Connector 110"/>
          <p:cNvCxnSpPr>
            <a:stCxn id="6" idx="6"/>
            <a:endCxn id="7" idx="0"/>
          </p:cNvCxnSpPr>
          <p:nvPr userDrawn="1"/>
        </p:nvCxnSpPr>
        <p:spPr>
          <a:xfrm>
            <a:off x="7058934" y="3314649"/>
            <a:ext cx="2135869" cy="1017965"/>
          </a:xfrm>
          <a:prstGeom prst="bentConnector2">
            <a:avLst/>
          </a:prstGeom>
          <a:ln>
            <a:solidFill>
              <a:srgbClr val="FFFFFF"/>
            </a:solidFill>
          </a:ln>
        </p:spPr>
      </p:cxnSp>
      <p:sp>
        <p:nvSpPr>
          <p:cNvPr id="105" name="Text Placeholder 25"/>
          <p:cNvSpPr>
            <a:spLocks noGrp="1"/>
          </p:cNvSpPr>
          <p:nvPr userDrawn="1">
            <p:ph type="body" sz="quarter" idx="67" hasCustomPrompt="1"/>
          </p:nvPr>
        </p:nvSpPr>
        <p:spPr>
          <a:xfrm>
            <a:off x="3606791" y="1273349"/>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3764"/>
                </a:solidFill>
              </a:defRPr>
            </a:lvl1pPr>
          </a:lstStyle>
          <a:p>
            <a:r>
              <a:rPr lang="pt-PT" err="1"/>
              <a:t>Text</a:t>
            </a:r>
            <a:endParaRPr lang="pt-PT"/>
          </a:p>
        </p:txBody>
      </p:sp>
      <p:sp>
        <p:nvSpPr>
          <p:cNvPr id="106" name="Text Placeholder 119"/>
          <p:cNvSpPr>
            <a:spLocks noGrp="1"/>
          </p:cNvSpPr>
          <p:nvPr userDrawn="1">
            <p:ph type="body" sz="quarter" idx="68" hasCustomPrompt="1"/>
          </p:nvPr>
        </p:nvSpPr>
        <p:spPr>
          <a:xfrm>
            <a:off x="3606791" y="1537871"/>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7" name="Text Placeholder 25"/>
          <p:cNvSpPr>
            <a:spLocks noGrp="1"/>
          </p:cNvSpPr>
          <p:nvPr userDrawn="1">
            <p:ph type="body" sz="quarter" idx="69" hasCustomPrompt="1"/>
          </p:nvPr>
        </p:nvSpPr>
        <p:spPr>
          <a:xfrm>
            <a:off x="6987671" y="2060513"/>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3764"/>
                </a:solidFill>
              </a:defRPr>
            </a:lvl1pPr>
          </a:lstStyle>
          <a:p>
            <a:r>
              <a:rPr lang="pt-PT" err="1"/>
              <a:t>Text</a:t>
            </a:r>
            <a:endParaRPr lang="pt-PT"/>
          </a:p>
        </p:txBody>
      </p:sp>
      <p:sp>
        <p:nvSpPr>
          <p:cNvPr id="108" name="Text Placeholder 119"/>
          <p:cNvSpPr>
            <a:spLocks noGrp="1"/>
          </p:cNvSpPr>
          <p:nvPr userDrawn="1">
            <p:ph type="body" sz="quarter" idx="70" hasCustomPrompt="1"/>
          </p:nvPr>
        </p:nvSpPr>
        <p:spPr>
          <a:xfrm>
            <a:off x="6987671" y="2325035"/>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9" name="Text Placeholder 25"/>
          <p:cNvSpPr>
            <a:spLocks noGrp="1"/>
          </p:cNvSpPr>
          <p:nvPr userDrawn="1">
            <p:ph type="body" sz="quarter" idx="71" hasCustomPrompt="1"/>
          </p:nvPr>
        </p:nvSpPr>
        <p:spPr>
          <a:xfrm>
            <a:off x="5602445" y="4901176"/>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3764"/>
                </a:solidFill>
              </a:defRPr>
            </a:lvl1pPr>
          </a:lstStyle>
          <a:p>
            <a:r>
              <a:rPr lang="pt-PT" err="1"/>
              <a:t>Text</a:t>
            </a:r>
            <a:endParaRPr lang="pt-PT"/>
          </a:p>
        </p:txBody>
      </p:sp>
      <p:sp>
        <p:nvSpPr>
          <p:cNvPr id="115" name="Text Placeholder 114"/>
          <p:cNvSpPr>
            <a:spLocks noGrp="1"/>
          </p:cNvSpPr>
          <p:nvPr userDrawn="1">
            <p:ph type="body" sz="quarter" idx="73" hasCustomPrompt="1"/>
          </p:nvPr>
        </p:nvSpPr>
        <p:spPr>
          <a:xfrm>
            <a:off x="413963" y="1460589"/>
            <a:ext cx="1363344" cy="599924"/>
          </a:xfrm>
        </p:spPr>
        <p:txBody>
          <a:bodyPr>
            <a:normAutofit/>
          </a:bodyPr>
          <a:lstStyle>
            <a:lvl1pPr marL="0" indent="0" algn="r">
              <a:spcBef>
                <a:spcPts val="0"/>
              </a:spcBef>
              <a:buNone/>
              <a:defRPr sz="1800">
                <a:solidFill>
                  <a:schemeClr val="bg1"/>
                </a:solidFill>
              </a:defRPr>
            </a:lvl1pPr>
          </a:lstStyle>
          <a:p>
            <a:pPr lvl="0"/>
            <a:r>
              <a:rPr lang="en-US"/>
              <a:t>Year</a:t>
            </a:r>
          </a:p>
          <a:p>
            <a:pPr lvl="0"/>
            <a:r>
              <a:rPr lang="en-US"/>
              <a:t>Month</a:t>
            </a:r>
          </a:p>
        </p:txBody>
      </p:sp>
      <p:sp>
        <p:nvSpPr>
          <p:cNvPr id="116" name="Text Placeholder 114"/>
          <p:cNvSpPr>
            <a:spLocks noGrp="1"/>
          </p:cNvSpPr>
          <p:nvPr userDrawn="1">
            <p:ph type="body" sz="quarter" idx="74" hasCustomPrompt="1"/>
          </p:nvPr>
        </p:nvSpPr>
        <p:spPr>
          <a:xfrm>
            <a:off x="5414328" y="4114300"/>
            <a:ext cx="1363344" cy="599924"/>
          </a:xfrm>
        </p:spPr>
        <p:txBody>
          <a:bodyPr>
            <a:normAutofit/>
          </a:bodyPr>
          <a:lstStyle>
            <a:lvl1pPr marL="0" indent="0" algn="ctr">
              <a:spcBef>
                <a:spcPts val="0"/>
              </a:spcBef>
              <a:buNone/>
              <a:defRPr sz="1800">
                <a:solidFill>
                  <a:schemeClr val="bg1"/>
                </a:solidFill>
              </a:defRPr>
            </a:lvl1pPr>
          </a:lstStyle>
          <a:p>
            <a:pPr lvl="0"/>
            <a:r>
              <a:rPr lang="en-US"/>
              <a:t>Year</a:t>
            </a:r>
          </a:p>
          <a:p>
            <a:pPr lvl="0"/>
            <a:r>
              <a:rPr lang="en-US"/>
              <a:t>Month</a:t>
            </a:r>
          </a:p>
        </p:txBody>
      </p:sp>
      <p:sp>
        <p:nvSpPr>
          <p:cNvPr id="117" name="Text Placeholder 114"/>
          <p:cNvSpPr>
            <a:spLocks noGrp="1"/>
          </p:cNvSpPr>
          <p:nvPr userDrawn="1">
            <p:ph type="body" sz="quarter" idx="75" hasCustomPrompt="1"/>
          </p:nvPr>
        </p:nvSpPr>
        <p:spPr>
          <a:xfrm>
            <a:off x="5602445" y="5152031"/>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118" name="Text Placeholder 114"/>
          <p:cNvSpPr>
            <a:spLocks noGrp="1"/>
          </p:cNvSpPr>
          <p:nvPr userDrawn="1">
            <p:ph type="body" sz="quarter" idx="76" hasCustomPrompt="1"/>
          </p:nvPr>
        </p:nvSpPr>
        <p:spPr>
          <a:xfrm>
            <a:off x="10115900" y="5028958"/>
            <a:ext cx="1363344" cy="599924"/>
          </a:xfrm>
        </p:spPr>
        <p:txBody>
          <a:bodyPr>
            <a:normAutofit/>
          </a:bodyPr>
          <a:lstStyle>
            <a:lvl1pPr marL="0" indent="0" algn="l">
              <a:spcBef>
                <a:spcPts val="0"/>
              </a:spcBef>
              <a:buNone/>
              <a:defRPr sz="1800">
                <a:solidFill>
                  <a:schemeClr val="bg1"/>
                </a:solidFill>
              </a:defRPr>
            </a:lvl1pPr>
          </a:lstStyle>
          <a:p>
            <a:pPr lvl="0"/>
            <a:r>
              <a:rPr lang="en-US"/>
              <a:t>Year</a:t>
            </a:r>
          </a:p>
          <a:p>
            <a:pPr lvl="0"/>
            <a:r>
              <a:rPr lang="en-US"/>
              <a:t>Month</a:t>
            </a:r>
          </a:p>
        </p:txBody>
      </p:sp>
      <p:sp>
        <p:nvSpPr>
          <p:cNvPr id="123" name="Straight Connector 20"/>
          <p:cNvSpPr/>
          <p:nvPr userDrawn="1"/>
        </p:nvSpPr>
        <p:spPr>
          <a:xfrm flipH="1">
            <a:off x="9194799" y="6273798"/>
            <a:ext cx="4" cy="584206"/>
          </a:xfrm>
          <a:prstGeom prst="line">
            <a:avLst/>
          </a:prstGeom>
          <a:ln>
            <a:solidFill>
              <a:srgbClr val="FFFFFF"/>
            </a:solidFill>
          </a:ln>
        </p:spPr>
        <p:txBody>
          <a:bodyPr lIns="45718" tIns="45718" rIns="45718" bIns="45718"/>
          <a:lstStyle/>
          <a:p>
            <a:endParaRPr/>
          </a:p>
        </p:txBody>
      </p:sp>
      <p:sp>
        <p:nvSpPr>
          <p:cNvPr id="30" name="Text Placeholder 12">
            <a:extLst>
              <a:ext uri="{FF2B5EF4-FFF2-40B4-BE49-F238E27FC236}">
                <a16:creationId xmlns:a16="http://schemas.microsoft.com/office/drawing/2014/main" id="{C99A3123-10BF-CB43-BB16-7B0A38C1D4D1}"/>
              </a:ext>
            </a:extLst>
          </p:cNvPr>
          <p:cNvSpPr>
            <a:spLocks noGrp="1" noChangeAspect="1"/>
          </p:cNvSpPr>
          <p:nvPr>
            <p:ph type="body" sz="quarter" idx="15" hasCustomPrompt="1"/>
          </p:nvPr>
        </p:nvSpPr>
        <p:spPr>
          <a:xfrm>
            <a:off x="11172715" y="6240998"/>
            <a:ext cx="654894" cy="324000"/>
          </a:xfrm>
          <a:blipFill dpi="0" rotWithShape="1">
            <a:blip r:embed="rId3" cstate="screen">
              <a:extLst>
                <a:ext uri="{28A0092B-C50C-407E-A947-70E740481C1C}">
                  <a14:useLocalDpi xmlns:a14="http://schemas.microsoft.com/office/drawing/2010/main" val="0"/>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5" name="Text Placeholder 3">
            <a:extLst>
              <a:ext uri="{FF2B5EF4-FFF2-40B4-BE49-F238E27FC236}">
                <a16:creationId xmlns:a16="http://schemas.microsoft.com/office/drawing/2014/main" id="{41A08F79-AEA7-E74C-8ABC-1D2ABB0A9E55}"/>
              </a:ext>
            </a:extLst>
          </p:cNvPr>
          <p:cNvSpPr>
            <a:spLocks noGrp="1" noChangeAspect="1"/>
          </p:cNvSpPr>
          <p:nvPr>
            <p:ph type="body" sz="quarter" idx="34" hasCustomPrompt="1"/>
          </p:nvPr>
        </p:nvSpPr>
        <p:spPr>
          <a:xfrm>
            <a:off x="1900397" y="974616"/>
            <a:ext cx="1584000" cy="1584000"/>
          </a:xfrm>
          <a:blipFill dpi="0" rotWithShape="1">
            <a:blip r:embed="rId4" cstate="screen">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PT"/>
              <a:t>  </a:t>
            </a:r>
          </a:p>
        </p:txBody>
      </p:sp>
      <p:sp>
        <p:nvSpPr>
          <p:cNvPr id="38" name="Text Placeholder 12">
            <a:extLst>
              <a:ext uri="{FF2B5EF4-FFF2-40B4-BE49-F238E27FC236}">
                <a16:creationId xmlns:a16="http://schemas.microsoft.com/office/drawing/2014/main" id="{F8B3C25E-F0C7-A44D-8E74-863C4F50F77B}"/>
              </a:ext>
            </a:extLst>
          </p:cNvPr>
          <p:cNvSpPr>
            <a:spLocks noGrp="1"/>
          </p:cNvSpPr>
          <p:nvPr>
            <p:ph type="body" sz="quarter" idx="84" hasCustomPrompt="1"/>
          </p:nvPr>
        </p:nvSpPr>
        <p:spPr>
          <a:xfrm>
            <a:off x="2282808" y="1355473"/>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4" name="Text Placeholder 3">
            <a:extLst>
              <a:ext uri="{FF2B5EF4-FFF2-40B4-BE49-F238E27FC236}">
                <a16:creationId xmlns:a16="http://schemas.microsoft.com/office/drawing/2014/main" id="{0096649C-BDC7-9B4E-887C-439D0832D8ED}"/>
              </a:ext>
            </a:extLst>
          </p:cNvPr>
          <p:cNvSpPr>
            <a:spLocks noGrp="1" noChangeAspect="1"/>
          </p:cNvSpPr>
          <p:nvPr>
            <p:ph type="body" sz="quarter" idx="85" hasCustomPrompt="1"/>
          </p:nvPr>
        </p:nvSpPr>
        <p:spPr>
          <a:xfrm>
            <a:off x="5284110" y="2485809"/>
            <a:ext cx="1584000" cy="1584000"/>
          </a:xfrm>
          <a:blipFill dpi="0" rotWithShape="1">
            <a:blip r:embed="rId4" cstate="screen">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PT"/>
              <a:t>  </a:t>
            </a:r>
          </a:p>
        </p:txBody>
      </p:sp>
      <p:sp>
        <p:nvSpPr>
          <p:cNvPr id="45" name="Text Placeholder 12">
            <a:extLst>
              <a:ext uri="{FF2B5EF4-FFF2-40B4-BE49-F238E27FC236}">
                <a16:creationId xmlns:a16="http://schemas.microsoft.com/office/drawing/2014/main" id="{082E86D9-A8E7-CE42-BE1C-C1424D196C89}"/>
              </a:ext>
            </a:extLst>
          </p:cNvPr>
          <p:cNvSpPr>
            <a:spLocks noGrp="1"/>
          </p:cNvSpPr>
          <p:nvPr>
            <p:ph type="body" sz="quarter" idx="86" hasCustomPrompt="1"/>
          </p:nvPr>
        </p:nvSpPr>
        <p:spPr>
          <a:xfrm>
            <a:off x="5666521" y="286666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6" name="Text Placeholder 3">
            <a:extLst>
              <a:ext uri="{FF2B5EF4-FFF2-40B4-BE49-F238E27FC236}">
                <a16:creationId xmlns:a16="http://schemas.microsoft.com/office/drawing/2014/main" id="{C02AF782-799C-0B49-A7FD-4C14564AE1A3}"/>
              </a:ext>
            </a:extLst>
          </p:cNvPr>
          <p:cNvSpPr>
            <a:spLocks noGrp="1" noChangeAspect="1"/>
          </p:cNvSpPr>
          <p:nvPr>
            <p:ph type="body" sz="quarter" idx="87" hasCustomPrompt="1"/>
          </p:nvPr>
        </p:nvSpPr>
        <p:spPr>
          <a:xfrm>
            <a:off x="8409156" y="4520319"/>
            <a:ext cx="1584000" cy="1584000"/>
          </a:xfrm>
          <a:blipFill dpi="0" rotWithShape="1">
            <a:blip r:embed="rId4" cstate="screen">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PT"/>
              <a:t>  </a:t>
            </a:r>
          </a:p>
        </p:txBody>
      </p:sp>
      <p:sp>
        <p:nvSpPr>
          <p:cNvPr id="47" name="Text Placeholder 12">
            <a:extLst>
              <a:ext uri="{FF2B5EF4-FFF2-40B4-BE49-F238E27FC236}">
                <a16:creationId xmlns:a16="http://schemas.microsoft.com/office/drawing/2014/main" id="{6D33EC2A-E39B-8F4E-9DC5-8A804C555E1F}"/>
              </a:ext>
            </a:extLst>
          </p:cNvPr>
          <p:cNvSpPr>
            <a:spLocks noGrp="1"/>
          </p:cNvSpPr>
          <p:nvPr>
            <p:ph type="body" sz="quarter" idx="88" hasCustomPrompt="1"/>
          </p:nvPr>
        </p:nvSpPr>
        <p:spPr>
          <a:xfrm>
            <a:off x="8791567" y="490117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Tree>
    <p:extLst>
      <p:ext uri="{BB962C8B-B14F-4D97-AF65-F5344CB8AC3E}">
        <p14:creationId xmlns:p14="http://schemas.microsoft.com/office/powerpoint/2010/main" val="7286043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60600B5-A75E-44EF-8FB8-2BE108060FF2}" type="slidenum">
              <a:rPr lang="en-IE"/>
              <a:pPr/>
              <a:t>‹#›</a:t>
            </a:fld>
            <a:endParaRPr lang="en-IE"/>
          </a:p>
        </p:txBody>
      </p:sp>
    </p:spTree>
    <p:extLst>
      <p:ext uri="{BB962C8B-B14F-4D97-AF65-F5344CB8AC3E}">
        <p14:creationId xmlns:p14="http://schemas.microsoft.com/office/powerpoint/2010/main" val="1990820676"/>
      </p:ext>
    </p:extLst>
  </p:cSld>
  <p:clrMapOvr>
    <a:masterClrMapping/>
  </p:clrMapOvr>
  <p:transition spd="slow">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Content Development Slide 19">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16E09-35FD-6D42-96DA-E695AB428BD0}"/>
              </a:ext>
            </a:extLst>
          </p:cNvPr>
          <p:cNvSpPr>
            <a:spLocks noGrp="1"/>
          </p:cNvSpPr>
          <p:nvPr>
            <p:ph type="sldNum" sz="quarter" idx="10"/>
          </p:nvPr>
        </p:nvSpPr>
        <p:spPr>
          <a:xfrm>
            <a:off x="10435812" y="6234007"/>
            <a:ext cx="637374" cy="365125"/>
          </a:xfrm>
        </p:spPr>
        <p:txBody>
          <a:bodyPr/>
          <a:lstStyle/>
          <a:p>
            <a:fld id="{9E561190-0011-472E-9FCA-1D7032DB7E1D}" type="slidenum">
              <a:rPr lang="en-US" smtClean="0"/>
              <a:pPr/>
              <a:t>‹#›</a:t>
            </a:fld>
            <a:endParaRPr lang="en-US"/>
          </a:p>
        </p:txBody>
      </p:sp>
      <p:pic>
        <p:nvPicPr>
          <p:cNvPr id="4" name="Picture 3">
            <a:extLst>
              <a:ext uri="{FF2B5EF4-FFF2-40B4-BE49-F238E27FC236}">
                <a16:creationId xmlns:a16="http://schemas.microsoft.com/office/drawing/2014/main" id="{D2D03B3A-1C6A-494A-B27F-DC8157C4F8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9393"/>
            <a:ext cx="3226789" cy="6886917"/>
          </a:xfrm>
          <a:prstGeom prst="rect">
            <a:avLst/>
          </a:prstGeom>
        </p:spPr>
      </p:pic>
      <p:pic>
        <p:nvPicPr>
          <p:cNvPr id="5" name="Picture 4">
            <a:extLst>
              <a:ext uri="{FF2B5EF4-FFF2-40B4-BE49-F238E27FC236}">
                <a16:creationId xmlns:a16="http://schemas.microsoft.com/office/drawing/2014/main" id="{6C1E76E2-5B13-6444-9B00-54A2456A20B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10415" y="9526"/>
            <a:ext cx="2888167" cy="6858000"/>
          </a:xfrm>
          <a:prstGeom prst="rect">
            <a:avLst/>
          </a:prstGeom>
        </p:spPr>
      </p:pic>
      <p:pic>
        <p:nvPicPr>
          <p:cNvPr id="6" name="Picture 5">
            <a:extLst>
              <a:ext uri="{FF2B5EF4-FFF2-40B4-BE49-F238E27FC236}">
                <a16:creationId xmlns:a16="http://schemas.microsoft.com/office/drawing/2014/main" id="{B6DC0930-D7F6-FD4C-AF3E-091B48D7EE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198344" y="9526"/>
            <a:ext cx="3182022" cy="6858000"/>
          </a:xfrm>
          <a:prstGeom prst="rect">
            <a:avLst/>
          </a:prstGeom>
        </p:spPr>
      </p:pic>
      <p:pic>
        <p:nvPicPr>
          <p:cNvPr id="7" name="Picture 6">
            <a:extLst>
              <a:ext uri="{FF2B5EF4-FFF2-40B4-BE49-F238E27FC236}">
                <a16:creationId xmlns:a16="http://schemas.microsoft.com/office/drawing/2014/main" id="{0F41F900-7551-7D49-985F-961CBECB3EB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108461" y="0"/>
            <a:ext cx="3116826" cy="6867526"/>
          </a:xfrm>
          <a:prstGeom prst="rect">
            <a:avLst/>
          </a:prstGeom>
        </p:spPr>
      </p:pic>
      <p:cxnSp>
        <p:nvCxnSpPr>
          <p:cNvPr id="11" name="Straight Connector 10">
            <a:extLst>
              <a:ext uri="{FF2B5EF4-FFF2-40B4-BE49-F238E27FC236}">
                <a16:creationId xmlns:a16="http://schemas.microsoft.com/office/drawing/2014/main" id="{6217359E-4A6F-EC40-BD52-5345A6A66256}"/>
              </a:ext>
            </a:extLst>
          </p:cNvPr>
          <p:cNvCxnSpPr>
            <a:cxnSpLocks/>
          </p:cNvCxnSpPr>
          <p:nvPr userDrawn="1"/>
        </p:nvCxnSpPr>
        <p:spPr>
          <a:xfrm>
            <a:off x="307308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D6DFE-3AD4-2B4C-A7D0-8837E70D5D14}"/>
              </a:ext>
            </a:extLst>
          </p:cNvPr>
          <p:cNvCxnSpPr>
            <a:cxnSpLocks/>
          </p:cNvCxnSpPr>
          <p:nvPr userDrawn="1"/>
        </p:nvCxnSpPr>
        <p:spPr>
          <a:xfrm>
            <a:off x="6198343" y="-19393"/>
            <a:ext cx="13237"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85883B-7052-EE44-828F-E651D05A5E54}"/>
              </a:ext>
            </a:extLst>
          </p:cNvPr>
          <p:cNvCxnSpPr>
            <a:cxnSpLocks/>
          </p:cNvCxnSpPr>
          <p:nvPr userDrawn="1"/>
        </p:nvCxnSpPr>
        <p:spPr>
          <a:xfrm>
            <a:off x="938036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5">
            <a:extLst>
              <a:ext uri="{FF2B5EF4-FFF2-40B4-BE49-F238E27FC236}">
                <a16:creationId xmlns:a16="http://schemas.microsoft.com/office/drawing/2014/main" id="{1C83CE81-B5B0-904D-B1D1-F52D90895737}"/>
              </a:ext>
            </a:extLst>
          </p:cNvPr>
          <p:cNvSpPr>
            <a:spLocks noGrp="1"/>
          </p:cNvSpPr>
          <p:nvPr>
            <p:ph type="body" sz="quarter" idx="21" hasCustomPrompt="1"/>
          </p:nvPr>
        </p:nvSpPr>
        <p:spPr>
          <a:xfrm>
            <a:off x="494739"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1" name="Text Placeholder 25">
            <a:extLst>
              <a:ext uri="{FF2B5EF4-FFF2-40B4-BE49-F238E27FC236}">
                <a16:creationId xmlns:a16="http://schemas.microsoft.com/office/drawing/2014/main" id="{0E6D2389-3D00-0A44-9D48-38ACAD144BC0}"/>
              </a:ext>
            </a:extLst>
          </p:cNvPr>
          <p:cNvSpPr>
            <a:spLocks noGrp="1"/>
          </p:cNvSpPr>
          <p:nvPr>
            <p:ph type="body" sz="quarter" idx="22" hasCustomPrompt="1"/>
          </p:nvPr>
        </p:nvSpPr>
        <p:spPr>
          <a:xfrm>
            <a:off x="3577952"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sp>
        <p:nvSpPr>
          <p:cNvPr id="42" name="Text Placeholder 25">
            <a:extLst>
              <a:ext uri="{FF2B5EF4-FFF2-40B4-BE49-F238E27FC236}">
                <a16:creationId xmlns:a16="http://schemas.microsoft.com/office/drawing/2014/main" id="{86E68373-BB14-9042-97F7-08BAB06E3ACF}"/>
              </a:ext>
            </a:extLst>
          </p:cNvPr>
          <p:cNvSpPr>
            <a:spLocks noGrp="1"/>
          </p:cNvSpPr>
          <p:nvPr>
            <p:ph type="body" sz="quarter" idx="23" hasCustomPrompt="1"/>
          </p:nvPr>
        </p:nvSpPr>
        <p:spPr>
          <a:xfrm>
            <a:off x="6661165"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3" name="Text Placeholder 25">
            <a:extLst>
              <a:ext uri="{FF2B5EF4-FFF2-40B4-BE49-F238E27FC236}">
                <a16:creationId xmlns:a16="http://schemas.microsoft.com/office/drawing/2014/main" id="{5C7AAE28-D21C-2640-9914-09514A84FA5D}"/>
              </a:ext>
            </a:extLst>
          </p:cNvPr>
          <p:cNvSpPr>
            <a:spLocks noGrp="1"/>
          </p:cNvSpPr>
          <p:nvPr>
            <p:ph type="body" sz="quarter" idx="24" hasCustomPrompt="1"/>
          </p:nvPr>
        </p:nvSpPr>
        <p:spPr>
          <a:xfrm>
            <a:off x="9744377"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grpSp>
        <p:nvGrpSpPr>
          <p:cNvPr id="15" name="Group 14">
            <a:extLst>
              <a:ext uri="{FF2B5EF4-FFF2-40B4-BE49-F238E27FC236}">
                <a16:creationId xmlns:a16="http://schemas.microsoft.com/office/drawing/2014/main" id="{FC350530-299D-8645-B96D-516B91015298}"/>
              </a:ext>
            </a:extLst>
          </p:cNvPr>
          <p:cNvGrpSpPr/>
          <p:nvPr userDrawn="1"/>
        </p:nvGrpSpPr>
        <p:grpSpPr>
          <a:xfrm>
            <a:off x="1097666" y="4346450"/>
            <a:ext cx="1487265" cy="0"/>
            <a:chOff x="987923" y="4335161"/>
            <a:chExt cx="1487265" cy="0"/>
          </a:xfrm>
        </p:grpSpPr>
        <p:cxnSp>
          <p:nvCxnSpPr>
            <p:cNvPr id="44" name="Straight Connector 43">
              <a:extLst>
                <a:ext uri="{FF2B5EF4-FFF2-40B4-BE49-F238E27FC236}">
                  <a16:creationId xmlns:a16="http://schemas.microsoft.com/office/drawing/2014/main" id="{FD1349D0-9F5D-4245-A02C-4E61AD09FFA4}"/>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512EA8-A20D-5244-B4F6-ACD5E6515375}"/>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906F235-CC33-FC41-A6B3-5B627DFF62E8}"/>
              </a:ext>
            </a:extLst>
          </p:cNvPr>
          <p:cNvGrpSpPr/>
          <p:nvPr userDrawn="1"/>
        </p:nvGrpSpPr>
        <p:grpSpPr>
          <a:xfrm>
            <a:off x="538978" y="2404537"/>
            <a:ext cx="1278533" cy="135694"/>
            <a:chOff x="1357813" y="4238376"/>
            <a:chExt cx="1079663" cy="96785"/>
          </a:xfrm>
        </p:grpSpPr>
        <p:cxnSp>
          <p:nvCxnSpPr>
            <p:cNvPr id="47" name="Straight Connector 46">
              <a:extLst>
                <a:ext uri="{FF2B5EF4-FFF2-40B4-BE49-F238E27FC236}">
                  <a16:creationId xmlns:a16="http://schemas.microsoft.com/office/drawing/2014/main" id="{7D3FC1AE-B704-B24F-A5B0-BE83229F9998}"/>
                </a:ext>
              </a:extLst>
            </p:cNvPr>
            <p:cNvCxnSpPr>
              <a:cxnSpLocks/>
            </p:cNvCxnSpPr>
            <p:nvPr userDrawn="1"/>
          </p:nvCxnSpPr>
          <p:spPr>
            <a:xfrm flipH="1">
              <a:off x="1357813" y="4335161"/>
              <a:ext cx="73393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7E03A-0EED-4845-9A6D-2926684077A2}"/>
                </a:ext>
              </a:extLst>
            </p:cNvPr>
            <p:cNvCxnSpPr>
              <a:cxnSpLocks/>
            </p:cNvCxnSpPr>
            <p:nvPr userDrawn="1"/>
          </p:nvCxnSpPr>
          <p:spPr>
            <a:xfrm flipH="1">
              <a:off x="2249836" y="4335161"/>
              <a:ext cx="187640"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3FA0B6-A57A-6444-B503-512392B1836D}"/>
                </a:ext>
              </a:extLst>
            </p:cNvPr>
            <p:cNvCxnSpPr>
              <a:cxnSpLocks/>
            </p:cNvCxnSpPr>
            <p:nvPr userDrawn="1"/>
          </p:nvCxnSpPr>
          <p:spPr>
            <a:xfrm flipH="1">
              <a:off x="1997054" y="4238376"/>
              <a:ext cx="252782"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AA92AED-836A-4749-8A5E-AF72E1C7A39C}"/>
              </a:ext>
            </a:extLst>
          </p:cNvPr>
          <p:cNvGrpSpPr/>
          <p:nvPr userDrawn="1"/>
        </p:nvGrpSpPr>
        <p:grpSpPr>
          <a:xfrm>
            <a:off x="3603799" y="2506361"/>
            <a:ext cx="1487265" cy="0"/>
            <a:chOff x="987923" y="4335161"/>
            <a:chExt cx="1487265" cy="0"/>
          </a:xfrm>
        </p:grpSpPr>
        <p:cxnSp>
          <p:nvCxnSpPr>
            <p:cNvPr id="55" name="Straight Connector 54">
              <a:extLst>
                <a:ext uri="{FF2B5EF4-FFF2-40B4-BE49-F238E27FC236}">
                  <a16:creationId xmlns:a16="http://schemas.microsoft.com/office/drawing/2014/main" id="{ECF00778-C490-6C4A-961F-5CE84F22BD56}"/>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C20733-18E4-D140-9F67-247913E2BD89}"/>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DB0C1A4-8910-FF4A-9A63-A349A3546471}"/>
              </a:ext>
            </a:extLst>
          </p:cNvPr>
          <p:cNvGrpSpPr/>
          <p:nvPr userDrawn="1"/>
        </p:nvGrpSpPr>
        <p:grpSpPr>
          <a:xfrm>
            <a:off x="4309467" y="4323648"/>
            <a:ext cx="1278533" cy="135694"/>
            <a:chOff x="1357813" y="4238376"/>
            <a:chExt cx="1079663" cy="96785"/>
          </a:xfrm>
        </p:grpSpPr>
        <p:cxnSp>
          <p:nvCxnSpPr>
            <p:cNvPr id="58" name="Straight Connector 57">
              <a:extLst>
                <a:ext uri="{FF2B5EF4-FFF2-40B4-BE49-F238E27FC236}">
                  <a16:creationId xmlns:a16="http://schemas.microsoft.com/office/drawing/2014/main" id="{11FF2771-0205-F744-9F3F-DC47858C010C}"/>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138DDEC-9A61-3843-82A6-F6E960AC9AD5}"/>
                </a:ext>
              </a:extLst>
            </p:cNvPr>
            <p:cNvCxnSpPr>
              <a:cxnSpLocks/>
            </p:cNvCxnSpPr>
            <p:nvPr userDrawn="1"/>
          </p:nvCxnSpPr>
          <p:spPr>
            <a:xfrm flipH="1">
              <a:off x="2249836" y="4335161"/>
              <a:ext cx="187640"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818C487-1E38-BB41-A29E-28F28603F143}"/>
                </a:ext>
              </a:extLst>
            </p:cNvPr>
            <p:cNvCxnSpPr>
              <a:cxnSpLocks/>
            </p:cNvCxnSpPr>
            <p:nvPr userDrawn="1"/>
          </p:nvCxnSpPr>
          <p:spPr>
            <a:xfrm flipH="1">
              <a:off x="1997054" y="4238376"/>
              <a:ext cx="252782"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025A5E7-D76F-AB4A-9BB7-80B0CC086C16}"/>
              </a:ext>
            </a:extLst>
          </p:cNvPr>
          <p:cNvGrpSpPr/>
          <p:nvPr userDrawn="1"/>
        </p:nvGrpSpPr>
        <p:grpSpPr>
          <a:xfrm>
            <a:off x="9863601" y="4301070"/>
            <a:ext cx="1278533" cy="135694"/>
            <a:chOff x="1357813" y="4238376"/>
            <a:chExt cx="1079663" cy="96785"/>
          </a:xfrm>
        </p:grpSpPr>
        <p:cxnSp>
          <p:nvCxnSpPr>
            <p:cNvPr id="62" name="Straight Connector 61">
              <a:extLst>
                <a:ext uri="{FF2B5EF4-FFF2-40B4-BE49-F238E27FC236}">
                  <a16:creationId xmlns:a16="http://schemas.microsoft.com/office/drawing/2014/main" id="{6B63F3BF-2C4D-D247-80CC-5447490EA6E8}"/>
                </a:ext>
              </a:extLst>
            </p:cNvPr>
            <p:cNvCxnSpPr>
              <a:cxnSpLocks/>
            </p:cNvCxnSpPr>
            <p:nvPr userDrawn="1"/>
          </p:nvCxnSpPr>
          <p:spPr>
            <a:xfrm flipH="1">
              <a:off x="1357813" y="4335161"/>
              <a:ext cx="73393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6C7C666-DC60-3A48-849B-C42BB90248EC}"/>
                </a:ext>
              </a:extLst>
            </p:cNvPr>
            <p:cNvCxnSpPr>
              <a:cxnSpLocks/>
            </p:cNvCxnSpPr>
            <p:nvPr userDrawn="1"/>
          </p:nvCxnSpPr>
          <p:spPr>
            <a:xfrm flipH="1">
              <a:off x="2249836" y="4335161"/>
              <a:ext cx="18764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5A779-7562-B749-9F42-14A5B8603891}"/>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A374E1E-2C4C-BF42-ADD8-93B30761D240}"/>
              </a:ext>
            </a:extLst>
          </p:cNvPr>
          <p:cNvGrpSpPr/>
          <p:nvPr userDrawn="1"/>
        </p:nvGrpSpPr>
        <p:grpSpPr>
          <a:xfrm>
            <a:off x="9905354" y="2495301"/>
            <a:ext cx="1487265" cy="0"/>
            <a:chOff x="987923" y="4335161"/>
            <a:chExt cx="1487265" cy="0"/>
          </a:xfrm>
        </p:grpSpPr>
        <p:cxnSp>
          <p:nvCxnSpPr>
            <p:cNvPr id="66" name="Straight Connector 65">
              <a:extLst>
                <a:ext uri="{FF2B5EF4-FFF2-40B4-BE49-F238E27FC236}">
                  <a16:creationId xmlns:a16="http://schemas.microsoft.com/office/drawing/2014/main" id="{E293982C-8F7F-A245-B203-CAA6A665AB51}"/>
                </a:ext>
              </a:extLst>
            </p:cNvPr>
            <p:cNvCxnSpPr>
              <a:cxnSpLocks/>
            </p:cNvCxnSpPr>
            <p:nvPr userDrawn="1"/>
          </p:nvCxnSpPr>
          <p:spPr>
            <a:xfrm flipH="1">
              <a:off x="987923" y="4335161"/>
              <a:ext cx="110382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AB5552-8287-A341-A13F-73EAB73DA4B7}"/>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A54EA3F3-2D70-B94C-ABA8-1964FDB786E6}"/>
              </a:ext>
            </a:extLst>
          </p:cNvPr>
          <p:cNvGrpSpPr/>
          <p:nvPr userDrawn="1"/>
        </p:nvGrpSpPr>
        <p:grpSpPr>
          <a:xfrm>
            <a:off x="7086534" y="2415826"/>
            <a:ext cx="1278533" cy="135694"/>
            <a:chOff x="1357813" y="4238376"/>
            <a:chExt cx="1079663" cy="96785"/>
          </a:xfrm>
        </p:grpSpPr>
        <p:cxnSp>
          <p:nvCxnSpPr>
            <p:cNvPr id="69" name="Straight Connector 68">
              <a:extLst>
                <a:ext uri="{FF2B5EF4-FFF2-40B4-BE49-F238E27FC236}">
                  <a16:creationId xmlns:a16="http://schemas.microsoft.com/office/drawing/2014/main" id="{6E3CDFAD-D4C3-C047-8F2E-B7E6A7D60099}"/>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83EA79A-178C-5042-9EDC-E764AEA2125B}"/>
                </a:ext>
              </a:extLst>
            </p:cNvPr>
            <p:cNvCxnSpPr>
              <a:cxnSpLocks/>
            </p:cNvCxnSpPr>
            <p:nvPr userDrawn="1"/>
          </p:nvCxnSpPr>
          <p:spPr>
            <a:xfrm flipH="1">
              <a:off x="2249836" y="4335161"/>
              <a:ext cx="187640"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5B1DD4-7FB2-5742-92D5-7500982EF2B3}"/>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5E8ABDC4-EF0D-BD44-AD5B-4EA0C9BD06BA}"/>
              </a:ext>
            </a:extLst>
          </p:cNvPr>
          <p:cNvGrpSpPr/>
          <p:nvPr userDrawn="1"/>
        </p:nvGrpSpPr>
        <p:grpSpPr>
          <a:xfrm>
            <a:off x="6832422" y="4346450"/>
            <a:ext cx="1487265" cy="0"/>
            <a:chOff x="987923" y="4335161"/>
            <a:chExt cx="1487265" cy="0"/>
          </a:xfrm>
        </p:grpSpPr>
        <p:cxnSp>
          <p:nvCxnSpPr>
            <p:cNvPr id="73" name="Straight Connector 72">
              <a:extLst>
                <a:ext uri="{FF2B5EF4-FFF2-40B4-BE49-F238E27FC236}">
                  <a16:creationId xmlns:a16="http://schemas.microsoft.com/office/drawing/2014/main" id="{CF2856B2-6EE4-B542-983A-2FAF00CFA0E6}"/>
                </a:ext>
              </a:extLst>
            </p:cNvPr>
            <p:cNvCxnSpPr>
              <a:cxnSpLocks/>
            </p:cNvCxnSpPr>
            <p:nvPr userDrawn="1"/>
          </p:nvCxnSpPr>
          <p:spPr>
            <a:xfrm flipH="1">
              <a:off x="987923" y="4335161"/>
              <a:ext cx="110382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B0190A1-84D0-BE48-AFAE-B15E80986650}"/>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sp>
        <p:nvSpPr>
          <p:cNvPr id="8" name="Text Placeholder 7">
            <a:extLst>
              <a:ext uri="{FF2B5EF4-FFF2-40B4-BE49-F238E27FC236}">
                <a16:creationId xmlns:a16="http://schemas.microsoft.com/office/drawing/2014/main" id="{D984F97C-A817-444F-B417-C614C61C92CD}"/>
              </a:ext>
            </a:extLst>
          </p:cNvPr>
          <p:cNvSpPr>
            <a:spLocks noGrp="1"/>
          </p:cNvSpPr>
          <p:nvPr>
            <p:ph type="body" sz="quarter" idx="41" hasCustomPrompt="1"/>
          </p:nvPr>
        </p:nvSpPr>
        <p:spPr>
          <a:xfrm>
            <a:off x="376113" y="2692515"/>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
        <p:nvSpPr>
          <p:cNvPr id="53" name="Text Placeholder 7">
            <a:extLst>
              <a:ext uri="{FF2B5EF4-FFF2-40B4-BE49-F238E27FC236}">
                <a16:creationId xmlns:a16="http://schemas.microsoft.com/office/drawing/2014/main" id="{753352E9-5A0D-B047-B74D-7D92137E6896}"/>
              </a:ext>
            </a:extLst>
          </p:cNvPr>
          <p:cNvSpPr>
            <a:spLocks noGrp="1"/>
          </p:cNvSpPr>
          <p:nvPr>
            <p:ph type="body" sz="quarter" idx="42" hasCustomPrompt="1"/>
          </p:nvPr>
        </p:nvSpPr>
        <p:spPr>
          <a:xfrm>
            <a:off x="9629043" y="2727684"/>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
        <p:nvSpPr>
          <p:cNvPr id="75" name="Text Placeholder 7">
            <a:extLst>
              <a:ext uri="{FF2B5EF4-FFF2-40B4-BE49-F238E27FC236}">
                <a16:creationId xmlns:a16="http://schemas.microsoft.com/office/drawing/2014/main" id="{345B61D3-A12E-EC47-A42F-F786C3E1806E}"/>
              </a:ext>
            </a:extLst>
          </p:cNvPr>
          <p:cNvSpPr>
            <a:spLocks noGrp="1"/>
          </p:cNvSpPr>
          <p:nvPr>
            <p:ph type="body" sz="quarter" idx="43" hasCustomPrompt="1"/>
          </p:nvPr>
        </p:nvSpPr>
        <p:spPr>
          <a:xfrm>
            <a:off x="6629132" y="2710670"/>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
        <p:nvSpPr>
          <p:cNvPr id="76" name="Text Placeholder 7">
            <a:extLst>
              <a:ext uri="{FF2B5EF4-FFF2-40B4-BE49-F238E27FC236}">
                <a16:creationId xmlns:a16="http://schemas.microsoft.com/office/drawing/2014/main" id="{04080E6C-B9BD-D744-9EEB-902F3AF8BBDA}"/>
              </a:ext>
            </a:extLst>
          </p:cNvPr>
          <p:cNvSpPr>
            <a:spLocks noGrp="1"/>
          </p:cNvSpPr>
          <p:nvPr>
            <p:ph type="body" sz="quarter" idx="44" hasCustomPrompt="1"/>
          </p:nvPr>
        </p:nvSpPr>
        <p:spPr>
          <a:xfrm>
            <a:off x="3459932" y="2746366"/>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Tree>
    <p:extLst>
      <p:ext uri="{BB962C8B-B14F-4D97-AF65-F5344CB8AC3E}">
        <p14:creationId xmlns:p14="http://schemas.microsoft.com/office/powerpoint/2010/main" val="27473460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1B8F-1533-C54E-AA52-E1B7E4925B16}"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9CF0A-C2A7-714A-9FE8-A737F5D641C0}" type="slidenum">
              <a:rPr lang="en-US" smtClean="0"/>
              <a:t>‹#›</a:t>
            </a:fld>
            <a:endParaRPr lang="en-US"/>
          </a:p>
        </p:txBody>
      </p:sp>
    </p:spTree>
    <p:extLst>
      <p:ext uri="{BB962C8B-B14F-4D97-AF65-F5344CB8AC3E}">
        <p14:creationId xmlns:p14="http://schemas.microsoft.com/office/powerpoint/2010/main" val="115191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v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934D429-90AF-E14F-AE23-FF92E0DC64FF}"/>
              </a:ext>
            </a:extLst>
          </p:cNvPr>
          <p:cNvSpPr>
            <a:spLocks noGrp="1"/>
          </p:cNvSpPr>
          <p:nvPr>
            <p:ph type="body" sz="quarter" idx="13" hasCustomPrompt="1"/>
          </p:nvPr>
        </p:nvSpPr>
        <p:spPr>
          <a:xfrm>
            <a:off x="1209755" y="3607143"/>
            <a:ext cx="4692321" cy="602194"/>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14" name="Text Placeholder 12">
            <a:extLst>
              <a:ext uri="{FF2B5EF4-FFF2-40B4-BE49-F238E27FC236}">
                <a16:creationId xmlns:a16="http://schemas.microsoft.com/office/drawing/2014/main" id="{67BA81F9-6075-5648-9F92-2088A0C4B4DD}"/>
              </a:ext>
            </a:extLst>
          </p:cNvPr>
          <p:cNvSpPr>
            <a:spLocks noGrp="1"/>
          </p:cNvSpPr>
          <p:nvPr>
            <p:ph type="body" sz="quarter" idx="14" hasCustomPrompt="1"/>
          </p:nvPr>
        </p:nvSpPr>
        <p:spPr>
          <a:xfrm>
            <a:off x="1209755" y="4453501"/>
            <a:ext cx="4670541" cy="23544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5" name="Straight Connector 14">
            <a:extLst>
              <a:ext uri="{FF2B5EF4-FFF2-40B4-BE49-F238E27FC236}">
                <a16:creationId xmlns:a16="http://schemas.microsoft.com/office/drawing/2014/main" id="{C351EC59-CC1D-9844-A403-DB025AC72716}"/>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66B98344-5CE8-2A45-8A55-4BB05D015B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4"/>
            <a:ext cx="3632612" cy="954020"/>
          </a:xfrm>
          <a:prstGeom prst="rect">
            <a:avLst/>
          </a:prstGeom>
        </p:spPr>
      </p:pic>
      <p:pic>
        <p:nvPicPr>
          <p:cNvPr id="9" name="Picture 8" descr="A black and white logo&#10;&#10;Description automatically generated with medium confidence">
            <a:extLst>
              <a:ext uri="{FF2B5EF4-FFF2-40B4-BE49-F238E27FC236}">
                <a16:creationId xmlns:a16="http://schemas.microsoft.com/office/drawing/2014/main" id="{74CA6175-3BE9-8D41-8FF5-DDCF432C7D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8" cy="758494"/>
          </a:xfrm>
          <a:prstGeom prst="rect">
            <a:avLst/>
          </a:prstGeom>
        </p:spPr>
      </p:pic>
    </p:spTree>
    <p:extLst>
      <p:ext uri="{BB962C8B-B14F-4D97-AF65-F5344CB8AC3E}">
        <p14:creationId xmlns:p14="http://schemas.microsoft.com/office/powerpoint/2010/main" val="2087636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amp;Sub/chapter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1"/>
            <a:ext cx="12192000" cy="3429000"/>
          </a:xfrm>
          <a:solidFill>
            <a:schemeClr val="accent6"/>
          </a:solidFill>
        </p:spPr>
        <p:txBody>
          <a:bodyPr/>
          <a:lstStyle/>
          <a:p>
            <a:endParaRPr lang="pt-PT"/>
          </a:p>
        </p:txBody>
      </p:sp>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3" name="Text Placeholder 12"/>
          <p:cNvSpPr>
            <a:spLocks noGrp="1"/>
          </p:cNvSpPr>
          <p:nvPr>
            <p:ph type="body" sz="quarter" idx="17" hasCustomPrompt="1"/>
          </p:nvPr>
        </p:nvSpPr>
        <p:spPr>
          <a:xfrm>
            <a:off x="5416399" y="2150883"/>
            <a:ext cx="1359200" cy="36000"/>
          </a:xfrm>
          <a:solidFill>
            <a:schemeClr val="bg1"/>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6" name="Text Placeholder 25"/>
          <p:cNvSpPr>
            <a:spLocks noGrp="1"/>
          </p:cNvSpPr>
          <p:nvPr>
            <p:ph type="body" sz="quarter" idx="18" hasCustomPrompt="1"/>
          </p:nvPr>
        </p:nvSpPr>
        <p:spPr>
          <a:xfrm>
            <a:off x="5370512" y="2218135"/>
            <a:ext cx="1450975" cy="970868"/>
          </a:xfrm>
        </p:spPr>
        <p:txBody>
          <a:bodyPr>
            <a:noAutofit/>
          </a:bodyPr>
          <a:lstStyle>
            <a:lvl1pPr marL="0" indent="0" algn="ctr">
              <a:buNone/>
              <a:defRPr lang="pt-PT" sz="8000" b="1" kern="1200" dirty="0">
                <a:solidFill>
                  <a:schemeClr val="bg1"/>
                </a:solidFill>
                <a:latin typeface="EC Square Sans Pro" panose="020B0506040000020004" pitchFamily="34" charset="0"/>
                <a:ea typeface="+mn-ea"/>
                <a:cs typeface="+mn-cs"/>
              </a:defRPr>
            </a:lvl1pPr>
          </a:lstStyle>
          <a:p>
            <a:pPr lvl="0"/>
            <a:r>
              <a:rPr lang="pt-PT"/>
              <a:t>#</a:t>
            </a:r>
          </a:p>
        </p:txBody>
      </p:sp>
      <p:sp>
        <p:nvSpPr>
          <p:cNvPr id="28" name="Text Placeholder 12"/>
          <p:cNvSpPr>
            <a:spLocks noGrp="1"/>
          </p:cNvSpPr>
          <p:nvPr>
            <p:ph type="body" sz="quarter" idx="20" hasCustomPrompt="1"/>
          </p:nvPr>
        </p:nvSpPr>
        <p:spPr>
          <a:xfrm>
            <a:off x="-85690" y="3432305"/>
            <a:ext cx="12363381" cy="6456"/>
          </a:xfrm>
          <a:solidFill>
            <a:schemeClr val="bg1"/>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10" name="Text Placeholder 25">
            <a:extLst>
              <a:ext uri="{FF2B5EF4-FFF2-40B4-BE49-F238E27FC236}">
                <a16:creationId xmlns:a16="http://schemas.microsoft.com/office/drawing/2014/main" id="{6DE51E94-51FD-6440-BD96-3AD9750A6E39}"/>
              </a:ext>
            </a:extLst>
          </p:cNvPr>
          <p:cNvSpPr>
            <a:spLocks noGrp="1"/>
          </p:cNvSpPr>
          <p:nvPr>
            <p:ph type="body" sz="quarter" idx="19" hasCustomPrompt="1"/>
          </p:nvPr>
        </p:nvSpPr>
        <p:spPr>
          <a:xfrm>
            <a:off x="2062348" y="3650502"/>
            <a:ext cx="8067301" cy="602832"/>
          </a:xfrm>
        </p:spPr>
        <p:txBody>
          <a:bodyPr>
            <a:noAutofit/>
          </a:bodyPr>
          <a:lstStyle>
            <a:lvl1pPr marL="0" indent="0" algn="ctr">
              <a:buNone/>
              <a:defRPr sz="4800" b="1">
                <a:solidFill>
                  <a:srgbClr val="FF0179"/>
                </a:solidFill>
              </a:defRPr>
            </a:lvl1pPr>
          </a:lstStyle>
          <a:p>
            <a:pPr lvl="0"/>
            <a:r>
              <a:rPr lang="pt-PT" err="1"/>
              <a:t>Chapter</a:t>
            </a:r>
            <a:r>
              <a:rPr lang="pt-PT"/>
              <a:t> </a:t>
            </a:r>
            <a:r>
              <a:rPr lang="pt-PT" err="1"/>
              <a:t>name</a:t>
            </a:r>
            <a:endParaRPr lang="pt-PT"/>
          </a:p>
        </p:txBody>
      </p:sp>
      <p:sp>
        <p:nvSpPr>
          <p:cNvPr id="11" name="Text Placeholder 25">
            <a:extLst>
              <a:ext uri="{FF2B5EF4-FFF2-40B4-BE49-F238E27FC236}">
                <a16:creationId xmlns:a16="http://schemas.microsoft.com/office/drawing/2014/main" id="{F6A10132-D90A-EC45-9EDC-6E38CE9D4A10}"/>
              </a:ext>
            </a:extLst>
          </p:cNvPr>
          <p:cNvSpPr>
            <a:spLocks noGrp="1"/>
          </p:cNvSpPr>
          <p:nvPr>
            <p:ph type="body" sz="quarter" idx="21" hasCustomPrompt="1"/>
          </p:nvPr>
        </p:nvSpPr>
        <p:spPr>
          <a:xfrm>
            <a:off x="2062347" y="4423965"/>
            <a:ext cx="8067301" cy="309348"/>
          </a:xfrm>
        </p:spPr>
        <p:txBody>
          <a:bodyPr>
            <a:noAutofit/>
          </a:bodyPr>
          <a:lstStyle>
            <a:lvl1pPr marL="0" indent="0" algn="ctr">
              <a:buNone/>
              <a:defRPr sz="2000" baseline="0">
                <a:solidFill>
                  <a:srgbClr val="FF0179"/>
                </a:solidFill>
              </a:defRPr>
            </a:lvl1pPr>
          </a:lstStyle>
          <a:p>
            <a:pPr lvl="0"/>
            <a:r>
              <a:rPr lang="pt-PT"/>
              <a:t>A </a:t>
            </a:r>
            <a:r>
              <a:rPr lang="pt-PT" err="1"/>
              <a:t>brief</a:t>
            </a:r>
            <a:r>
              <a:rPr lang="pt-PT"/>
              <a:t> </a:t>
            </a:r>
            <a:r>
              <a:rPr lang="pt-PT" err="1"/>
              <a:t>description</a:t>
            </a:r>
            <a:endParaRPr lang="pt-PT"/>
          </a:p>
        </p:txBody>
      </p:sp>
      <p:sp>
        <p:nvSpPr>
          <p:cNvPr id="13" name="Text Placeholder 12">
            <a:extLst>
              <a:ext uri="{FF2B5EF4-FFF2-40B4-BE49-F238E27FC236}">
                <a16:creationId xmlns:a16="http://schemas.microsoft.com/office/drawing/2014/main" id="{C90FC2DC-2934-6E41-B428-EF45AFC1438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1689943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noProof="0"/>
              <a:t>Title</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9" y="1079981"/>
            <a:ext cx="10514012" cy="258055"/>
          </a:xfrm>
        </p:spPr>
        <p:txBody>
          <a:bodyPr lIns="0" tIns="0" rIns="0" bIns="0">
            <a:normAutofit/>
          </a:bodyPr>
          <a:lstStyle>
            <a:lvl1pPr marL="0" indent="0">
              <a:buNone/>
              <a:defRPr sz="1700">
                <a:solidFill>
                  <a:srgbClr val="003764"/>
                </a:solidFill>
              </a:defRPr>
            </a:lvl1pPr>
          </a:lstStyle>
          <a:p>
            <a:pPr lvl="0"/>
            <a:r>
              <a:rPr lang="en-US" noProof="0"/>
              <a:t>Subtitle</a:t>
            </a:r>
          </a:p>
        </p:txBody>
      </p:sp>
      <p:sp>
        <p:nvSpPr>
          <p:cNvPr id="5" name="Text Placeholder 12"/>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cxnSp>
        <p:nvCxnSpPr>
          <p:cNvPr id="6" name="Straight Connector 5"/>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3743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Cov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934D429-90AF-E14F-AE23-FF92E0DC64FF}"/>
              </a:ext>
            </a:extLst>
          </p:cNvPr>
          <p:cNvSpPr>
            <a:spLocks noGrp="1"/>
          </p:cNvSpPr>
          <p:nvPr>
            <p:ph type="body" sz="quarter" idx="13" hasCustomPrompt="1"/>
          </p:nvPr>
        </p:nvSpPr>
        <p:spPr>
          <a:xfrm>
            <a:off x="1209757" y="3607143"/>
            <a:ext cx="4692321" cy="602195"/>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14" name="Text Placeholder 12">
            <a:extLst>
              <a:ext uri="{FF2B5EF4-FFF2-40B4-BE49-F238E27FC236}">
                <a16:creationId xmlns:a16="http://schemas.microsoft.com/office/drawing/2014/main" id="{67BA81F9-6075-5648-9F92-2088A0C4B4DD}"/>
              </a:ext>
            </a:extLst>
          </p:cNvPr>
          <p:cNvSpPr>
            <a:spLocks noGrp="1"/>
          </p:cNvSpPr>
          <p:nvPr>
            <p:ph type="body" sz="quarter" idx="14" hasCustomPrompt="1"/>
          </p:nvPr>
        </p:nvSpPr>
        <p:spPr>
          <a:xfrm>
            <a:off x="1209756" y="4453502"/>
            <a:ext cx="4670541" cy="235449"/>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5" name="Straight Connector 14">
            <a:extLst>
              <a:ext uri="{FF2B5EF4-FFF2-40B4-BE49-F238E27FC236}">
                <a16:creationId xmlns:a16="http://schemas.microsoft.com/office/drawing/2014/main" id="{C351EC59-CC1D-9844-A403-DB025AC72716}"/>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66B98344-5CE8-2A45-8A55-4BB05D015B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5"/>
            <a:ext cx="3632612" cy="954020"/>
          </a:xfrm>
          <a:prstGeom prst="rect">
            <a:avLst/>
          </a:prstGeom>
        </p:spPr>
      </p:pic>
      <p:pic>
        <p:nvPicPr>
          <p:cNvPr id="9" name="Picture 8" descr="A black and white logo&#10;&#10;Description automatically generated with medium confidence">
            <a:extLst>
              <a:ext uri="{FF2B5EF4-FFF2-40B4-BE49-F238E27FC236}">
                <a16:creationId xmlns:a16="http://schemas.microsoft.com/office/drawing/2014/main" id="{74CA6175-3BE9-8D41-8FF5-DDCF432C7D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9" cy="758495"/>
          </a:xfrm>
          <a:prstGeom prst="rect">
            <a:avLst/>
          </a:prstGeom>
        </p:spPr>
      </p:pic>
    </p:spTree>
    <p:extLst>
      <p:ext uri="{BB962C8B-B14F-4D97-AF65-F5344CB8AC3E}">
        <p14:creationId xmlns:p14="http://schemas.microsoft.com/office/powerpoint/2010/main" val="3047876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8_Cover Slide 1">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17C37-A84E-3E49-AE50-182C687850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000" y="-35152"/>
            <a:ext cx="12311999" cy="6928303"/>
          </a:xfrm>
          <a:prstGeom prst="rect">
            <a:avLst/>
          </a:prstGeom>
        </p:spPr>
      </p:pic>
      <p:sp>
        <p:nvSpPr>
          <p:cNvPr id="13" name="Text Placeholder 12">
            <a:extLst>
              <a:ext uri="{FF2B5EF4-FFF2-40B4-BE49-F238E27FC236}">
                <a16:creationId xmlns:a16="http://schemas.microsoft.com/office/drawing/2014/main" id="{B934D429-90AF-E14F-AE23-FF92E0DC64FF}"/>
              </a:ext>
            </a:extLst>
          </p:cNvPr>
          <p:cNvSpPr>
            <a:spLocks noGrp="1"/>
          </p:cNvSpPr>
          <p:nvPr>
            <p:ph type="body" sz="quarter" idx="13" hasCustomPrompt="1"/>
          </p:nvPr>
        </p:nvSpPr>
        <p:spPr>
          <a:xfrm>
            <a:off x="1209757" y="3607143"/>
            <a:ext cx="4692321" cy="602195"/>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14" name="Text Placeholder 12">
            <a:extLst>
              <a:ext uri="{FF2B5EF4-FFF2-40B4-BE49-F238E27FC236}">
                <a16:creationId xmlns:a16="http://schemas.microsoft.com/office/drawing/2014/main" id="{67BA81F9-6075-5648-9F92-2088A0C4B4DD}"/>
              </a:ext>
            </a:extLst>
          </p:cNvPr>
          <p:cNvSpPr>
            <a:spLocks noGrp="1"/>
          </p:cNvSpPr>
          <p:nvPr>
            <p:ph type="body" sz="quarter" idx="14" hasCustomPrompt="1"/>
          </p:nvPr>
        </p:nvSpPr>
        <p:spPr>
          <a:xfrm>
            <a:off x="1209756" y="4453502"/>
            <a:ext cx="4670541" cy="235449"/>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5" name="Straight Connector 14">
            <a:extLst>
              <a:ext uri="{FF2B5EF4-FFF2-40B4-BE49-F238E27FC236}">
                <a16:creationId xmlns:a16="http://schemas.microsoft.com/office/drawing/2014/main" id="{C351EC59-CC1D-9844-A403-DB025AC72716}"/>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10;&#10;Description automatically generated">
            <a:extLst>
              <a:ext uri="{FF2B5EF4-FFF2-40B4-BE49-F238E27FC236}">
                <a16:creationId xmlns:a16="http://schemas.microsoft.com/office/drawing/2014/main" id="{43EA35BD-890C-9845-8567-08CA2E11D6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5"/>
            <a:ext cx="3632612" cy="954020"/>
          </a:xfrm>
          <a:prstGeom prst="rect">
            <a:avLst/>
          </a:prstGeom>
        </p:spPr>
      </p:pic>
      <p:pic>
        <p:nvPicPr>
          <p:cNvPr id="17" name="Picture 16" descr="A black and white logo&#10;&#10;Description automatically generated with medium confidence">
            <a:extLst>
              <a:ext uri="{FF2B5EF4-FFF2-40B4-BE49-F238E27FC236}">
                <a16:creationId xmlns:a16="http://schemas.microsoft.com/office/drawing/2014/main" id="{3F4D19E0-6446-F245-BD40-4C0D411FBF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9" cy="758495"/>
          </a:xfrm>
          <a:prstGeom prst="rect">
            <a:avLst/>
          </a:prstGeom>
        </p:spPr>
      </p:pic>
    </p:spTree>
    <p:extLst>
      <p:ext uri="{BB962C8B-B14F-4D97-AF65-F5344CB8AC3E}">
        <p14:creationId xmlns:p14="http://schemas.microsoft.com/office/powerpoint/2010/main" val="1653079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Cov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351EC59-CC1D-9844-A403-DB025AC72716}"/>
              </a:ext>
            </a:extLst>
          </p:cNvPr>
          <p:cNvCxnSpPr>
            <a:cxnSpLocks/>
          </p:cNvCxnSpPr>
          <p:nvPr userDrawn="1"/>
        </p:nvCxnSpPr>
        <p:spPr>
          <a:xfrm>
            <a:off x="685800" y="-16851"/>
            <a:ext cx="0" cy="5719252"/>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7313E872-7EFF-874D-81B5-9487821508BD}"/>
              </a:ext>
            </a:extLst>
          </p:cNvPr>
          <p:cNvSpPr>
            <a:spLocks noGrp="1"/>
          </p:cNvSpPr>
          <p:nvPr>
            <p:ph type="body" sz="quarter" idx="13" hasCustomPrompt="1"/>
          </p:nvPr>
        </p:nvSpPr>
        <p:spPr>
          <a:xfrm>
            <a:off x="1083627" y="3126836"/>
            <a:ext cx="6061999" cy="1831960"/>
          </a:xfrm>
        </p:spPr>
        <p:txBody>
          <a:bodyPr/>
          <a:lstStyle>
            <a:lvl1pPr marL="0" indent="0">
              <a:spcBef>
                <a:spcPts val="0"/>
              </a:spcBef>
              <a:buNone/>
              <a:defRPr b="1" i="0">
                <a:solidFill>
                  <a:srgbClr val="FF0179"/>
                </a:solidFill>
                <a:latin typeface="EC Square Sans Pro" panose="020B0506040000020004" pitchFamily="34" charset="0"/>
              </a:defRPr>
            </a:lvl1pPr>
          </a:lstStyle>
          <a:p>
            <a:pPr>
              <a:spcBef>
                <a:spcPts val="0"/>
              </a:spcBef>
            </a:pPr>
            <a:r>
              <a:rPr lang="en-US" sz="7200">
                <a:ea typeface="Verdana" panose="020B0604030504040204" pitchFamily="34" charset="0"/>
              </a:rPr>
              <a:t>Lorem ipsum</a:t>
            </a:r>
          </a:p>
          <a:p>
            <a:pPr>
              <a:spcBef>
                <a:spcPts val="0"/>
              </a:spcBef>
            </a:pPr>
            <a:r>
              <a:rPr lang="en-US" sz="7200">
                <a:ea typeface="Verdana" panose="020B0604030504040204" pitchFamily="34" charset="0"/>
              </a:rPr>
              <a:t>dolor</a:t>
            </a:r>
            <a:endParaRPr lang="en-US" sz="3600">
              <a:ea typeface="Verdana" panose="020B0604030504040204" pitchFamily="34" charset="0"/>
            </a:endParaRPr>
          </a:p>
        </p:txBody>
      </p:sp>
      <p:sp>
        <p:nvSpPr>
          <p:cNvPr id="10" name="Text Placeholder 3">
            <a:extLst>
              <a:ext uri="{FF2B5EF4-FFF2-40B4-BE49-F238E27FC236}">
                <a16:creationId xmlns:a16="http://schemas.microsoft.com/office/drawing/2014/main" id="{F5BDB53A-5CD4-DF48-98EC-CE6213C35748}"/>
              </a:ext>
            </a:extLst>
          </p:cNvPr>
          <p:cNvSpPr>
            <a:spLocks noGrp="1"/>
          </p:cNvSpPr>
          <p:nvPr>
            <p:ph type="body" sz="quarter" idx="14" hasCustomPrompt="1"/>
          </p:nvPr>
        </p:nvSpPr>
        <p:spPr>
          <a:xfrm>
            <a:off x="1115161" y="5195521"/>
            <a:ext cx="6030473" cy="235449"/>
          </a:xfrm>
        </p:spPr>
        <p:txBody>
          <a:bodyPr>
            <a:noAutofit/>
          </a:bodyPr>
          <a:lstStyle>
            <a:lvl1pPr marL="6351" indent="-6351">
              <a:buNone/>
              <a:tabLst/>
              <a:defRPr sz="1800" b="0" i="0">
                <a:solidFill>
                  <a:schemeClr val="bg1"/>
                </a:solidFill>
                <a:latin typeface="EC Square Sans Pro" panose="020B0506040000020004" pitchFamily="34" charset="0"/>
              </a:defRPr>
            </a:lvl1pPr>
          </a:lstStyle>
          <a:p>
            <a:r>
              <a:rPr lang="en-US">
                <a:ea typeface="Verdana" panose="020B0604030504040204" pitchFamily="34" charset="0"/>
              </a:rPr>
              <a:t>Lorem ipsum dolor lorem ipsum</a:t>
            </a:r>
          </a:p>
        </p:txBody>
      </p:sp>
      <p:sp>
        <p:nvSpPr>
          <p:cNvPr id="3" name="Text Placeholder 2">
            <a:extLst>
              <a:ext uri="{FF2B5EF4-FFF2-40B4-BE49-F238E27FC236}">
                <a16:creationId xmlns:a16="http://schemas.microsoft.com/office/drawing/2014/main" id="{1906F0B5-CDA8-F94E-A3B1-72853D99EA6F}"/>
              </a:ext>
            </a:extLst>
          </p:cNvPr>
          <p:cNvSpPr>
            <a:spLocks noGrp="1"/>
          </p:cNvSpPr>
          <p:nvPr>
            <p:ph type="body" sz="quarter" idx="19" hasCustomPrompt="1"/>
          </p:nvPr>
        </p:nvSpPr>
        <p:spPr>
          <a:xfrm>
            <a:off x="1115154" y="5521263"/>
            <a:ext cx="6030473" cy="257175"/>
          </a:xfrm>
        </p:spPr>
        <p:txBody>
          <a:bodyPr>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lang="en-PT" sz="1400" b="0" kern="1200" baseline="0" dirty="0">
                <a:solidFill>
                  <a:schemeClr val="bg1"/>
                </a:solidFill>
                <a:latin typeface="EC Square Sans Pro" panose="020B0506040000020004" pitchFamily="34" charset="0"/>
                <a:ea typeface="Verdana" panose="020B0604030504040204" pitchFamily="34" charset="0"/>
                <a:cs typeface="+mn-cs"/>
              </a:defRPr>
            </a:lvl1pPr>
          </a:lstStyle>
          <a:p>
            <a:pPr lvl="0"/>
            <a:r>
              <a:rPr lang="en-PT"/>
              <a:t>LOREM IPSUM DOLOR</a:t>
            </a:r>
          </a:p>
        </p:txBody>
      </p:sp>
      <p:sp>
        <p:nvSpPr>
          <p:cNvPr id="5" name="Text Placeholder 4">
            <a:extLst>
              <a:ext uri="{FF2B5EF4-FFF2-40B4-BE49-F238E27FC236}">
                <a16:creationId xmlns:a16="http://schemas.microsoft.com/office/drawing/2014/main" id="{E0864EB9-6415-B447-A6C9-F6D15DB73E0D}"/>
              </a:ext>
            </a:extLst>
          </p:cNvPr>
          <p:cNvSpPr>
            <a:spLocks noGrp="1"/>
          </p:cNvSpPr>
          <p:nvPr>
            <p:ph type="body" sz="quarter" idx="21" hasCustomPrompt="1"/>
          </p:nvPr>
        </p:nvSpPr>
        <p:spPr>
          <a:xfrm>
            <a:off x="1083625" y="2746137"/>
            <a:ext cx="6061995" cy="367095"/>
          </a:xfrm>
        </p:spPr>
        <p:txBody>
          <a:bodyPr anchor="ctr">
            <a:normAutofit/>
          </a:bodyPr>
          <a:lstStyle>
            <a:lvl1pPr marL="0" indent="0">
              <a:buNone/>
              <a:defRPr kumimoji="0" lang="en-PT" sz="1700" b="1" i="0" u="none" strike="noStrike" kern="1200" cap="none" spc="300" normalizeH="0" baseline="0" dirty="0">
                <a:ln>
                  <a:noFill/>
                </a:ln>
                <a:solidFill>
                  <a:srgbClr val="FFFFFF"/>
                </a:solidFill>
                <a:effectLst/>
                <a:uLnTx/>
                <a:uFillTx/>
                <a:latin typeface="EC Square Sans Pro" panose="020B0506040000020004" pitchFamily="34" charset="0"/>
                <a:ea typeface="Verdana" panose="020B0604030504040204" pitchFamily="34" charset="0"/>
                <a:cs typeface="+mn-cs"/>
              </a:defRPr>
            </a:lvl1pPr>
          </a:lstStyle>
          <a:p>
            <a:pPr lvl="0"/>
            <a:r>
              <a:rPr lang="en-GB"/>
              <a:t>Day Month Year</a:t>
            </a:r>
            <a:endParaRPr lang="en-PT"/>
          </a:p>
        </p:txBody>
      </p:sp>
      <p:pic>
        <p:nvPicPr>
          <p:cNvPr id="16" name="Picture 15" descr="A picture containing text&#10;&#10;Description automatically generated">
            <a:extLst>
              <a:ext uri="{FF2B5EF4-FFF2-40B4-BE49-F238E27FC236}">
                <a16:creationId xmlns:a16="http://schemas.microsoft.com/office/drawing/2014/main" id="{6C1FA2E8-C86D-074A-BD79-0D5066234D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1400403"/>
            <a:ext cx="3632612" cy="954020"/>
          </a:xfrm>
          <a:prstGeom prst="rect">
            <a:avLst/>
          </a:prstGeom>
        </p:spPr>
      </p:pic>
      <p:pic>
        <p:nvPicPr>
          <p:cNvPr id="18" name="Picture 17" descr="A black and white logo&#10;&#10;Description automatically generated with medium confidence">
            <a:extLst>
              <a:ext uri="{FF2B5EF4-FFF2-40B4-BE49-F238E27FC236}">
                <a16:creationId xmlns:a16="http://schemas.microsoft.com/office/drawing/2014/main" id="{3D061E71-CFE2-EE4E-AD45-7A76A3B27B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1595929"/>
            <a:ext cx="2144519" cy="758495"/>
          </a:xfrm>
          <a:prstGeom prst="rect">
            <a:avLst/>
          </a:prstGeom>
        </p:spPr>
      </p:pic>
    </p:spTree>
    <p:extLst>
      <p:ext uri="{BB962C8B-B14F-4D97-AF65-F5344CB8AC3E}">
        <p14:creationId xmlns:p14="http://schemas.microsoft.com/office/powerpoint/2010/main" val="3089405919"/>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Cover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0CE61-8B97-F547-B271-D67E00C59B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000" y="-35150"/>
            <a:ext cx="12311999" cy="6928303"/>
          </a:xfrm>
          <a:prstGeom prst="rect">
            <a:avLst/>
          </a:prstGeom>
        </p:spPr>
      </p:pic>
      <p:pic>
        <p:nvPicPr>
          <p:cNvPr id="6" name="Picture 5">
            <a:extLst>
              <a:ext uri="{FF2B5EF4-FFF2-40B4-BE49-F238E27FC236}">
                <a16:creationId xmlns:a16="http://schemas.microsoft.com/office/drawing/2014/main" id="{1EE81CC7-F603-A442-A626-F51D77542A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2" y="2851551"/>
            <a:ext cx="3154075" cy="1154901"/>
          </a:xfrm>
          <a:prstGeom prst="rect">
            <a:avLst/>
          </a:prstGeom>
        </p:spPr>
      </p:pic>
    </p:spTree>
    <p:extLst>
      <p:ext uri="{BB962C8B-B14F-4D97-AF65-F5344CB8AC3E}">
        <p14:creationId xmlns:p14="http://schemas.microsoft.com/office/powerpoint/2010/main" val="20359192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9_Cover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63345-ED8D-F049-83BC-2603E5C7F8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0" y="-33750"/>
            <a:ext cx="12311999" cy="6925499"/>
          </a:xfrm>
          <a:prstGeom prst="rect">
            <a:avLst/>
          </a:prstGeom>
        </p:spPr>
      </p:pic>
      <p:pic>
        <p:nvPicPr>
          <p:cNvPr id="6" name="Picture 5">
            <a:extLst>
              <a:ext uri="{FF2B5EF4-FFF2-40B4-BE49-F238E27FC236}">
                <a16:creationId xmlns:a16="http://schemas.microsoft.com/office/drawing/2014/main" id="{FACC9D17-A38F-0C4F-BEEF-4B1488DCFC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2" y="2851551"/>
            <a:ext cx="3154075" cy="1154901"/>
          </a:xfrm>
          <a:prstGeom prst="rect">
            <a:avLst/>
          </a:prstGeom>
        </p:spPr>
      </p:pic>
    </p:spTree>
    <p:extLst>
      <p:ext uri="{BB962C8B-B14F-4D97-AF65-F5344CB8AC3E}">
        <p14:creationId xmlns:p14="http://schemas.microsoft.com/office/powerpoint/2010/main" val="25242934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End Cover Slid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A45297-8512-9E44-A19D-1B35A59882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131" y="-38602"/>
            <a:ext cx="12324261" cy="6935204"/>
          </a:xfrm>
          <a:prstGeom prst="rect">
            <a:avLst/>
          </a:prstGeom>
        </p:spPr>
      </p:pic>
      <p:pic>
        <p:nvPicPr>
          <p:cNvPr id="12" name="Picture 11" descr="A black and white logo&#10;&#10;Description automatically generated with medium confidence">
            <a:extLst>
              <a:ext uri="{FF2B5EF4-FFF2-40B4-BE49-F238E27FC236}">
                <a16:creationId xmlns:a16="http://schemas.microsoft.com/office/drawing/2014/main" id="{D26239F1-B47A-6047-8B57-2343C7BAC9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42983" y="2823730"/>
            <a:ext cx="3306036" cy="1210543"/>
          </a:xfrm>
          <a:prstGeom prst="rect">
            <a:avLst/>
          </a:prstGeom>
        </p:spPr>
      </p:pic>
    </p:spTree>
    <p:extLst>
      <p:ext uri="{BB962C8B-B14F-4D97-AF65-F5344CB8AC3E}">
        <p14:creationId xmlns:p14="http://schemas.microsoft.com/office/powerpoint/2010/main" val="41555281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Content Development Slide 4">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9" name="Text Placeholder 4"/>
          <p:cNvSpPr>
            <a:spLocks noGrp="1"/>
          </p:cNvSpPr>
          <p:nvPr>
            <p:ph type="body" sz="quarter" idx="38" hasCustomPrompt="1"/>
          </p:nvPr>
        </p:nvSpPr>
        <p:spPr>
          <a:xfrm>
            <a:off x="839788" y="1079981"/>
            <a:ext cx="710039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itle 6"/>
          <p:cNvSpPr>
            <a:spLocks noGrp="1"/>
          </p:cNvSpPr>
          <p:nvPr>
            <p:ph type="title" hasCustomPrompt="1"/>
          </p:nvPr>
        </p:nvSpPr>
        <p:spPr>
          <a:xfrm>
            <a:off x="838200" y="687704"/>
            <a:ext cx="7100392" cy="356432"/>
          </a:xfrm>
        </p:spPr>
        <p:txBody>
          <a:bodyPr/>
          <a:lstStyle>
            <a:lvl1pPr>
              <a:defRPr>
                <a:solidFill>
                  <a:srgbClr val="004494"/>
                </a:solidFill>
              </a:defRPr>
            </a:lvl1pPr>
          </a:lstStyle>
          <a:p>
            <a:r>
              <a:rPr lang="en-US"/>
              <a:t>Title</a:t>
            </a:r>
            <a:endParaRPr lang="pt-PT"/>
          </a:p>
        </p:txBody>
      </p:sp>
      <p:cxnSp>
        <p:nvCxnSpPr>
          <p:cNvPr id="24" name="Straight Connector 23"/>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9EDCDBD9-D08C-964A-923D-E46D40673F89}"/>
              </a:ext>
            </a:extLst>
          </p:cNvPr>
          <p:cNvSpPr>
            <a:spLocks noGrp="1"/>
          </p:cNvSpPr>
          <p:nvPr>
            <p:ph type="body" sz="quarter" idx="91" hasCustomPrompt="1"/>
          </p:nvPr>
        </p:nvSpPr>
        <p:spPr>
          <a:xfrm>
            <a:off x="852809" y="2309531"/>
            <a:ext cx="1671732" cy="1506092"/>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32" name="Text Placeholder 12">
            <a:extLst>
              <a:ext uri="{FF2B5EF4-FFF2-40B4-BE49-F238E27FC236}">
                <a16:creationId xmlns:a16="http://schemas.microsoft.com/office/drawing/2014/main" id="{EE6489BA-9D0C-564A-AE5C-9FA6D6A0126F}"/>
              </a:ext>
            </a:extLst>
          </p:cNvPr>
          <p:cNvSpPr>
            <a:spLocks noGrp="1"/>
          </p:cNvSpPr>
          <p:nvPr>
            <p:ph type="body" sz="quarter" idx="92" hasCustomPrompt="1"/>
          </p:nvPr>
        </p:nvSpPr>
        <p:spPr>
          <a:xfrm>
            <a:off x="852806" y="4221014"/>
            <a:ext cx="836295"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3" name="Text Placeholder 25">
            <a:extLst>
              <a:ext uri="{FF2B5EF4-FFF2-40B4-BE49-F238E27FC236}">
                <a16:creationId xmlns:a16="http://schemas.microsoft.com/office/drawing/2014/main" id="{2C620A2D-EFDD-4E4D-878B-6EB9FCCEB24E}"/>
              </a:ext>
            </a:extLst>
          </p:cNvPr>
          <p:cNvSpPr>
            <a:spLocks noGrp="1"/>
          </p:cNvSpPr>
          <p:nvPr>
            <p:ph type="body" sz="quarter" idx="93" hasCustomPrompt="1"/>
          </p:nvPr>
        </p:nvSpPr>
        <p:spPr>
          <a:xfrm>
            <a:off x="852807" y="4350502"/>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56" name="Text Placeholder 6">
            <a:extLst>
              <a:ext uri="{FF2B5EF4-FFF2-40B4-BE49-F238E27FC236}">
                <a16:creationId xmlns:a16="http://schemas.microsoft.com/office/drawing/2014/main" id="{4221592B-AFF7-DF42-8AB6-8739850BD489}"/>
              </a:ext>
            </a:extLst>
          </p:cNvPr>
          <p:cNvSpPr>
            <a:spLocks noGrp="1"/>
          </p:cNvSpPr>
          <p:nvPr>
            <p:ph type="body" sz="quarter" idx="123" hasCustomPrompt="1"/>
          </p:nvPr>
        </p:nvSpPr>
        <p:spPr>
          <a:xfrm>
            <a:off x="852805" y="1759217"/>
            <a:ext cx="1089755"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25" name="Text Placeholder 25">
            <a:extLst>
              <a:ext uri="{FF2B5EF4-FFF2-40B4-BE49-F238E27FC236}">
                <a16:creationId xmlns:a16="http://schemas.microsoft.com/office/drawing/2014/main" id="{6471072E-808D-634F-A6CF-DB0B9AC0D7A0}"/>
              </a:ext>
            </a:extLst>
          </p:cNvPr>
          <p:cNvSpPr>
            <a:spLocks noGrp="1"/>
          </p:cNvSpPr>
          <p:nvPr>
            <p:ph type="body" sz="quarter" idx="124" hasCustomPrompt="1"/>
          </p:nvPr>
        </p:nvSpPr>
        <p:spPr>
          <a:xfrm>
            <a:off x="852807" y="4895065"/>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28" name="Text Placeholder 25">
            <a:extLst>
              <a:ext uri="{FF2B5EF4-FFF2-40B4-BE49-F238E27FC236}">
                <a16:creationId xmlns:a16="http://schemas.microsoft.com/office/drawing/2014/main" id="{D91AE2C1-D27F-F34E-8A30-3944813BE5FB}"/>
              </a:ext>
            </a:extLst>
          </p:cNvPr>
          <p:cNvSpPr>
            <a:spLocks noGrp="1"/>
          </p:cNvSpPr>
          <p:nvPr>
            <p:ph type="body" sz="quarter" idx="125" hasCustomPrompt="1"/>
          </p:nvPr>
        </p:nvSpPr>
        <p:spPr>
          <a:xfrm>
            <a:off x="852807" y="5126634"/>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2" name="Text Placeholder 25">
            <a:extLst>
              <a:ext uri="{FF2B5EF4-FFF2-40B4-BE49-F238E27FC236}">
                <a16:creationId xmlns:a16="http://schemas.microsoft.com/office/drawing/2014/main" id="{24A4F689-3E82-DD4F-8401-9F0E815A9F64}"/>
              </a:ext>
            </a:extLst>
          </p:cNvPr>
          <p:cNvSpPr>
            <a:spLocks noGrp="1"/>
          </p:cNvSpPr>
          <p:nvPr>
            <p:ph type="body" sz="quarter" idx="126" hasCustomPrompt="1"/>
          </p:nvPr>
        </p:nvSpPr>
        <p:spPr>
          <a:xfrm>
            <a:off x="2897270" y="2309531"/>
            <a:ext cx="1671732" cy="1506092"/>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44" name="Text Placeholder 25">
            <a:extLst>
              <a:ext uri="{FF2B5EF4-FFF2-40B4-BE49-F238E27FC236}">
                <a16:creationId xmlns:a16="http://schemas.microsoft.com/office/drawing/2014/main" id="{81A32BF6-8688-064D-8EC7-84E88FE3B388}"/>
              </a:ext>
            </a:extLst>
          </p:cNvPr>
          <p:cNvSpPr>
            <a:spLocks noGrp="1"/>
          </p:cNvSpPr>
          <p:nvPr>
            <p:ph type="body" sz="quarter" idx="128" hasCustomPrompt="1"/>
          </p:nvPr>
        </p:nvSpPr>
        <p:spPr>
          <a:xfrm>
            <a:off x="2897268" y="4350502"/>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45" name="Text Placeholder 6">
            <a:extLst>
              <a:ext uri="{FF2B5EF4-FFF2-40B4-BE49-F238E27FC236}">
                <a16:creationId xmlns:a16="http://schemas.microsoft.com/office/drawing/2014/main" id="{78AC1C98-0C66-1B44-85BF-3D36D389578C}"/>
              </a:ext>
            </a:extLst>
          </p:cNvPr>
          <p:cNvSpPr>
            <a:spLocks noGrp="1"/>
          </p:cNvSpPr>
          <p:nvPr>
            <p:ph type="body" sz="quarter" idx="129" hasCustomPrompt="1"/>
          </p:nvPr>
        </p:nvSpPr>
        <p:spPr>
          <a:xfrm>
            <a:off x="2897267" y="1759217"/>
            <a:ext cx="1089755"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46" name="Text Placeholder 25">
            <a:extLst>
              <a:ext uri="{FF2B5EF4-FFF2-40B4-BE49-F238E27FC236}">
                <a16:creationId xmlns:a16="http://schemas.microsoft.com/office/drawing/2014/main" id="{BD396269-18D2-3D46-A96D-FF0C1D71F20A}"/>
              </a:ext>
            </a:extLst>
          </p:cNvPr>
          <p:cNvSpPr>
            <a:spLocks noGrp="1"/>
          </p:cNvSpPr>
          <p:nvPr>
            <p:ph type="body" sz="quarter" idx="130" hasCustomPrompt="1"/>
          </p:nvPr>
        </p:nvSpPr>
        <p:spPr>
          <a:xfrm>
            <a:off x="2897268" y="4895065"/>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7" name="Text Placeholder 25">
            <a:extLst>
              <a:ext uri="{FF2B5EF4-FFF2-40B4-BE49-F238E27FC236}">
                <a16:creationId xmlns:a16="http://schemas.microsoft.com/office/drawing/2014/main" id="{947D978E-EC7F-0846-9CA1-F72F4FD25FD0}"/>
              </a:ext>
            </a:extLst>
          </p:cNvPr>
          <p:cNvSpPr>
            <a:spLocks noGrp="1"/>
          </p:cNvSpPr>
          <p:nvPr>
            <p:ph type="body" sz="quarter" idx="131" hasCustomPrompt="1"/>
          </p:nvPr>
        </p:nvSpPr>
        <p:spPr>
          <a:xfrm>
            <a:off x="2897268" y="5126634"/>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8" name="Text Placeholder 25">
            <a:extLst>
              <a:ext uri="{FF2B5EF4-FFF2-40B4-BE49-F238E27FC236}">
                <a16:creationId xmlns:a16="http://schemas.microsoft.com/office/drawing/2014/main" id="{3F3E0082-13C9-D648-BE75-653333620396}"/>
              </a:ext>
            </a:extLst>
          </p:cNvPr>
          <p:cNvSpPr>
            <a:spLocks noGrp="1"/>
          </p:cNvSpPr>
          <p:nvPr>
            <p:ph type="body" sz="quarter" idx="132" hasCustomPrompt="1"/>
          </p:nvPr>
        </p:nvSpPr>
        <p:spPr>
          <a:xfrm>
            <a:off x="4967610" y="2309531"/>
            <a:ext cx="1671732" cy="1506092"/>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50" name="Text Placeholder 25">
            <a:extLst>
              <a:ext uri="{FF2B5EF4-FFF2-40B4-BE49-F238E27FC236}">
                <a16:creationId xmlns:a16="http://schemas.microsoft.com/office/drawing/2014/main" id="{A2140019-3FB5-4547-84D8-ADAE55562A31}"/>
              </a:ext>
            </a:extLst>
          </p:cNvPr>
          <p:cNvSpPr>
            <a:spLocks noGrp="1"/>
          </p:cNvSpPr>
          <p:nvPr>
            <p:ph type="body" sz="quarter" idx="134" hasCustomPrompt="1"/>
          </p:nvPr>
        </p:nvSpPr>
        <p:spPr>
          <a:xfrm>
            <a:off x="4967608" y="4350502"/>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51" name="Text Placeholder 6">
            <a:extLst>
              <a:ext uri="{FF2B5EF4-FFF2-40B4-BE49-F238E27FC236}">
                <a16:creationId xmlns:a16="http://schemas.microsoft.com/office/drawing/2014/main" id="{B5FB75C4-AC3E-2342-9798-68DB1B585077}"/>
              </a:ext>
            </a:extLst>
          </p:cNvPr>
          <p:cNvSpPr>
            <a:spLocks noGrp="1"/>
          </p:cNvSpPr>
          <p:nvPr>
            <p:ph type="body" sz="quarter" idx="135" hasCustomPrompt="1"/>
          </p:nvPr>
        </p:nvSpPr>
        <p:spPr>
          <a:xfrm>
            <a:off x="4967607" y="1759217"/>
            <a:ext cx="1089755"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52" name="Text Placeholder 25">
            <a:extLst>
              <a:ext uri="{FF2B5EF4-FFF2-40B4-BE49-F238E27FC236}">
                <a16:creationId xmlns:a16="http://schemas.microsoft.com/office/drawing/2014/main" id="{20AF4E42-55FE-A64A-AD71-EADC79B28BDA}"/>
              </a:ext>
            </a:extLst>
          </p:cNvPr>
          <p:cNvSpPr>
            <a:spLocks noGrp="1"/>
          </p:cNvSpPr>
          <p:nvPr>
            <p:ph type="body" sz="quarter" idx="136" hasCustomPrompt="1"/>
          </p:nvPr>
        </p:nvSpPr>
        <p:spPr>
          <a:xfrm>
            <a:off x="4967608" y="4895065"/>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53" name="Text Placeholder 25">
            <a:extLst>
              <a:ext uri="{FF2B5EF4-FFF2-40B4-BE49-F238E27FC236}">
                <a16:creationId xmlns:a16="http://schemas.microsoft.com/office/drawing/2014/main" id="{653AEC0D-FD7C-0A46-9D78-00B57243039F}"/>
              </a:ext>
            </a:extLst>
          </p:cNvPr>
          <p:cNvSpPr>
            <a:spLocks noGrp="1"/>
          </p:cNvSpPr>
          <p:nvPr>
            <p:ph type="body" sz="quarter" idx="137" hasCustomPrompt="1"/>
          </p:nvPr>
        </p:nvSpPr>
        <p:spPr>
          <a:xfrm>
            <a:off x="4967608" y="5126634"/>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54" name="Text Placeholder 25">
            <a:extLst>
              <a:ext uri="{FF2B5EF4-FFF2-40B4-BE49-F238E27FC236}">
                <a16:creationId xmlns:a16="http://schemas.microsoft.com/office/drawing/2014/main" id="{A5D52E5A-110D-AF4B-B5F7-3A5A84B5604E}"/>
              </a:ext>
            </a:extLst>
          </p:cNvPr>
          <p:cNvSpPr>
            <a:spLocks noGrp="1"/>
          </p:cNvSpPr>
          <p:nvPr>
            <p:ph type="body" sz="quarter" idx="138" hasCustomPrompt="1"/>
          </p:nvPr>
        </p:nvSpPr>
        <p:spPr>
          <a:xfrm>
            <a:off x="7029323" y="2309531"/>
            <a:ext cx="1671732" cy="1506092"/>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57" name="Text Placeholder 25">
            <a:extLst>
              <a:ext uri="{FF2B5EF4-FFF2-40B4-BE49-F238E27FC236}">
                <a16:creationId xmlns:a16="http://schemas.microsoft.com/office/drawing/2014/main" id="{7906EDFD-714B-6D4F-BFD7-91577E5F3227}"/>
              </a:ext>
            </a:extLst>
          </p:cNvPr>
          <p:cNvSpPr>
            <a:spLocks noGrp="1"/>
          </p:cNvSpPr>
          <p:nvPr>
            <p:ph type="body" sz="quarter" idx="140" hasCustomPrompt="1"/>
          </p:nvPr>
        </p:nvSpPr>
        <p:spPr>
          <a:xfrm>
            <a:off x="7029320" y="4350502"/>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68" name="Text Placeholder 6">
            <a:extLst>
              <a:ext uri="{FF2B5EF4-FFF2-40B4-BE49-F238E27FC236}">
                <a16:creationId xmlns:a16="http://schemas.microsoft.com/office/drawing/2014/main" id="{23007F8E-3ABC-3746-877A-F33F3FF1F5F5}"/>
              </a:ext>
            </a:extLst>
          </p:cNvPr>
          <p:cNvSpPr>
            <a:spLocks noGrp="1"/>
          </p:cNvSpPr>
          <p:nvPr>
            <p:ph type="body" sz="quarter" idx="141" hasCustomPrompt="1"/>
          </p:nvPr>
        </p:nvSpPr>
        <p:spPr>
          <a:xfrm>
            <a:off x="7029320" y="1759217"/>
            <a:ext cx="1089755"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69" name="Text Placeholder 25">
            <a:extLst>
              <a:ext uri="{FF2B5EF4-FFF2-40B4-BE49-F238E27FC236}">
                <a16:creationId xmlns:a16="http://schemas.microsoft.com/office/drawing/2014/main" id="{8768A8EF-875C-4545-A995-23D3A64CEC63}"/>
              </a:ext>
            </a:extLst>
          </p:cNvPr>
          <p:cNvSpPr>
            <a:spLocks noGrp="1"/>
          </p:cNvSpPr>
          <p:nvPr>
            <p:ph type="body" sz="quarter" idx="142" hasCustomPrompt="1"/>
          </p:nvPr>
        </p:nvSpPr>
        <p:spPr>
          <a:xfrm>
            <a:off x="7029320" y="4895065"/>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0" name="Text Placeholder 25">
            <a:extLst>
              <a:ext uri="{FF2B5EF4-FFF2-40B4-BE49-F238E27FC236}">
                <a16:creationId xmlns:a16="http://schemas.microsoft.com/office/drawing/2014/main" id="{0D92149E-E660-5848-90B3-E5BE983EF928}"/>
              </a:ext>
            </a:extLst>
          </p:cNvPr>
          <p:cNvSpPr>
            <a:spLocks noGrp="1"/>
          </p:cNvSpPr>
          <p:nvPr>
            <p:ph type="body" sz="quarter" idx="143" hasCustomPrompt="1"/>
          </p:nvPr>
        </p:nvSpPr>
        <p:spPr>
          <a:xfrm>
            <a:off x="7029320" y="5126634"/>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1" name="Text Placeholder 25">
            <a:extLst>
              <a:ext uri="{FF2B5EF4-FFF2-40B4-BE49-F238E27FC236}">
                <a16:creationId xmlns:a16="http://schemas.microsoft.com/office/drawing/2014/main" id="{8BEAFA72-964F-0B4C-BDD8-EA45DDAA4E24}"/>
              </a:ext>
            </a:extLst>
          </p:cNvPr>
          <p:cNvSpPr>
            <a:spLocks noGrp="1"/>
          </p:cNvSpPr>
          <p:nvPr>
            <p:ph type="body" sz="quarter" idx="144" hasCustomPrompt="1"/>
          </p:nvPr>
        </p:nvSpPr>
        <p:spPr>
          <a:xfrm>
            <a:off x="9106318" y="2309531"/>
            <a:ext cx="1671732" cy="1506092"/>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73" name="Text Placeholder 25">
            <a:extLst>
              <a:ext uri="{FF2B5EF4-FFF2-40B4-BE49-F238E27FC236}">
                <a16:creationId xmlns:a16="http://schemas.microsoft.com/office/drawing/2014/main" id="{B8FAFE31-7C17-3348-9A0B-1FCD6461CFA2}"/>
              </a:ext>
            </a:extLst>
          </p:cNvPr>
          <p:cNvSpPr>
            <a:spLocks noGrp="1"/>
          </p:cNvSpPr>
          <p:nvPr>
            <p:ph type="body" sz="quarter" idx="146" hasCustomPrompt="1"/>
          </p:nvPr>
        </p:nvSpPr>
        <p:spPr>
          <a:xfrm>
            <a:off x="9106316" y="4350502"/>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74" name="Text Placeholder 6">
            <a:extLst>
              <a:ext uri="{FF2B5EF4-FFF2-40B4-BE49-F238E27FC236}">
                <a16:creationId xmlns:a16="http://schemas.microsoft.com/office/drawing/2014/main" id="{1AF9AC68-09E1-1B43-995F-18D3DB09828A}"/>
              </a:ext>
            </a:extLst>
          </p:cNvPr>
          <p:cNvSpPr>
            <a:spLocks noGrp="1"/>
          </p:cNvSpPr>
          <p:nvPr>
            <p:ph type="body" sz="quarter" idx="147" hasCustomPrompt="1"/>
          </p:nvPr>
        </p:nvSpPr>
        <p:spPr>
          <a:xfrm>
            <a:off x="9106315" y="1759217"/>
            <a:ext cx="1089755"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75" name="Text Placeholder 25">
            <a:extLst>
              <a:ext uri="{FF2B5EF4-FFF2-40B4-BE49-F238E27FC236}">
                <a16:creationId xmlns:a16="http://schemas.microsoft.com/office/drawing/2014/main" id="{E4A22C22-8F07-9248-9ACA-F8CB40253BD9}"/>
              </a:ext>
            </a:extLst>
          </p:cNvPr>
          <p:cNvSpPr>
            <a:spLocks noGrp="1"/>
          </p:cNvSpPr>
          <p:nvPr>
            <p:ph type="body" sz="quarter" idx="148" hasCustomPrompt="1"/>
          </p:nvPr>
        </p:nvSpPr>
        <p:spPr>
          <a:xfrm>
            <a:off x="9106316" y="4895065"/>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6" name="Text Placeholder 25">
            <a:extLst>
              <a:ext uri="{FF2B5EF4-FFF2-40B4-BE49-F238E27FC236}">
                <a16:creationId xmlns:a16="http://schemas.microsoft.com/office/drawing/2014/main" id="{6D586003-212E-B043-9657-83DD8D276E28}"/>
              </a:ext>
            </a:extLst>
          </p:cNvPr>
          <p:cNvSpPr>
            <a:spLocks noGrp="1"/>
          </p:cNvSpPr>
          <p:nvPr>
            <p:ph type="body" sz="quarter" idx="149" hasCustomPrompt="1"/>
          </p:nvPr>
        </p:nvSpPr>
        <p:spPr>
          <a:xfrm>
            <a:off x="9106316" y="5126634"/>
            <a:ext cx="1671733" cy="181639"/>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7" name="Text Placeholder 12">
            <a:extLst>
              <a:ext uri="{FF2B5EF4-FFF2-40B4-BE49-F238E27FC236}">
                <a16:creationId xmlns:a16="http://schemas.microsoft.com/office/drawing/2014/main" id="{B5D6B398-5F6D-E44F-A2D6-11DB4C417DAF}"/>
              </a:ext>
            </a:extLst>
          </p:cNvPr>
          <p:cNvSpPr>
            <a:spLocks noGrp="1"/>
          </p:cNvSpPr>
          <p:nvPr>
            <p:ph type="body" sz="quarter" idx="150" hasCustomPrompt="1"/>
          </p:nvPr>
        </p:nvSpPr>
        <p:spPr>
          <a:xfrm>
            <a:off x="2897267" y="4221014"/>
            <a:ext cx="836295"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8" name="Text Placeholder 12">
            <a:extLst>
              <a:ext uri="{FF2B5EF4-FFF2-40B4-BE49-F238E27FC236}">
                <a16:creationId xmlns:a16="http://schemas.microsoft.com/office/drawing/2014/main" id="{0B459AE2-BCC8-2243-B76C-64293C5A85B7}"/>
              </a:ext>
            </a:extLst>
          </p:cNvPr>
          <p:cNvSpPr>
            <a:spLocks noGrp="1"/>
          </p:cNvSpPr>
          <p:nvPr>
            <p:ph type="body" sz="quarter" idx="151" hasCustomPrompt="1"/>
          </p:nvPr>
        </p:nvSpPr>
        <p:spPr>
          <a:xfrm>
            <a:off x="4967607" y="4221014"/>
            <a:ext cx="836295"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9" name="Text Placeholder 12">
            <a:extLst>
              <a:ext uri="{FF2B5EF4-FFF2-40B4-BE49-F238E27FC236}">
                <a16:creationId xmlns:a16="http://schemas.microsoft.com/office/drawing/2014/main" id="{2E32B3AC-DE31-A74A-9C87-6121C4FF0311}"/>
              </a:ext>
            </a:extLst>
          </p:cNvPr>
          <p:cNvSpPr>
            <a:spLocks noGrp="1"/>
          </p:cNvSpPr>
          <p:nvPr>
            <p:ph type="body" sz="quarter" idx="152" hasCustomPrompt="1"/>
          </p:nvPr>
        </p:nvSpPr>
        <p:spPr>
          <a:xfrm>
            <a:off x="7029321" y="4221014"/>
            <a:ext cx="836295"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0" name="Text Placeholder 12">
            <a:extLst>
              <a:ext uri="{FF2B5EF4-FFF2-40B4-BE49-F238E27FC236}">
                <a16:creationId xmlns:a16="http://schemas.microsoft.com/office/drawing/2014/main" id="{F5079DBB-8C42-A941-A7AE-7A31F750F36E}"/>
              </a:ext>
            </a:extLst>
          </p:cNvPr>
          <p:cNvSpPr>
            <a:spLocks noGrp="1"/>
          </p:cNvSpPr>
          <p:nvPr>
            <p:ph type="body" sz="quarter" idx="153" hasCustomPrompt="1"/>
          </p:nvPr>
        </p:nvSpPr>
        <p:spPr>
          <a:xfrm>
            <a:off x="9106318" y="4221014"/>
            <a:ext cx="836295"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9" name="Text Placeholder 12">
            <a:extLst>
              <a:ext uri="{FF2B5EF4-FFF2-40B4-BE49-F238E27FC236}">
                <a16:creationId xmlns:a16="http://schemas.microsoft.com/office/drawing/2014/main" id="{EAE9A0C3-D1A0-F64A-9B35-42BE7972B86C}"/>
              </a:ext>
            </a:extLst>
          </p:cNvPr>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2622840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Index Slide 2">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7" name="Text Placeholder 25">
            <a:extLst>
              <a:ext uri="{FF2B5EF4-FFF2-40B4-BE49-F238E27FC236}">
                <a16:creationId xmlns:a16="http://schemas.microsoft.com/office/drawing/2014/main" id="{736CA394-A7EF-B147-9CDA-0D378BAC7776}"/>
              </a:ext>
            </a:extLst>
          </p:cNvPr>
          <p:cNvSpPr>
            <a:spLocks noGrp="1"/>
          </p:cNvSpPr>
          <p:nvPr>
            <p:ph type="body" sz="quarter" idx="34" hasCustomPrompt="1"/>
          </p:nvPr>
        </p:nvSpPr>
        <p:spPr>
          <a:xfrm>
            <a:off x="838200" y="2651438"/>
            <a:ext cx="6451600" cy="731292"/>
          </a:xfrm>
        </p:spPr>
        <p:txBody>
          <a:bodyPr lIns="0" tIns="0" rIns="0" bIns="0" anchor="t">
            <a:noAutofit/>
          </a:bodyPr>
          <a:lstStyle>
            <a:lvl1pPr marL="0" indent="0" algn="l">
              <a:buNone/>
              <a:defRPr sz="6000" b="0" i="0">
                <a:solidFill>
                  <a:srgbClr val="004494"/>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a:t>
            </a:r>
          </a:p>
        </p:txBody>
      </p:sp>
      <p:sp>
        <p:nvSpPr>
          <p:cNvPr id="28" name="Text Placeholder 25">
            <a:extLst>
              <a:ext uri="{FF2B5EF4-FFF2-40B4-BE49-F238E27FC236}">
                <a16:creationId xmlns:a16="http://schemas.microsoft.com/office/drawing/2014/main" id="{06D7B156-8DDA-5940-8868-14D0E84224B8}"/>
              </a:ext>
            </a:extLst>
          </p:cNvPr>
          <p:cNvSpPr>
            <a:spLocks noGrp="1"/>
          </p:cNvSpPr>
          <p:nvPr>
            <p:ph type="body" sz="quarter" idx="35" hasCustomPrompt="1"/>
          </p:nvPr>
        </p:nvSpPr>
        <p:spPr>
          <a:xfrm>
            <a:off x="838201" y="3488038"/>
            <a:ext cx="3583193" cy="309348"/>
          </a:xfrm>
        </p:spPr>
        <p:txBody>
          <a:bodyPr>
            <a:noAutofit/>
          </a:bodyPr>
          <a:lstStyle>
            <a:lvl1pPr marL="0" indent="0" algn="l">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9" name="Text Placeholder 25">
            <a:extLst>
              <a:ext uri="{FF2B5EF4-FFF2-40B4-BE49-F238E27FC236}">
                <a16:creationId xmlns:a16="http://schemas.microsoft.com/office/drawing/2014/main" id="{10221D72-90BD-4246-8ED4-81FED7AE0FE0}"/>
              </a:ext>
            </a:extLst>
          </p:cNvPr>
          <p:cNvSpPr>
            <a:spLocks noGrp="1"/>
          </p:cNvSpPr>
          <p:nvPr>
            <p:ph type="body" sz="quarter" idx="37" hasCustomPrompt="1"/>
          </p:nvPr>
        </p:nvSpPr>
        <p:spPr>
          <a:xfrm>
            <a:off x="838201" y="4982643"/>
            <a:ext cx="3583193" cy="309348"/>
          </a:xfrm>
        </p:spPr>
        <p:txBody>
          <a:bodyPr>
            <a:noAutofit/>
          </a:bodyPr>
          <a:lstStyle>
            <a:lvl1pPr marL="0" indent="0" algn="l">
              <a:buNone/>
              <a:defRPr sz="2000" baseline="0">
                <a:solidFill>
                  <a:srgbClr val="FF0179"/>
                </a:solidFill>
              </a:defRPr>
            </a:lvl1pPr>
          </a:lstStyle>
          <a:p>
            <a:pPr lvl="0"/>
            <a:r>
              <a:rPr lang="pt-PT"/>
              <a:t>##’</a:t>
            </a:r>
          </a:p>
        </p:txBody>
      </p:sp>
      <p:sp>
        <p:nvSpPr>
          <p:cNvPr id="30" name="Text Placeholder 12">
            <a:extLst>
              <a:ext uri="{FF2B5EF4-FFF2-40B4-BE49-F238E27FC236}">
                <a16:creationId xmlns:a16="http://schemas.microsoft.com/office/drawing/2014/main" id="{2E8FFDE1-6846-8F4F-B4F4-4D6D22FE9C3B}"/>
              </a:ext>
            </a:extLst>
          </p:cNvPr>
          <p:cNvSpPr>
            <a:spLocks noGrp="1"/>
          </p:cNvSpPr>
          <p:nvPr>
            <p:ph type="body" sz="quarter" idx="38" hasCustomPrompt="1"/>
          </p:nvPr>
        </p:nvSpPr>
        <p:spPr>
          <a:xfrm>
            <a:off x="838200" y="4391781"/>
            <a:ext cx="1224000" cy="36000"/>
          </a:xfrm>
          <a:solidFill>
            <a:srgbClr val="FF0179"/>
          </a:solidFill>
        </p:spPr>
        <p:txBody>
          <a:bodyPr wrap="square" lIns="0" tIns="0" rIns="0" bIns="0">
            <a:noAutofit/>
          </a:bodyPr>
          <a:lstStyle>
            <a:lvl1pPr marL="0" indent="0" algn="l">
              <a:buNone/>
              <a:defRPr sz="4400" b="1" baseline="0">
                <a:solidFill>
                  <a:srgbClr val="FF0179"/>
                </a:solidFill>
              </a:defRPr>
            </a:lvl1pPr>
          </a:lstStyle>
          <a:p>
            <a:pPr lvl="0"/>
            <a:r>
              <a:rPr lang="pt-PT"/>
              <a:t>  </a:t>
            </a:r>
          </a:p>
        </p:txBody>
      </p:sp>
      <p:sp>
        <p:nvSpPr>
          <p:cNvPr id="31" name="Text Placeholder 25">
            <a:extLst>
              <a:ext uri="{FF2B5EF4-FFF2-40B4-BE49-F238E27FC236}">
                <a16:creationId xmlns:a16="http://schemas.microsoft.com/office/drawing/2014/main" id="{074C182C-8DEC-1A4C-B2C3-40778A36C983}"/>
              </a:ext>
            </a:extLst>
          </p:cNvPr>
          <p:cNvSpPr>
            <a:spLocks noGrp="1"/>
          </p:cNvSpPr>
          <p:nvPr>
            <p:ph type="body" sz="quarter" idx="18" hasCustomPrompt="1"/>
          </p:nvPr>
        </p:nvSpPr>
        <p:spPr>
          <a:xfrm>
            <a:off x="755068" y="1566011"/>
            <a:ext cx="1073733" cy="655727"/>
          </a:xfrm>
        </p:spPr>
        <p:txBody>
          <a:bodyPr>
            <a:noAutofit/>
          </a:bodyPr>
          <a:lstStyle>
            <a:lvl1pPr marL="0" indent="0" algn="l">
              <a:buNone/>
              <a:defRPr sz="5400" b="1" spc="-151">
                <a:ln w="22225">
                  <a:solidFill>
                    <a:srgbClr val="004494"/>
                  </a:solidFill>
                </a:ln>
                <a:solidFill>
                  <a:schemeClr val="bg1"/>
                </a:solidFill>
                <a:effectLst>
                  <a:outerShdw dist="50800" dir="1320000" algn="ctr" rotWithShape="0">
                    <a:srgbClr val="00B3EF">
                      <a:alpha val="41000"/>
                    </a:srgbClr>
                  </a:outerShdw>
                </a:effectLst>
              </a:defRPr>
            </a:lvl1pPr>
          </a:lstStyle>
          <a:p>
            <a:pPr lvl="0"/>
            <a:r>
              <a:rPr lang="pt-PT"/>
              <a:t>##</a:t>
            </a:r>
          </a:p>
        </p:txBody>
      </p:sp>
      <p:sp>
        <p:nvSpPr>
          <p:cNvPr id="10" name="Text Placeholder 12">
            <a:extLst>
              <a:ext uri="{FF2B5EF4-FFF2-40B4-BE49-F238E27FC236}">
                <a16:creationId xmlns:a16="http://schemas.microsoft.com/office/drawing/2014/main" id="{F36E4DFC-9502-A043-A794-E78A51974C44}"/>
              </a:ext>
            </a:extLst>
          </p:cNvPr>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666470987"/>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ontent Development Slide 1">
    <p:bg>
      <p:bgPr>
        <a:solidFill>
          <a:schemeClr val="bg1"/>
        </a:solidFill>
        <a:effectLst/>
      </p:bgPr>
    </p:bg>
    <p:spTree>
      <p:nvGrpSpPr>
        <p:cNvPr id="1" name=""/>
        <p:cNvGrpSpPr/>
        <p:nvPr/>
      </p:nvGrpSpPr>
      <p:grpSpPr>
        <a:xfrm>
          <a:off x="0" y="0"/>
          <a:ext cx="0" cy="0"/>
          <a:chOff x="0" y="0"/>
          <a:chExt cx="0" cy="0"/>
        </a:xfrm>
      </p:grpSpPr>
      <p:pic>
        <p:nvPicPr>
          <p:cNvPr id="26" name="Picture 25" descr="A picture containing electronics, dark&#10;&#10;Description automatically generated">
            <a:extLst>
              <a:ext uri="{FF2B5EF4-FFF2-40B4-BE49-F238E27FC236}">
                <a16:creationId xmlns:a16="http://schemas.microsoft.com/office/drawing/2014/main" id="{BD595D6F-6A71-5C4C-858C-0ABBEC6F8117}"/>
              </a:ext>
            </a:extLst>
          </p:cNvPr>
          <p:cNvPicPr>
            <a:picLocks noChangeAspect="1"/>
          </p:cNvPicPr>
          <p:nvPr userDrawn="1"/>
        </p:nvPicPr>
        <p:blipFill rotWithShape="1">
          <a:blip r:embed="rId2" cstate="email">
            <a:alphaModFix amt="57000"/>
            <a:extLst>
              <a:ext uri="{28A0092B-C50C-407E-A947-70E740481C1C}">
                <a14:useLocalDpi xmlns:a14="http://schemas.microsoft.com/office/drawing/2010/main"/>
              </a:ext>
            </a:extLst>
          </a:blip>
          <a:srcRect l="9044" t="9337" r="3925" b="9337"/>
          <a:stretch/>
        </p:blipFill>
        <p:spPr>
          <a:xfrm rot="16200000">
            <a:off x="2667000" y="-2655217"/>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2B55E95C-A955-9849-9DA9-15647E3C4E27}"/>
              </a:ext>
            </a:extLst>
          </p:cNvPr>
          <p:cNvSpPr>
            <a:spLocks noGrp="1"/>
          </p:cNvSpPr>
          <p:nvPr>
            <p:ph type="body" sz="quarter" idx="91" hasCustomPrompt="1"/>
          </p:nvPr>
        </p:nvSpPr>
        <p:spPr>
          <a:xfrm>
            <a:off x="1880005" y="2792653"/>
            <a:ext cx="3605707" cy="801399"/>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6" name="Text Placeholder 12">
            <a:extLst>
              <a:ext uri="{FF2B5EF4-FFF2-40B4-BE49-F238E27FC236}">
                <a16:creationId xmlns:a16="http://schemas.microsoft.com/office/drawing/2014/main" id="{3C774E2E-EEFB-8D4E-A187-0942B009197B}"/>
              </a:ext>
            </a:extLst>
          </p:cNvPr>
          <p:cNvSpPr>
            <a:spLocks noGrp="1"/>
          </p:cNvSpPr>
          <p:nvPr>
            <p:ph type="body" sz="quarter" idx="92" hasCustomPrompt="1"/>
          </p:nvPr>
        </p:nvSpPr>
        <p:spPr>
          <a:xfrm>
            <a:off x="1880005" y="2659277"/>
            <a:ext cx="367159"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67" name="Text Placeholder 25">
            <a:extLst>
              <a:ext uri="{FF2B5EF4-FFF2-40B4-BE49-F238E27FC236}">
                <a16:creationId xmlns:a16="http://schemas.microsoft.com/office/drawing/2014/main" id="{932981F3-DB95-E241-BBB2-B184EEFE9082}"/>
              </a:ext>
            </a:extLst>
          </p:cNvPr>
          <p:cNvSpPr>
            <a:spLocks noGrp="1"/>
          </p:cNvSpPr>
          <p:nvPr>
            <p:ph type="body" sz="quarter" idx="93" hasCustomPrompt="1"/>
          </p:nvPr>
        </p:nvSpPr>
        <p:spPr>
          <a:xfrm>
            <a:off x="1880005" y="2300338"/>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24" name="Text Placeholder 25">
            <a:extLst>
              <a:ext uri="{FF2B5EF4-FFF2-40B4-BE49-F238E27FC236}">
                <a16:creationId xmlns:a16="http://schemas.microsoft.com/office/drawing/2014/main" id="{17D14EFD-DF3C-C44F-807A-CDC1457AA270}"/>
              </a:ext>
            </a:extLst>
          </p:cNvPr>
          <p:cNvSpPr>
            <a:spLocks noGrp="1"/>
          </p:cNvSpPr>
          <p:nvPr>
            <p:ph type="body" sz="quarter" idx="94" hasCustomPrompt="1"/>
          </p:nvPr>
        </p:nvSpPr>
        <p:spPr>
          <a:xfrm>
            <a:off x="6688056" y="2792653"/>
            <a:ext cx="3605707" cy="801399"/>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25" name="Text Placeholder 12">
            <a:extLst>
              <a:ext uri="{FF2B5EF4-FFF2-40B4-BE49-F238E27FC236}">
                <a16:creationId xmlns:a16="http://schemas.microsoft.com/office/drawing/2014/main" id="{34CB0A4C-777A-1741-BB58-1B0284A109E0}"/>
              </a:ext>
            </a:extLst>
          </p:cNvPr>
          <p:cNvSpPr>
            <a:spLocks noGrp="1"/>
          </p:cNvSpPr>
          <p:nvPr>
            <p:ph type="body" sz="quarter" idx="95" hasCustomPrompt="1"/>
          </p:nvPr>
        </p:nvSpPr>
        <p:spPr>
          <a:xfrm>
            <a:off x="6688055" y="2659277"/>
            <a:ext cx="367159"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ext Placeholder 25">
            <a:extLst>
              <a:ext uri="{FF2B5EF4-FFF2-40B4-BE49-F238E27FC236}">
                <a16:creationId xmlns:a16="http://schemas.microsoft.com/office/drawing/2014/main" id="{6DAC720C-338D-A64E-A66B-820E62C34E35}"/>
              </a:ext>
            </a:extLst>
          </p:cNvPr>
          <p:cNvSpPr>
            <a:spLocks noGrp="1"/>
          </p:cNvSpPr>
          <p:nvPr>
            <p:ph type="body" sz="quarter" idx="96" hasCustomPrompt="1"/>
          </p:nvPr>
        </p:nvSpPr>
        <p:spPr>
          <a:xfrm>
            <a:off x="6688056" y="2300338"/>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1" name="Text Placeholder 25">
            <a:extLst>
              <a:ext uri="{FF2B5EF4-FFF2-40B4-BE49-F238E27FC236}">
                <a16:creationId xmlns:a16="http://schemas.microsoft.com/office/drawing/2014/main" id="{A7E6B6B5-83E5-F641-B73E-84690ABF1A38}"/>
              </a:ext>
            </a:extLst>
          </p:cNvPr>
          <p:cNvSpPr>
            <a:spLocks noGrp="1"/>
          </p:cNvSpPr>
          <p:nvPr>
            <p:ph type="body" sz="quarter" idx="98" hasCustomPrompt="1"/>
          </p:nvPr>
        </p:nvSpPr>
        <p:spPr>
          <a:xfrm>
            <a:off x="1880005" y="5138287"/>
            <a:ext cx="3605707" cy="801399"/>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ext Placeholder 12">
            <a:extLst>
              <a:ext uri="{FF2B5EF4-FFF2-40B4-BE49-F238E27FC236}">
                <a16:creationId xmlns:a16="http://schemas.microsoft.com/office/drawing/2014/main" id="{41A8148E-B1D7-D548-95AE-BF6493D1BB59}"/>
              </a:ext>
            </a:extLst>
          </p:cNvPr>
          <p:cNvSpPr>
            <a:spLocks noGrp="1"/>
          </p:cNvSpPr>
          <p:nvPr>
            <p:ph type="body" sz="quarter" idx="99" hasCustomPrompt="1"/>
          </p:nvPr>
        </p:nvSpPr>
        <p:spPr>
          <a:xfrm>
            <a:off x="1880005" y="5004912"/>
            <a:ext cx="367159"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3" name="Text Placeholder 25">
            <a:extLst>
              <a:ext uri="{FF2B5EF4-FFF2-40B4-BE49-F238E27FC236}">
                <a16:creationId xmlns:a16="http://schemas.microsoft.com/office/drawing/2014/main" id="{D660B55A-5890-244A-9435-090EBE8CB716}"/>
              </a:ext>
            </a:extLst>
          </p:cNvPr>
          <p:cNvSpPr>
            <a:spLocks noGrp="1"/>
          </p:cNvSpPr>
          <p:nvPr>
            <p:ph type="body" sz="quarter" idx="100" hasCustomPrompt="1"/>
          </p:nvPr>
        </p:nvSpPr>
        <p:spPr>
          <a:xfrm>
            <a:off x="1880005" y="4645974"/>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4" name="Text Placeholder 25">
            <a:extLst>
              <a:ext uri="{FF2B5EF4-FFF2-40B4-BE49-F238E27FC236}">
                <a16:creationId xmlns:a16="http://schemas.microsoft.com/office/drawing/2014/main" id="{CD17B7F3-1553-D246-A979-C3DD2C256D79}"/>
              </a:ext>
            </a:extLst>
          </p:cNvPr>
          <p:cNvSpPr>
            <a:spLocks noGrp="1"/>
          </p:cNvSpPr>
          <p:nvPr>
            <p:ph type="body" sz="quarter" idx="101" hasCustomPrompt="1"/>
          </p:nvPr>
        </p:nvSpPr>
        <p:spPr>
          <a:xfrm>
            <a:off x="6688056" y="5138287"/>
            <a:ext cx="3605707" cy="801399"/>
          </a:xfrm>
        </p:spPr>
        <p:txBody>
          <a:bodyPr lIns="0" tIns="0" rIns="0" bIns="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5" name="Text Placeholder 12">
            <a:extLst>
              <a:ext uri="{FF2B5EF4-FFF2-40B4-BE49-F238E27FC236}">
                <a16:creationId xmlns:a16="http://schemas.microsoft.com/office/drawing/2014/main" id="{81A1E296-F2E3-FE47-828F-2819D5F6B3BD}"/>
              </a:ext>
            </a:extLst>
          </p:cNvPr>
          <p:cNvSpPr>
            <a:spLocks noGrp="1"/>
          </p:cNvSpPr>
          <p:nvPr>
            <p:ph type="body" sz="quarter" idx="102" hasCustomPrompt="1"/>
          </p:nvPr>
        </p:nvSpPr>
        <p:spPr>
          <a:xfrm>
            <a:off x="6688055" y="5004912"/>
            <a:ext cx="367159"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6" name="Text Placeholder 25">
            <a:extLst>
              <a:ext uri="{FF2B5EF4-FFF2-40B4-BE49-F238E27FC236}">
                <a16:creationId xmlns:a16="http://schemas.microsoft.com/office/drawing/2014/main" id="{92625992-B246-5A4B-8301-7993F845F497}"/>
              </a:ext>
            </a:extLst>
          </p:cNvPr>
          <p:cNvSpPr>
            <a:spLocks noGrp="1"/>
          </p:cNvSpPr>
          <p:nvPr>
            <p:ph type="body" sz="quarter" idx="103" hasCustomPrompt="1"/>
          </p:nvPr>
        </p:nvSpPr>
        <p:spPr>
          <a:xfrm>
            <a:off x="6688056" y="4645974"/>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8" name="Text Placeholder 6">
            <a:extLst>
              <a:ext uri="{FF2B5EF4-FFF2-40B4-BE49-F238E27FC236}">
                <a16:creationId xmlns:a16="http://schemas.microsoft.com/office/drawing/2014/main" id="{4D148B21-03BC-DB45-8714-4155CBEF5573}"/>
              </a:ext>
            </a:extLst>
          </p:cNvPr>
          <p:cNvSpPr>
            <a:spLocks noGrp="1"/>
          </p:cNvSpPr>
          <p:nvPr>
            <p:ph type="body" sz="quarter" idx="122" hasCustomPrompt="1"/>
          </p:nvPr>
        </p:nvSpPr>
        <p:spPr>
          <a:xfrm>
            <a:off x="6688055" y="1588832"/>
            <a:ext cx="1089755"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02</a:t>
            </a:r>
          </a:p>
        </p:txBody>
      </p:sp>
      <p:sp>
        <p:nvSpPr>
          <p:cNvPr id="39" name="Text Placeholder 6">
            <a:extLst>
              <a:ext uri="{FF2B5EF4-FFF2-40B4-BE49-F238E27FC236}">
                <a16:creationId xmlns:a16="http://schemas.microsoft.com/office/drawing/2014/main" id="{F10AD93F-969A-6E45-850E-9A0899EDFA53}"/>
              </a:ext>
            </a:extLst>
          </p:cNvPr>
          <p:cNvSpPr>
            <a:spLocks noGrp="1"/>
          </p:cNvSpPr>
          <p:nvPr>
            <p:ph type="body" sz="quarter" idx="123" hasCustomPrompt="1"/>
          </p:nvPr>
        </p:nvSpPr>
        <p:spPr>
          <a:xfrm>
            <a:off x="1880004" y="1588832"/>
            <a:ext cx="1089755"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01</a:t>
            </a:r>
          </a:p>
        </p:txBody>
      </p:sp>
      <p:sp>
        <p:nvSpPr>
          <p:cNvPr id="43" name="Text Placeholder 6">
            <a:extLst>
              <a:ext uri="{FF2B5EF4-FFF2-40B4-BE49-F238E27FC236}">
                <a16:creationId xmlns:a16="http://schemas.microsoft.com/office/drawing/2014/main" id="{21D32EE0-A170-D348-9E2F-DB033EDA2280}"/>
              </a:ext>
            </a:extLst>
          </p:cNvPr>
          <p:cNvSpPr>
            <a:spLocks noGrp="1"/>
          </p:cNvSpPr>
          <p:nvPr>
            <p:ph type="body" sz="quarter" idx="124" hasCustomPrompt="1"/>
          </p:nvPr>
        </p:nvSpPr>
        <p:spPr>
          <a:xfrm>
            <a:off x="6688055" y="3883161"/>
            <a:ext cx="1089755"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04</a:t>
            </a:r>
          </a:p>
        </p:txBody>
      </p:sp>
      <p:sp>
        <p:nvSpPr>
          <p:cNvPr id="44" name="Text Placeholder 6">
            <a:extLst>
              <a:ext uri="{FF2B5EF4-FFF2-40B4-BE49-F238E27FC236}">
                <a16:creationId xmlns:a16="http://schemas.microsoft.com/office/drawing/2014/main" id="{2992A934-743C-D94B-A780-5EDE11726980}"/>
              </a:ext>
            </a:extLst>
          </p:cNvPr>
          <p:cNvSpPr>
            <a:spLocks noGrp="1"/>
          </p:cNvSpPr>
          <p:nvPr>
            <p:ph type="body" sz="quarter" idx="125" hasCustomPrompt="1"/>
          </p:nvPr>
        </p:nvSpPr>
        <p:spPr>
          <a:xfrm>
            <a:off x="1880004" y="3883161"/>
            <a:ext cx="1089755"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03</a:t>
            </a:r>
          </a:p>
        </p:txBody>
      </p:sp>
      <p:sp>
        <p:nvSpPr>
          <p:cNvPr id="29" name="Text Placeholder 12">
            <a:extLst>
              <a:ext uri="{FF2B5EF4-FFF2-40B4-BE49-F238E27FC236}">
                <a16:creationId xmlns:a16="http://schemas.microsoft.com/office/drawing/2014/main" id="{FACE8CD8-EA41-0E45-BF7C-4A94DD78A384}"/>
              </a:ext>
            </a:extLst>
          </p:cNvPr>
          <p:cNvSpPr>
            <a:spLocks noGrp="1" noChangeAspect="1"/>
          </p:cNvSpPr>
          <p:nvPr>
            <p:ph type="body" sz="quarter" idx="15" hasCustomPrompt="1"/>
          </p:nvPr>
        </p:nvSpPr>
        <p:spPr>
          <a:xfrm>
            <a:off x="11172715" y="6240999"/>
            <a:ext cx="654895"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98939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hapter&amp;Sub/chapter Slide 1">
    <p:bg>
      <p:bgPr>
        <a:solidFill>
          <a:srgbClr val="00376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AD0AAF0-875F-024E-990A-3D6EB5802C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0" y="-88900"/>
            <a:ext cx="12230100" cy="7048500"/>
          </a:xfrm>
          <a:prstGeom prst="rect">
            <a:avLst/>
          </a:prstGeom>
        </p:spPr>
      </p:pic>
      <p:sp>
        <p:nvSpPr>
          <p:cNvPr id="4" name="Slide Number Placeholder 3"/>
          <p:cNvSpPr>
            <a:spLocks noGrp="1"/>
          </p:cNvSpPr>
          <p:nvPr>
            <p:ph type="sldNum" sz="quarter" idx="12"/>
          </p:nvPr>
        </p:nvSpPr>
        <p:spPr/>
        <p:txBody>
          <a:bodyPr/>
          <a:lstStyle>
            <a:lvl1pPr>
              <a:defRPr>
                <a:solidFill>
                  <a:schemeClr val="bg1"/>
                </a:solidFill>
              </a:defRPr>
            </a:lvl1pPr>
          </a:lstStyle>
          <a:p>
            <a:fld id="{9E561190-0011-472E-9FCA-1D7032DB7E1D}" type="slidenum">
              <a:rPr lang="pt-PT" smtClean="0"/>
              <a:pPr/>
              <a:t>‹#›</a:t>
            </a:fld>
            <a:endParaRPr lang="pt-PT"/>
          </a:p>
        </p:txBody>
      </p:sp>
      <p:cxnSp>
        <p:nvCxnSpPr>
          <p:cNvPr id="21" name="Straight Connector 20">
            <a:extLst>
              <a:ext uri="{FF2B5EF4-FFF2-40B4-BE49-F238E27FC236}">
                <a16:creationId xmlns:a16="http://schemas.microsoft.com/office/drawing/2014/main" id="{E765ACF9-D888-EA48-A89B-555B76CE0528}"/>
              </a:ext>
            </a:extLst>
          </p:cNvPr>
          <p:cNvCxnSpPr>
            <a:cxnSpLocks/>
          </p:cNvCxnSpPr>
          <p:nvPr userDrawn="1"/>
        </p:nvCxnSpPr>
        <p:spPr>
          <a:xfrm>
            <a:off x="1167909" y="5428068"/>
            <a:ext cx="154838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D3FB0-5411-874C-8AB6-8476DE878A0C}"/>
              </a:ext>
            </a:extLst>
          </p:cNvPr>
          <p:cNvCxnSpPr>
            <a:cxnSpLocks/>
          </p:cNvCxnSpPr>
          <p:nvPr userDrawn="1"/>
        </p:nvCxnSpPr>
        <p:spPr>
          <a:xfrm>
            <a:off x="2556273" y="5245188"/>
            <a:ext cx="429293"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807A9-DA10-8C48-8BA7-D9BC37A2C03E}"/>
              </a:ext>
            </a:extLst>
          </p:cNvPr>
          <p:cNvCxnSpPr>
            <a:cxnSpLocks/>
          </p:cNvCxnSpPr>
          <p:nvPr userDrawn="1"/>
        </p:nvCxnSpPr>
        <p:spPr>
          <a:xfrm>
            <a:off x="2914413" y="5428068"/>
            <a:ext cx="847563" cy="0"/>
          </a:xfrm>
          <a:prstGeom prst="line">
            <a:avLst/>
          </a:prstGeom>
          <a:ln w="19050" cap="rnd">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87C2F9-66F6-E446-9689-1606E9FA8AE9}"/>
              </a:ext>
            </a:extLst>
          </p:cNvPr>
          <p:cNvCxnSpPr>
            <a:cxnSpLocks/>
          </p:cNvCxnSpPr>
          <p:nvPr userDrawn="1"/>
        </p:nvCxnSpPr>
        <p:spPr>
          <a:xfrm>
            <a:off x="8141208" y="1042205"/>
            <a:ext cx="1548384" cy="0"/>
          </a:xfrm>
          <a:prstGeom prst="line">
            <a:avLst/>
          </a:prstGeom>
          <a:ln w="19050" cap="rnd">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F2FF5-1139-3547-A49E-F6C7BC56CE0F}"/>
              </a:ext>
            </a:extLst>
          </p:cNvPr>
          <p:cNvCxnSpPr>
            <a:cxnSpLocks/>
          </p:cNvCxnSpPr>
          <p:nvPr userDrawn="1"/>
        </p:nvCxnSpPr>
        <p:spPr>
          <a:xfrm>
            <a:off x="9851136" y="1042205"/>
            <a:ext cx="259080"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BCAE80-A431-4C4A-8A1E-53B4CB9FA193}"/>
              </a:ext>
            </a:extLst>
          </p:cNvPr>
          <p:cNvCxnSpPr>
            <a:cxnSpLocks/>
          </p:cNvCxnSpPr>
          <p:nvPr userDrawn="1"/>
        </p:nvCxnSpPr>
        <p:spPr>
          <a:xfrm>
            <a:off x="9393936" y="1225085"/>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25" name="Text Placeholder 4">
            <a:extLst>
              <a:ext uri="{FF2B5EF4-FFF2-40B4-BE49-F238E27FC236}">
                <a16:creationId xmlns:a16="http://schemas.microsoft.com/office/drawing/2014/main" id="{8440E552-0091-054F-8309-377E5F6F14DE}"/>
              </a:ext>
            </a:extLst>
          </p:cNvPr>
          <p:cNvSpPr>
            <a:spLocks noGrp="1"/>
          </p:cNvSpPr>
          <p:nvPr>
            <p:ph type="body" sz="quarter" idx="99" hasCustomPrompt="1"/>
          </p:nvPr>
        </p:nvSpPr>
        <p:spPr>
          <a:xfrm>
            <a:off x="1740193" y="3361412"/>
            <a:ext cx="8711615" cy="129576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a:solidFill>
                  <a:schemeClr val="bg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p:txBody>
      </p:sp>
      <p:sp>
        <p:nvSpPr>
          <p:cNvPr id="31" name="Text Placeholder 4">
            <a:extLst>
              <a:ext uri="{FF2B5EF4-FFF2-40B4-BE49-F238E27FC236}">
                <a16:creationId xmlns:a16="http://schemas.microsoft.com/office/drawing/2014/main" id="{32D5EA3A-DE0B-1F41-A793-D236497985BB}"/>
              </a:ext>
            </a:extLst>
          </p:cNvPr>
          <p:cNvSpPr>
            <a:spLocks noGrp="1"/>
          </p:cNvSpPr>
          <p:nvPr>
            <p:ph type="body" sz="quarter" idx="100" hasCustomPrompt="1"/>
          </p:nvPr>
        </p:nvSpPr>
        <p:spPr>
          <a:xfrm>
            <a:off x="1740193" y="1780341"/>
            <a:ext cx="8711616" cy="41247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FF0179"/>
                </a:solidFill>
              </a:defRPr>
            </a:lvl1pPr>
          </a:lstStyle>
          <a:p>
            <a:pPr lvl="0"/>
            <a:r>
              <a:rPr lang="en-GB"/>
              <a:t>Lorem ipsum </a:t>
            </a:r>
            <a:r>
              <a:rPr lang="en-GB" err="1"/>
              <a:t>dolor</a:t>
            </a:r>
            <a:endParaRPr lang="en-GB"/>
          </a:p>
        </p:txBody>
      </p:sp>
      <p:sp>
        <p:nvSpPr>
          <p:cNvPr id="33" name="Text Placeholder 4">
            <a:extLst>
              <a:ext uri="{FF2B5EF4-FFF2-40B4-BE49-F238E27FC236}">
                <a16:creationId xmlns:a16="http://schemas.microsoft.com/office/drawing/2014/main" id="{1FEE6B80-C2D5-144C-91B5-77D586758F48}"/>
              </a:ext>
            </a:extLst>
          </p:cNvPr>
          <p:cNvSpPr>
            <a:spLocks noGrp="1"/>
          </p:cNvSpPr>
          <p:nvPr>
            <p:ph type="body" sz="quarter" idx="101" hasCustomPrompt="1"/>
          </p:nvPr>
        </p:nvSpPr>
        <p:spPr>
          <a:xfrm>
            <a:off x="1740192" y="2264763"/>
            <a:ext cx="8711616" cy="91376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7200" b="0" i="0">
                <a:solidFill>
                  <a:schemeClr val="bg1"/>
                </a:solidFill>
                <a:latin typeface="EC Square Sans Pro Medium" panose="020B0506040000020004" pitchFamily="34" charset="0"/>
              </a:defRPr>
            </a:lvl1pPr>
          </a:lstStyle>
          <a:p>
            <a:pPr lvl="0"/>
            <a:r>
              <a:rPr lang="en-GB"/>
              <a:t>Discover. Make. Grow.</a:t>
            </a:r>
          </a:p>
        </p:txBody>
      </p:sp>
      <p:sp>
        <p:nvSpPr>
          <p:cNvPr id="15" name="Text Placeholder 12">
            <a:extLst>
              <a:ext uri="{FF2B5EF4-FFF2-40B4-BE49-F238E27FC236}">
                <a16:creationId xmlns:a16="http://schemas.microsoft.com/office/drawing/2014/main" id="{A73F5E29-EBD9-3B4C-B3B9-6C4DB3E7076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4732419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Development Slide 2">
    <p:bg>
      <p:bgPr>
        <a:solidFill>
          <a:schemeClr val="bg1"/>
        </a:solidFill>
        <a:effectLst/>
      </p:bgPr>
    </p:bg>
    <p:spTree>
      <p:nvGrpSpPr>
        <p:cNvPr id="1" name=""/>
        <p:cNvGrpSpPr/>
        <p:nvPr/>
      </p:nvGrpSpPr>
      <p:grpSpPr>
        <a:xfrm>
          <a:off x="0" y="0"/>
          <a:ext cx="0" cy="0"/>
          <a:chOff x="0" y="0"/>
          <a:chExt cx="0" cy="0"/>
        </a:xfrm>
      </p:grpSpPr>
      <p:sp>
        <p:nvSpPr>
          <p:cNvPr id="38" name="Graphic 4">
            <a:extLst>
              <a:ext uri="{FF2B5EF4-FFF2-40B4-BE49-F238E27FC236}">
                <a16:creationId xmlns:a16="http://schemas.microsoft.com/office/drawing/2014/main" id="{9BA13D45-442D-874F-9733-0A56DF49CA3A}"/>
              </a:ext>
            </a:extLst>
          </p:cNvPr>
          <p:cNvSpPr/>
          <p:nvPr userDrawn="1"/>
        </p:nvSpPr>
        <p:spPr>
          <a:xfrm rot="21416351">
            <a:off x="8550258" y="2685003"/>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00B3EF"/>
          </a:solidFill>
          <a:ln w="952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Graphic 4">
            <a:extLst>
              <a:ext uri="{FF2B5EF4-FFF2-40B4-BE49-F238E27FC236}">
                <a16:creationId xmlns:a16="http://schemas.microsoft.com/office/drawing/2014/main" id="{D0730C1E-6C17-C34E-A76D-11E5350094CB}"/>
              </a:ext>
            </a:extLst>
          </p:cNvPr>
          <p:cNvSpPr/>
          <p:nvPr userDrawn="1"/>
        </p:nvSpPr>
        <p:spPr>
          <a:xfrm rot="21416351">
            <a:off x="1262764" y="2685001"/>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004494"/>
          </a:solidFill>
          <a:ln w="952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Graphic 4">
            <a:extLst>
              <a:ext uri="{FF2B5EF4-FFF2-40B4-BE49-F238E27FC236}">
                <a16:creationId xmlns:a16="http://schemas.microsoft.com/office/drawing/2014/main" id="{38C8B708-5978-6048-8E20-D1FE23FAC9BF}"/>
              </a:ext>
            </a:extLst>
          </p:cNvPr>
          <p:cNvSpPr/>
          <p:nvPr userDrawn="1"/>
        </p:nvSpPr>
        <p:spPr>
          <a:xfrm rot="21416351">
            <a:off x="4901891" y="2685000"/>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F0179"/>
          </a:solidFill>
          <a:ln w="952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ABCDF280-BAE8-5D4E-B5B1-2BEA7D9E5A05}"/>
              </a:ext>
            </a:extLst>
          </p:cNvPr>
          <p:cNvSpPr>
            <a:spLocks noGrp="1"/>
          </p:cNvSpPr>
          <p:nvPr>
            <p:ph type="body" sz="quarter" idx="27" hasCustomPrompt="1"/>
          </p:nvPr>
        </p:nvSpPr>
        <p:spPr>
          <a:xfrm>
            <a:off x="2267735" y="3459295"/>
            <a:ext cx="367159"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0" name="Text Placeholder 6">
            <a:extLst>
              <a:ext uri="{FF2B5EF4-FFF2-40B4-BE49-F238E27FC236}">
                <a16:creationId xmlns:a16="http://schemas.microsoft.com/office/drawing/2014/main" id="{4511FEB8-3E7B-EC48-BCA3-2118DB5B983E}"/>
              </a:ext>
            </a:extLst>
          </p:cNvPr>
          <p:cNvSpPr>
            <a:spLocks noGrp="1"/>
          </p:cNvSpPr>
          <p:nvPr>
            <p:ph type="body" sz="quarter" idx="91" hasCustomPrompt="1"/>
          </p:nvPr>
        </p:nvSpPr>
        <p:spPr>
          <a:xfrm>
            <a:off x="1240775" y="3635842"/>
            <a:ext cx="2421080"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400" b="0" kern="1200" baseline="0" dirty="0">
                <a:solidFill>
                  <a:schemeClr val="accent2"/>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77" name="Text Placeholder 12">
            <a:extLst>
              <a:ext uri="{FF2B5EF4-FFF2-40B4-BE49-F238E27FC236}">
                <a16:creationId xmlns:a16="http://schemas.microsoft.com/office/drawing/2014/main" id="{CE0C34ED-E4C7-9C44-9299-B4CB7378DA54}"/>
              </a:ext>
            </a:extLst>
          </p:cNvPr>
          <p:cNvSpPr>
            <a:spLocks noGrp="1"/>
          </p:cNvSpPr>
          <p:nvPr>
            <p:ph type="body" sz="quarter" idx="106" hasCustomPrompt="1"/>
          </p:nvPr>
        </p:nvSpPr>
        <p:spPr>
          <a:xfrm>
            <a:off x="5912422" y="3471995"/>
            <a:ext cx="367159"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8" name="Text Placeholder 6">
            <a:extLst>
              <a:ext uri="{FF2B5EF4-FFF2-40B4-BE49-F238E27FC236}">
                <a16:creationId xmlns:a16="http://schemas.microsoft.com/office/drawing/2014/main" id="{BA91FB7A-FAC5-A04B-916B-D536E11FC80F}"/>
              </a:ext>
            </a:extLst>
          </p:cNvPr>
          <p:cNvSpPr>
            <a:spLocks noGrp="1"/>
          </p:cNvSpPr>
          <p:nvPr>
            <p:ph type="body" sz="quarter" idx="107" hasCustomPrompt="1"/>
          </p:nvPr>
        </p:nvSpPr>
        <p:spPr>
          <a:xfrm>
            <a:off x="4885460" y="3648542"/>
            <a:ext cx="2421080"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400" b="0" kern="1200" baseline="0" dirty="0">
                <a:solidFill>
                  <a:schemeClr val="accent2"/>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82" name="Text Placeholder 12">
            <a:extLst>
              <a:ext uri="{FF2B5EF4-FFF2-40B4-BE49-F238E27FC236}">
                <a16:creationId xmlns:a16="http://schemas.microsoft.com/office/drawing/2014/main" id="{D459074F-C958-464A-922D-BF3F20370763}"/>
              </a:ext>
            </a:extLst>
          </p:cNvPr>
          <p:cNvSpPr>
            <a:spLocks noGrp="1"/>
          </p:cNvSpPr>
          <p:nvPr>
            <p:ph type="body" sz="quarter" idx="108" hasCustomPrompt="1"/>
          </p:nvPr>
        </p:nvSpPr>
        <p:spPr>
          <a:xfrm>
            <a:off x="9563103" y="3447505"/>
            <a:ext cx="367159"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3" name="Text Placeholder 6">
            <a:extLst>
              <a:ext uri="{FF2B5EF4-FFF2-40B4-BE49-F238E27FC236}">
                <a16:creationId xmlns:a16="http://schemas.microsoft.com/office/drawing/2014/main" id="{CD57AA97-B65E-0F4A-BC89-D461233395C1}"/>
              </a:ext>
            </a:extLst>
          </p:cNvPr>
          <p:cNvSpPr>
            <a:spLocks noGrp="1"/>
          </p:cNvSpPr>
          <p:nvPr>
            <p:ph type="body" sz="quarter" idx="109" hasCustomPrompt="1"/>
          </p:nvPr>
        </p:nvSpPr>
        <p:spPr>
          <a:xfrm>
            <a:off x="8536143" y="3624054"/>
            <a:ext cx="2421080"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400" b="0" kern="1200" baseline="0" dirty="0">
                <a:solidFill>
                  <a:schemeClr val="accent2"/>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95" name="Text Placeholder 6">
            <a:extLst>
              <a:ext uri="{FF2B5EF4-FFF2-40B4-BE49-F238E27FC236}">
                <a16:creationId xmlns:a16="http://schemas.microsoft.com/office/drawing/2014/main" id="{49AAA16D-23D0-A742-BB2F-0D6425F1C0B5}"/>
              </a:ext>
            </a:extLst>
          </p:cNvPr>
          <p:cNvSpPr>
            <a:spLocks noGrp="1"/>
          </p:cNvSpPr>
          <p:nvPr>
            <p:ph type="body" sz="quarter" idx="113" hasCustomPrompt="1"/>
          </p:nvPr>
        </p:nvSpPr>
        <p:spPr>
          <a:xfrm>
            <a:off x="1263231" y="2795094"/>
            <a:ext cx="2376000" cy="400180"/>
          </a:xfrm>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97" name="Text Placeholder 6">
            <a:extLst>
              <a:ext uri="{FF2B5EF4-FFF2-40B4-BE49-F238E27FC236}">
                <a16:creationId xmlns:a16="http://schemas.microsoft.com/office/drawing/2014/main" id="{6AE0488B-DBFA-B943-B048-83C1D9D5D468}"/>
              </a:ext>
            </a:extLst>
          </p:cNvPr>
          <p:cNvSpPr>
            <a:spLocks noGrp="1"/>
          </p:cNvSpPr>
          <p:nvPr>
            <p:ph type="body" sz="quarter" idx="115" hasCustomPrompt="1"/>
          </p:nvPr>
        </p:nvSpPr>
        <p:spPr>
          <a:xfrm>
            <a:off x="4908000" y="2806707"/>
            <a:ext cx="2376000" cy="400180"/>
          </a:xfrm>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99" name="Text Placeholder 6">
            <a:extLst>
              <a:ext uri="{FF2B5EF4-FFF2-40B4-BE49-F238E27FC236}">
                <a16:creationId xmlns:a16="http://schemas.microsoft.com/office/drawing/2014/main" id="{6644821A-9ACC-5649-8B62-939FCD91026B}"/>
              </a:ext>
            </a:extLst>
          </p:cNvPr>
          <p:cNvSpPr>
            <a:spLocks noGrp="1"/>
          </p:cNvSpPr>
          <p:nvPr>
            <p:ph type="body" sz="quarter" idx="117" hasCustomPrompt="1"/>
          </p:nvPr>
        </p:nvSpPr>
        <p:spPr>
          <a:xfrm>
            <a:off x="8558683" y="2795094"/>
            <a:ext cx="2376000" cy="400180"/>
          </a:xfrm>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28" name="Text Placeholder 6">
            <a:extLst>
              <a:ext uri="{FF2B5EF4-FFF2-40B4-BE49-F238E27FC236}">
                <a16:creationId xmlns:a16="http://schemas.microsoft.com/office/drawing/2014/main" id="{7E43C715-0636-8244-B547-1D29E9B54F55}"/>
              </a:ext>
            </a:extLst>
          </p:cNvPr>
          <p:cNvSpPr>
            <a:spLocks noGrp="1" noChangeAspect="1"/>
          </p:cNvSpPr>
          <p:nvPr>
            <p:ph type="body" sz="quarter" idx="118" hasCustomPrompt="1"/>
          </p:nvPr>
        </p:nvSpPr>
        <p:spPr>
          <a:xfrm>
            <a:off x="4165575" y="2647259"/>
            <a:ext cx="216000" cy="756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9" name="Text Placeholder 6">
            <a:extLst>
              <a:ext uri="{FF2B5EF4-FFF2-40B4-BE49-F238E27FC236}">
                <a16:creationId xmlns:a16="http://schemas.microsoft.com/office/drawing/2014/main" id="{AC0E111C-0E35-514D-8805-2463A6F68BEB}"/>
              </a:ext>
            </a:extLst>
          </p:cNvPr>
          <p:cNvSpPr>
            <a:spLocks noGrp="1" noChangeAspect="1"/>
          </p:cNvSpPr>
          <p:nvPr>
            <p:ph type="body" sz="quarter" idx="119" hasCustomPrompt="1"/>
          </p:nvPr>
        </p:nvSpPr>
        <p:spPr>
          <a:xfrm>
            <a:off x="7810427" y="2645616"/>
            <a:ext cx="216000" cy="756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5" name="Text Placeholder 25">
            <a:extLst>
              <a:ext uri="{FF2B5EF4-FFF2-40B4-BE49-F238E27FC236}">
                <a16:creationId xmlns:a16="http://schemas.microsoft.com/office/drawing/2014/main" id="{C34D30E1-2E30-1442-A46A-D21C35C84ADC}"/>
              </a:ext>
            </a:extLst>
          </p:cNvPr>
          <p:cNvSpPr>
            <a:spLocks noGrp="1"/>
          </p:cNvSpPr>
          <p:nvPr>
            <p:ph type="body" sz="quarter" idx="21" hasCustomPrompt="1"/>
          </p:nvPr>
        </p:nvSpPr>
        <p:spPr>
          <a:xfrm>
            <a:off x="1240773" y="5046374"/>
            <a:ext cx="9704915" cy="309348"/>
          </a:xfrm>
          <a:solidFill>
            <a:schemeClr val="bg1">
              <a:lumMod val="85000"/>
            </a:schemeClr>
          </a:solidFill>
        </p:spPr>
        <p:txBody>
          <a:bodyPr lIns="0" tIns="0" rIns="0" bIns="0" anchor="ctr">
            <a:noAutofit/>
          </a:bodyPr>
          <a:lstStyle>
            <a:lvl1pPr marL="0" indent="0" algn="ctr">
              <a:buNone/>
              <a:defRPr sz="1800" b="1" baseline="0">
                <a:ln>
                  <a:noFill/>
                </a:ln>
                <a:solidFill>
                  <a:schemeClr val="bg1"/>
                </a:solidFill>
              </a:defRPr>
            </a:lvl1pPr>
          </a:lstStyle>
          <a:p>
            <a:pPr lvl="0"/>
            <a:r>
              <a:rPr lang="pt-PT" err="1"/>
              <a:t>Text</a:t>
            </a:r>
            <a:endParaRPr lang="pt-PT"/>
          </a:p>
        </p:txBody>
      </p:sp>
      <p:sp>
        <p:nvSpPr>
          <p:cNvPr id="26" name="Text Placeholder 6">
            <a:extLst>
              <a:ext uri="{FF2B5EF4-FFF2-40B4-BE49-F238E27FC236}">
                <a16:creationId xmlns:a16="http://schemas.microsoft.com/office/drawing/2014/main" id="{627CE918-740A-4144-A1CE-B0A13C7D66A4}"/>
              </a:ext>
            </a:extLst>
          </p:cNvPr>
          <p:cNvSpPr>
            <a:spLocks noGrp="1"/>
          </p:cNvSpPr>
          <p:nvPr>
            <p:ph type="body" sz="quarter" idx="120" hasCustomPrompt="1"/>
          </p:nvPr>
        </p:nvSpPr>
        <p:spPr>
          <a:xfrm>
            <a:off x="1240773" y="5593851"/>
            <a:ext cx="9704915" cy="503076"/>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400" b="0" kern="1200" baseline="0" dirty="0">
                <a:solidFill>
                  <a:schemeClr val="accent2"/>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32" name="Text Placeholder 6">
            <a:extLst>
              <a:ext uri="{FF2B5EF4-FFF2-40B4-BE49-F238E27FC236}">
                <a16:creationId xmlns:a16="http://schemas.microsoft.com/office/drawing/2014/main" id="{CEB650EE-4835-FB49-884C-FB2EEB9963D8}"/>
              </a:ext>
            </a:extLst>
          </p:cNvPr>
          <p:cNvSpPr>
            <a:spLocks noGrp="1"/>
          </p:cNvSpPr>
          <p:nvPr>
            <p:ph type="body" sz="quarter" idx="123" hasCustomPrompt="1"/>
          </p:nvPr>
        </p:nvSpPr>
        <p:spPr>
          <a:xfrm>
            <a:off x="1822373" y="1781749"/>
            <a:ext cx="1257887" cy="774343"/>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01</a:t>
            </a:r>
          </a:p>
        </p:txBody>
      </p:sp>
      <p:sp>
        <p:nvSpPr>
          <p:cNvPr id="33" name="Text Placeholder 6">
            <a:extLst>
              <a:ext uri="{FF2B5EF4-FFF2-40B4-BE49-F238E27FC236}">
                <a16:creationId xmlns:a16="http://schemas.microsoft.com/office/drawing/2014/main" id="{7FAAFECE-8E9D-EE41-BDDD-8C7D62143B19}"/>
              </a:ext>
            </a:extLst>
          </p:cNvPr>
          <p:cNvSpPr>
            <a:spLocks noGrp="1"/>
          </p:cNvSpPr>
          <p:nvPr>
            <p:ph type="body" sz="quarter" idx="124" hasCustomPrompt="1"/>
          </p:nvPr>
        </p:nvSpPr>
        <p:spPr>
          <a:xfrm>
            <a:off x="5467058" y="1781749"/>
            <a:ext cx="1257887" cy="774343"/>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02</a:t>
            </a:r>
          </a:p>
        </p:txBody>
      </p:sp>
      <p:sp>
        <p:nvSpPr>
          <p:cNvPr id="34" name="Text Placeholder 6">
            <a:extLst>
              <a:ext uri="{FF2B5EF4-FFF2-40B4-BE49-F238E27FC236}">
                <a16:creationId xmlns:a16="http://schemas.microsoft.com/office/drawing/2014/main" id="{2BCA3C36-6CB1-4746-A3E0-C487A4AD2CD0}"/>
              </a:ext>
            </a:extLst>
          </p:cNvPr>
          <p:cNvSpPr>
            <a:spLocks noGrp="1"/>
          </p:cNvSpPr>
          <p:nvPr>
            <p:ph type="body" sz="quarter" idx="125" hasCustomPrompt="1"/>
          </p:nvPr>
        </p:nvSpPr>
        <p:spPr>
          <a:xfrm>
            <a:off x="9117741" y="1781749"/>
            <a:ext cx="1257887" cy="774343"/>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03</a:t>
            </a:r>
          </a:p>
        </p:txBody>
      </p:sp>
      <p:sp>
        <p:nvSpPr>
          <p:cNvPr id="31" name="Text Placeholder 12">
            <a:extLst>
              <a:ext uri="{FF2B5EF4-FFF2-40B4-BE49-F238E27FC236}">
                <a16:creationId xmlns:a16="http://schemas.microsoft.com/office/drawing/2014/main" id="{A3C43B3D-F1E2-CC42-8A3C-F79A9B8743F6}"/>
              </a:ext>
            </a:extLst>
          </p:cNvPr>
          <p:cNvSpPr>
            <a:spLocks noGrp="1" noChangeAspect="1"/>
          </p:cNvSpPr>
          <p:nvPr>
            <p:ph type="body" sz="quarter" idx="15" hasCustomPrompt="1"/>
          </p:nvPr>
        </p:nvSpPr>
        <p:spPr>
          <a:xfrm>
            <a:off x="11172715" y="6240999"/>
            <a:ext cx="654895"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1625008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Development Slide 5">
    <p:bg>
      <p:bgPr>
        <a:solidFill>
          <a:schemeClr val="bg1"/>
        </a:solidFill>
        <a:effectLst/>
      </p:bgPr>
    </p:bg>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D2866886-4224-FA42-BD20-9AB93D6A03C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6136" y="1855555"/>
            <a:ext cx="1242771" cy="1242771"/>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9" y="1066730"/>
            <a:ext cx="10514012" cy="258055"/>
          </a:xfrm>
        </p:spPr>
        <p:txBody>
          <a:bodyPr lIns="0" tIns="0" rIns="0" bIns="0">
            <a:normAutofit/>
          </a:bodyPr>
          <a:lstStyle>
            <a:lvl1pPr marL="0" indent="0">
              <a:buNone/>
              <a:defRPr sz="1600">
                <a:solidFill>
                  <a:srgbClr val="004494"/>
                </a:solidFill>
              </a:defRPr>
            </a:lvl1pPr>
          </a:lstStyle>
          <a:p>
            <a:pPr lvl="0"/>
            <a:r>
              <a:rPr lang="pt-PT" err="1"/>
              <a:t>Subtitle</a:t>
            </a:r>
            <a:endParaRPr lang="pt-PT"/>
          </a:p>
        </p:txBody>
      </p:sp>
      <p:sp>
        <p:nvSpPr>
          <p:cNvPr id="48" name="Text Placeholder 12">
            <a:extLst>
              <a:ext uri="{FF2B5EF4-FFF2-40B4-BE49-F238E27FC236}">
                <a16:creationId xmlns:a16="http://schemas.microsoft.com/office/drawing/2014/main" id="{9122950C-AF39-6C44-A392-69FCDC4AC40F}"/>
              </a:ext>
            </a:extLst>
          </p:cNvPr>
          <p:cNvSpPr>
            <a:spLocks noGrp="1"/>
          </p:cNvSpPr>
          <p:nvPr>
            <p:ph type="body" sz="quarter" idx="27" hasCustomPrompt="1"/>
          </p:nvPr>
        </p:nvSpPr>
        <p:spPr>
          <a:xfrm>
            <a:off x="1466870" y="3768223"/>
            <a:ext cx="367159"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9" name="Text Placeholder 25">
            <a:extLst>
              <a:ext uri="{FF2B5EF4-FFF2-40B4-BE49-F238E27FC236}">
                <a16:creationId xmlns:a16="http://schemas.microsoft.com/office/drawing/2014/main" id="{C305DDC0-5EE5-AF4F-98CA-45A1104DF70B}"/>
              </a:ext>
            </a:extLst>
          </p:cNvPr>
          <p:cNvSpPr>
            <a:spLocks noGrp="1"/>
          </p:cNvSpPr>
          <p:nvPr>
            <p:ph type="body" sz="quarter" idx="21" hasCustomPrompt="1"/>
          </p:nvPr>
        </p:nvSpPr>
        <p:spPr>
          <a:xfrm>
            <a:off x="685025" y="3321745"/>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7" name="Text Placeholder 6">
            <a:extLst>
              <a:ext uri="{FF2B5EF4-FFF2-40B4-BE49-F238E27FC236}">
                <a16:creationId xmlns:a16="http://schemas.microsoft.com/office/drawing/2014/main" id="{792C6F16-79DB-7D41-A67C-11898A589B22}"/>
              </a:ext>
            </a:extLst>
          </p:cNvPr>
          <p:cNvSpPr>
            <a:spLocks noGrp="1"/>
          </p:cNvSpPr>
          <p:nvPr>
            <p:ph type="body" sz="quarter" idx="91" hasCustomPrompt="1"/>
          </p:nvPr>
        </p:nvSpPr>
        <p:spPr>
          <a:xfrm>
            <a:off x="685025" y="3951074"/>
            <a:ext cx="1930848"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200" b="0" kern="1200" baseline="0" dirty="0">
                <a:solidFill>
                  <a:srgbClr val="00B3EF"/>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35" name="Text Placeholder 12">
            <a:extLst>
              <a:ext uri="{FF2B5EF4-FFF2-40B4-BE49-F238E27FC236}">
                <a16:creationId xmlns:a16="http://schemas.microsoft.com/office/drawing/2014/main" id="{BB156131-8BC2-2347-94F1-552AC774D55A}"/>
              </a:ext>
            </a:extLst>
          </p:cNvPr>
          <p:cNvSpPr>
            <a:spLocks noGrp="1"/>
          </p:cNvSpPr>
          <p:nvPr>
            <p:ph type="body" sz="quarter" idx="93" hasCustomPrompt="1"/>
          </p:nvPr>
        </p:nvSpPr>
        <p:spPr>
          <a:xfrm>
            <a:off x="4420342" y="3768223"/>
            <a:ext cx="367159"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6" name="Text Placeholder 25">
            <a:extLst>
              <a:ext uri="{FF2B5EF4-FFF2-40B4-BE49-F238E27FC236}">
                <a16:creationId xmlns:a16="http://schemas.microsoft.com/office/drawing/2014/main" id="{FA04FFAC-5B4B-9847-B508-F4E7B1903773}"/>
              </a:ext>
            </a:extLst>
          </p:cNvPr>
          <p:cNvSpPr>
            <a:spLocks noGrp="1"/>
          </p:cNvSpPr>
          <p:nvPr>
            <p:ph type="body" sz="quarter" idx="94" hasCustomPrompt="1"/>
          </p:nvPr>
        </p:nvSpPr>
        <p:spPr>
          <a:xfrm>
            <a:off x="3638497" y="3321745"/>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37" name="Text Placeholder 6">
            <a:extLst>
              <a:ext uri="{FF2B5EF4-FFF2-40B4-BE49-F238E27FC236}">
                <a16:creationId xmlns:a16="http://schemas.microsoft.com/office/drawing/2014/main" id="{708A558F-3A5C-9542-B024-45F8BBBEBF62}"/>
              </a:ext>
            </a:extLst>
          </p:cNvPr>
          <p:cNvSpPr>
            <a:spLocks noGrp="1"/>
          </p:cNvSpPr>
          <p:nvPr>
            <p:ph type="body" sz="quarter" idx="95" hasCustomPrompt="1"/>
          </p:nvPr>
        </p:nvSpPr>
        <p:spPr>
          <a:xfrm>
            <a:off x="3638497" y="3951074"/>
            <a:ext cx="1930848"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200" b="0" kern="1200" baseline="0" dirty="0">
                <a:solidFill>
                  <a:srgbClr val="00B3EF"/>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38" name="Text Placeholder 12">
            <a:extLst>
              <a:ext uri="{FF2B5EF4-FFF2-40B4-BE49-F238E27FC236}">
                <a16:creationId xmlns:a16="http://schemas.microsoft.com/office/drawing/2014/main" id="{55758BEB-1682-1243-A6DE-F3A39B63C51D}"/>
              </a:ext>
            </a:extLst>
          </p:cNvPr>
          <p:cNvSpPr>
            <a:spLocks noGrp="1"/>
          </p:cNvSpPr>
          <p:nvPr>
            <p:ph type="body" sz="quarter" idx="96" hasCustomPrompt="1"/>
          </p:nvPr>
        </p:nvSpPr>
        <p:spPr>
          <a:xfrm>
            <a:off x="7408539" y="3730832"/>
            <a:ext cx="367159"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9" name="Text Placeholder 25">
            <a:extLst>
              <a:ext uri="{FF2B5EF4-FFF2-40B4-BE49-F238E27FC236}">
                <a16:creationId xmlns:a16="http://schemas.microsoft.com/office/drawing/2014/main" id="{DCF4A687-5C2C-6E46-912C-97583036153F}"/>
              </a:ext>
            </a:extLst>
          </p:cNvPr>
          <p:cNvSpPr>
            <a:spLocks noGrp="1"/>
          </p:cNvSpPr>
          <p:nvPr>
            <p:ph type="body" sz="quarter" idx="97" hasCustomPrompt="1"/>
          </p:nvPr>
        </p:nvSpPr>
        <p:spPr>
          <a:xfrm>
            <a:off x="6626695" y="3284354"/>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40" name="Text Placeholder 6">
            <a:extLst>
              <a:ext uri="{FF2B5EF4-FFF2-40B4-BE49-F238E27FC236}">
                <a16:creationId xmlns:a16="http://schemas.microsoft.com/office/drawing/2014/main" id="{2793AD34-04D9-2548-A489-CBA69CEB478B}"/>
              </a:ext>
            </a:extLst>
          </p:cNvPr>
          <p:cNvSpPr>
            <a:spLocks noGrp="1"/>
          </p:cNvSpPr>
          <p:nvPr>
            <p:ph type="body" sz="quarter" idx="98" hasCustomPrompt="1"/>
          </p:nvPr>
        </p:nvSpPr>
        <p:spPr>
          <a:xfrm>
            <a:off x="6626695" y="3913683"/>
            <a:ext cx="1930848"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200" b="0" kern="1200" baseline="0" dirty="0">
                <a:solidFill>
                  <a:srgbClr val="00B3EF"/>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41" name="Text Placeholder 12">
            <a:extLst>
              <a:ext uri="{FF2B5EF4-FFF2-40B4-BE49-F238E27FC236}">
                <a16:creationId xmlns:a16="http://schemas.microsoft.com/office/drawing/2014/main" id="{D2C9AC56-D84E-A24A-A394-EF74D21A4533}"/>
              </a:ext>
            </a:extLst>
          </p:cNvPr>
          <p:cNvSpPr>
            <a:spLocks noGrp="1"/>
          </p:cNvSpPr>
          <p:nvPr>
            <p:ph type="body" sz="quarter" idx="99" hasCustomPrompt="1"/>
          </p:nvPr>
        </p:nvSpPr>
        <p:spPr>
          <a:xfrm>
            <a:off x="10357973" y="3734848"/>
            <a:ext cx="367159"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2" name="Text Placeholder 25">
            <a:extLst>
              <a:ext uri="{FF2B5EF4-FFF2-40B4-BE49-F238E27FC236}">
                <a16:creationId xmlns:a16="http://schemas.microsoft.com/office/drawing/2014/main" id="{478E88E0-6654-984D-877C-DB93EEA9619D}"/>
              </a:ext>
            </a:extLst>
          </p:cNvPr>
          <p:cNvSpPr>
            <a:spLocks noGrp="1"/>
          </p:cNvSpPr>
          <p:nvPr>
            <p:ph type="body" sz="quarter" idx="100" hasCustomPrompt="1"/>
          </p:nvPr>
        </p:nvSpPr>
        <p:spPr>
          <a:xfrm>
            <a:off x="9576127" y="3288370"/>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43" name="Text Placeholder 6">
            <a:extLst>
              <a:ext uri="{FF2B5EF4-FFF2-40B4-BE49-F238E27FC236}">
                <a16:creationId xmlns:a16="http://schemas.microsoft.com/office/drawing/2014/main" id="{1E6CEF7A-F5C1-214B-9F55-0CB5B1605439}"/>
              </a:ext>
            </a:extLst>
          </p:cNvPr>
          <p:cNvSpPr>
            <a:spLocks noGrp="1"/>
          </p:cNvSpPr>
          <p:nvPr>
            <p:ph type="body" sz="quarter" idx="101" hasCustomPrompt="1"/>
          </p:nvPr>
        </p:nvSpPr>
        <p:spPr>
          <a:xfrm>
            <a:off x="9576127" y="3917699"/>
            <a:ext cx="1930848" cy="1159703"/>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PT" sz="1200" b="0" kern="1200" baseline="0" dirty="0">
                <a:solidFill>
                  <a:srgbClr val="00B3EF"/>
                </a:solidFill>
                <a:latin typeface="EC Square Sans Pro" panose="020B0506040000020004" pitchFamily="34" charset="0"/>
                <a:ea typeface="+mn-ea"/>
                <a:cs typeface="+mn-cs"/>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en-PT"/>
          </a:p>
        </p:txBody>
      </p:sp>
      <p:sp>
        <p:nvSpPr>
          <p:cNvPr id="26" name="Text Placeholder 6">
            <a:extLst>
              <a:ext uri="{FF2B5EF4-FFF2-40B4-BE49-F238E27FC236}">
                <a16:creationId xmlns:a16="http://schemas.microsoft.com/office/drawing/2014/main" id="{0ACB6CB7-B35F-3046-B049-A6C887DB7F7A}"/>
              </a:ext>
            </a:extLst>
          </p:cNvPr>
          <p:cNvSpPr>
            <a:spLocks noGrp="1" noChangeAspect="1"/>
          </p:cNvSpPr>
          <p:nvPr>
            <p:ph type="body" sz="quarter" idx="119" hasCustomPrompt="1"/>
          </p:nvPr>
        </p:nvSpPr>
        <p:spPr>
          <a:xfrm>
            <a:off x="3034528"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8" name="Text Placeholder 6">
            <a:extLst>
              <a:ext uri="{FF2B5EF4-FFF2-40B4-BE49-F238E27FC236}">
                <a16:creationId xmlns:a16="http://schemas.microsoft.com/office/drawing/2014/main" id="{A21C1CE1-4991-7B42-8F27-A6C74AF20103}"/>
              </a:ext>
            </a:extLst>
          </p:cNvPr>
          <p:cNvSpPr>
            <a:spLocks noGrp="1" noChangeAspect="1"/>
          </p:cNvSpPr>
          <p:nvPr>
            <p:ph type="body" sz="quarter" idx="120" hasCustomPrompt="1"/>
          </p:nvPr>
        </p:nvSpPr>
        <p:spPr>
          <a:xfrm>
            <a:off x="5988000"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9" name="Text Placeholder 6">
            <a:extLst>
              <a:ext uri="{FF2B5EF4-FFF2-40B4-BE49-F238E27FC236}">
                <a16:creationId xmlns:a16="http://schemas.microsoft.com/office/drawing/2014/main" id="{8233753E-B26E-664D-AAD6-F642D4318C52}"/>
              </a:ext>
            </a:extLst>
          </p:cNvPr>
          <p:cNvSpPr>
            <a:spLocks noGrp="1" noChangeAspect="1"/>
          </p:cNvSpPr>
          <p:nvPr>
            <p:ph type="body" sz="quarter" idx="121" hasCustomPrompt="1"/>
          </p:nvPr>
        </p:nvSpPr>
        <p:spPr>
          <a:xfrm>
            <a:off x="8958835"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2" name="Title 25">
            <a:extLst>
              <a:ext uri="{FF2B5EF4-FFF2-40B4-BE49-F238E27FC236}">
                <a16:creationId xmlns:a16="http://schemas.microsoft.com/office/drawing/2014/main" id="{BFB3FCFE-5A23-4345-8A3A-7AAA512A82B0}"/>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cxnSp>
        <p:nvCxnSpPr>
          <p:cNvPr id="33" name="Straight Connector 32">
            <a:extLst>
              <a:ext uri="{FF2B5EF4-FFF2-40B4-BE49-F238E27FC236}">
                <a16:creationId xmlns:a16="http://schemas.microsoft.com/office/drawing/2014/main" id="{FF4F7A67-33FA-D345-8889-105F384DBA62}"/>
              </a:ext>
            </a:extLst>
          </p:cNvPr>
          <p:cNvCxnSpPr>
            <a:cxnSpLocks/>
          </p:cNvCxnSpPr>
          <p:nvPr userDrawn="1"/>
        </p:nvCxnSpPr>
        <p:spPr>
          <a:xfrm>
            <a:off x="685800" y="-16851"/>
            <a:ext cx="0" cy="1262556"/>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5" name="Text Placeholder 6">
            <a:extLst>
              <a:ext uri="{FF2B5EF4-FFF2-40B4-BE49-F238E27FC236}">
                <a16:creationId xmlns:a16="http://schemas.microsoft.com/office/drawing/2014/main" id="{F2DDD116-F097-5A4D-9230-0F78E32E44B9}"/>
              </a:ext>
            </a:extLst>
          </p:cNvPr>
          <p:cNvSpPr>
            <a:spLocks noGrp="1"/>
          </p:cNvSpPr>
          <p:nvPr>
            <p:ph type="body" sz="quarter" idx="17" hasCustomPrompt="1"/>
          </p:nvPr>
        </p:nvSpPr>
        <p:spPr>
          <a:xfrm>
            <a:off x="1222172" y="2183402"/>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sp>
        <p:nvSpPr>
          <p:cNvPr id="57" name="Text Placeholder 6">
            <a:extLst>
              <a:ext uri="{FF2B5EF4-FFF2-40B4-BE49-F238E27FC236}">
                <a16:creationId xmlns:a16="http://schemas.microsoft.com/office/drawing/2014/main" id="{A47675E8-04E7-CA43-BAFF-C251CAA450D6}"/>
              </a:ext>
            </a:extLst>
          </p:cNvPr>
          <p:cNvSpPr>
            <a:spLocks noGrp="1"/>
          </p:cNvSpPr>
          <p:nvPr>
            <p:ph type="body" sz="quarter" idx="122" hasCustomPrompt="1"/>
          </p:nvPr>
        </p:nvSpPr>
        <p:spPr>
          <a:xfrm>
            <a:off x="4175644" y="2182933"/>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sp>
        <p:nvSpPr>
          <p:cNvPr id="59" name="Text Placeholder 6">
            <a:extLst>
              <a:ext uri="{FF2B5EF4-FFF2-40B4-BE49-F238E27FC236}">
                <a16:creationId xmlns:a16="http://schemas.microsoft.com/office/drawing/2014/main" id="{FE4A16C0-EEC8-E145-A4BC-807E41267B92}"/>
              </a:ext>
            </a:extLst>
          </p:cNvPr>
          <p:cNvSpPr>
            <a:spLocks noGrp="1"/>
          </p:cNvSpPr>
          <p:nvPr>
            <p:ph type="body" sz="quarter" idx="123" hasCustomPrompt="1"/>
          </p:nvPr>
        </p:nvSpPr>
        <p:spPr>
          <a:xfrm>
            <a:off x="7163840" y="2182933"/>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sp>
        <p:nvSpPr>
          <p:cNvPr id="65" name="Text Placeholder 6">
            <a:extLst>
              <a:ext uri="{FF2B5EF4-FFF2-40B4-BE49-F238E27FC236}">
                <a16:creationId xmlns:a16="http://schemas.microsoft.com/office/drawing/2014/main" id="{85AD486C-E502-B04E-8871-C5F2B0E620F4}"/>
              </a:ext>
            </a:extLst>
          </p:cNvPr>
          <p:cNvSpPr>
            <a:spLocks noGrp="1"/>
          </p:cNvSpPr>
          <p:nvPr>
            <p:ph type="body" sz="quarter" idx="124" hasCustomPrompt="1"/>
          </p:nvPr>
        </p:nvSpPr>
        <p:spPr>
          <a:xfrm>
            <a:off x="10113274" y="2185610"/>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04</a:t>
            </a:r>
          </a:p>
        </p:txBody>
      </p:sp>
      <p:sp>
        <p:nvSpPr>
          <p:cNvPr id="31" name="Text Placeholder 12">
            <a:extLst>
              <a:ext uri="{FF2B5EF4-FFF2-40B4-BE49-F238E27FC236}">
                <a16:creationId xmlns:a16="http://schemas.microsoft.com/office/drawing/2014/main" id="{2AE2B8F7-F3ED-0846-9505-BFE095927CD3}"/>
              </a:ext>
            </a:extLst>
          </p:cNvPr>
          <p:cNvSpPr>
            <a:spLocks noGrp="1" noChangeAspect="1"/>
          </p:cNvSpPr>
          <p:nvPr>
            <p:ph type="body" sz="quarter" idx="15" hasCustomPrompt="1"/>
          </p:nvPr>
        </p:nvSpPr>
        <p:spPr>
          <a:xfrm>
            <a:off x="11172715" y="6240999"/>
            <a:ext cx="654895" cy="324000"/>
          </a:xfrm>
          <a:blipFill>
            <a:blip r:embed="rId5"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47" name="Graphic 46">
            <a:extLst>
              <a:ext uri="{FF2B5EF4-FFF2-40B4-BE49-F238E27FC236}">
                <a16:creationId xmlns:a16="http://schemas.microsoft.com/office/drawing/2014/main" id="{AD5D3170-DF8C-CA43-A274-2CDE3DBD10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82536" y="1855555"/>
            <a:ext cx="1242771" cy="1242771"/>
          </a:xfrm>
          <a:prstGeom prst="rect">
            <a:avLst/>
          </a:prstGeom>
        </p:spPr>
      </p:pic>
      <p:pic>
        <p:nvPicPr>
          <p:cNvPr id="54" name="Graphic 53">
            <a:extLst>
              <a:ext uri="{FF2B5EF4-FFF2-40B4-BE49-F238E27FC236}">
                <a16:creationId xmlns:a16="http://schemas.microsoft.com/office/drawing/2014/main" id="{9FFEAD6F-3454-6C47-8863-354CFED5B5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21517" y="1855555"/>
            <a:ext cx="1242771" cy="1242771"/>
          </a:xfrm>
          <a:prstGeom prst="rect">
            <a:avLst/>
          </a:prstGeom>
        </p:spPr>
      </p:pic>
      <p:pic>
        <p:nvPicPr>
          <p:cNvPr id="56" name="Graphic 55">
            <a:extLst>
              <a:ext uri="{FF2B5EF4-FFF2-40B4-BE49-F238E27FC236}">
                <a16:creationId xmlns:a16="http://schemas.microsoft.com/office/drawing/2014/main" id="{2318A860-A5BD-0446-AC0B-D9EF034C1A9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75117" y="1855555"/>
            <a:ext cx="1242771" cy="1242771"/>
          </a:xfrm>
          <a:prstGeom prst="rect">
            <a:avLst/>
          </a:prstGeom>
        </p:spPr>
      </p:pic>
    </p:spTree>
    <p:extLst>
      <p:ext uri="{BB962C8B-B14F-4D97-AF65-F5344CB8AC3E}">
        <p14:creationId xmlns:p14="http://schemas.microsoft.com/office/powerpoint/2010/main" val="14487719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Development Slide 1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E336AB-69A0-6145-9DF6-E24428815823}"/>
              </a:ext>
            </a:extLst>
          </p:cNvPr>
          <p:cNvSpPr/>
          <p:nvPr userDrawn="1"/>
        </p:nvSpPr>
        <p:spPr>
          <a:xfrm>
            <a:off x="4486277" y="2457450"/>
            <a:ext cx="2447377" cy="276225"/>
          </a:xfrm>
          <a:prstGeom prst="rect">
            <a:avLst/>
          </a:prstGeom>
          <a:solidFill>
            <a:srgbClr val="B2E8FA"/>
          </a:solidFill>
          <a:ln w="9521" cap="flat">
            <a:noFill/>
            <a:prstDash val="solid"/>
            <a:miter/>
          </a:ln>
        </p:spPr>
        <p:txBody>
          <a:bodyPr rtlCol="0" anchor="ctr"/>
          <a:lstStyle/>
          <a:p>
            <a:pPr marL="0" marR="0" indent="0" algn="l" defTabSz="914377" rtl="0" eaLnBrk="1" fontAlgn="auto" latinLnBrk="0" hangingPunct="1">
              <a:lnSpc>
                <a:spcPct val="100000"/>
              </a:lnSpc>
              <a:spcBef>
                <a:spcPts val="0"/>
              </a:spcBef>
              <a:spcAft>
                <a:spcPts val="0"/>
              </a:spcAft>
              <a:buClrTx/>
              <a:buSzTx/>
              <a:buFontTx/>
              <a:buNone/>
              <a:tabLst/>
            </a:pPr>
            <a:endParaRPr kumimoji="0" lang="en-PT"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74A39E7-18F7-2848-ACF2-63135EFCC1F3}"/>
              </a:ext>
            </a:extLst>
          </p:cNvPr>
          <p:cNvSpPr/>
          <p:nvPr userDrawn="1"/>
        </p:nvSpPr>
        <p:spPr>
          <a:xfrm>
            <a:off x="1295402" y="3524250"/>
            <a:ext cx="4401508" cy="276225"/>
          </a:xfrm>
          <a:prstGeom prst="rect">
            <a:avLst/>
          </a:prstGeom>
          <a:solidFill>
            <a:srgbClr val="B2E8FA"/>
          </a:solidFill>
          <a:ln w="9521" cap="flat">
            <a:noFill/>
            <a:prstDash val="solid"/>
            <a:miter/>
          </a:ln>
        </p:spPr>
        <p:txBody>
          <a:bodyPr rtlCol="0" anchor="ctr"/>
          <a:lstStyle/>
          <a:p>
            <a:pPr marL="0" marR="0" indent="0" algn="l" defTabSz="914377" rtl="0" eaLnBrk="1" fontAlgn="auto" latinLnBrk="0" hangingPunct="1">
              <a:lnSpc>
                <a:spcPct val="100000"/>
              </a:lnSpc>
              <a:spcBef>
                <a:spcPts val="0"/>
              </a:spcBef>
              <a:spcAft>
                <a:spcPts val="0"/>
              </a:spcAft>
              <a:buClrTx/>
              <a:buSzTx/>
              <a:buFontTx/>
              <a:buNone/>
              <a:tabLst/>
            </a:pPr>
            <a:endParaRPr kumimoji="0" lang="en-PT"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 Placeholder 5"/>
          <p:cNvSpPr>
            <a:spLocks noGrp="1"/>
          </p:cNvSpPr>
          <p:nvPr>
            <p:ph type="body" sz="quarter" idx="16" hasCustomPrompt="1"/>
          </p:nvPr>
        </p:nvSpPr>
        <p:spPr>
          <a:xfrm>
            <a:off x="1307167" y="867570"/>
            <a:ext cx="9577667" cy="5122863"/>
          </a:xfrm>
        </p:spPr>
        <p:txBody>
          <a:bodyPr anchor="ctr">
            <a:normAutofit/>
          </a:bodyPr>
          <a:lstStyle>
            <a:lvl1pPr marL="0" indent="0">
              <a:buNone/>
              <a:defRPr sz="7800" b="0" baseline="0">
                <a:solidFill>
                  <a:srgbClr val="004494"/>
                </a:solidFill>
              </a:defRPr>
            </a:lvl1pPr>
          </a:lstStyle>
          <a:p>
            <a:pPr lvl="0"/>
            <a:r>
              <a:rPr lang="pt-PT" err="1"/>
              <a:t>Make</a:t>
            </a:r>
            <a:r>
              <a:rPr lang="pt-PT"/>
              <a:t> a short </a:t>
            </a:r>
            <a:r>
              <a:rPr lang="pt-PT" err="1"/>
              <a:t>statement</a:t>
            </a:r>
            <a:r>
              <a:rPr lang="pt-PT"/>
              <a:t> </a:t>
            </a:r>
            <a:r>
              <a:rPr lang="pt-PT" err="1"/>
              <a:t>and</a:t>
            </a:r>
            <a:r>
              <a:rPr lang="pt-PT"/>
              <a:t> </a:t>
            </a:r>
            <a:r>
              <a:rPr lang="pt-PT" err="1"/>
              <a:t>highlight</a:t>
            </a:r>
            <a:r>
              <a:rPr lang="pt-PT"/>
              <a:t> some </a:t>
            </a:r>
            <a:r>
              <a:rPr lang="pt-PT" err="1"/>
              <a:t>words</a:t>
            </a:r>
            <a:r>
              <a:rPr lang="pt-PT"/>
              <a:t>.</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cxnSp>
        <p:nvCxnSpPr>
          <p:cNvPr id="5" name="Straight Connector 11">
            <a:extLst>
              <a:ext uri="{FF2B5EF4-FFF2-40B4-BE49-F238E27FC236}">
                <a16:creationId xmlns:a16="http://schemas.microsoft.com/office/drawing/2014/main" id="{057275A2-4FF5-5841-8990-4634922B02DB}"/>
              </a:ext>
            </a:extLst>
          </p:cNvPr>
          <p:cNvCxnSpPr/>
          <p:nvPr userDrawn="1"/>
        </p:nvCxnSpPr>
        <p:spPr>
          <a:xfrm>
            <a:off x="685800" y="-6219"/>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D388B283-EB73-F84E-9565-F06F694A7C45}"/>
              </a:ext>
            </a:extLst>
          </p:cNvPr>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6439498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Development Slide 17_">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125990-0005-7A4E-ACD5-EDA65CD424F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893067" y="0"/>
            <a:ext cx="5021783" cy="6858000"/>
          </a:xfrm>
          <a:prstGeom prst="rect">
            <a:avLst/>
          </a:prstGeom>
        </p:spPr>
      </p:pic>
      <p:pic>
        <p:nvPicPr>
          <p:cNvPr id="28" name="Picture 27">
            <a:extLst>
              <a:ext uri="{FF2B5EF4-FFF2-40B4-BE49-F238E27FC236}">
                <a16:creationId xmlns:a16="http://schemas.microsoft.com/office/drawing/2014/main" id="{4DD48C41-D71F-274F-A181-168869B3840F}"/>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852386" y="-3707"/>
            <a:ext cx="5021783"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2" name="Text Placeholder 12"/>
          <p:cNvSpPr>
            <a:spLocks noGrp="1"/>
          </p:cNvSpPr>
          <p:nvPr>
            <p:ph type="body" sz="quarter" idx="41" hasCustomPrompt="1"/>
          </p:nvPr>
        </p:nvSpPr>
        <p:spPr>
          <a:xfrm rot="5400000">
            <a:off x="1006561" y="5556033"/>
            <a:ext cx="1126041" cy="89515"/>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8" name="Text Placeholder 25"/>
          <p:cNvSpPr>
            <a:spLocks noGrp="1"/>
          </p:cNvSpPr>
          <p:nvPr>
            <p:ph type="body" sz="quarter" idx="45" hasCustomPrompt="1"/>
          </p:nvPr>
        </p:nvSpPr>
        <p:spPr>
          <a:xfrm>
            <a:off x="1852386" y="5359034"/>
            <a:ext cx="9501415" cy="801399"/>
          </a:xfrm>
        </p:spPr>
        <p:txBody>
          <a:bodyPr>
            <a:noAutofit/>
          </a:bodyPr>
          <a:lstStyle>
            <a:lvl1pPr marL="0" marR="0" indent="0" algn="l" defTabSz="914377" rtl="0" eaLnBrk="1" fontAlgn="auto" latinLnBrk="0" hangingPunct="1">
              <a:lnSpc>
                <a:spcPct val="110000"/>
              </a:lnSpc>
              <a:spcBef>
                <a:spcPts val="800"/>
              </a:spcBef>
              <a:spcAft>
                <a:spcPts val="0"/>
              </a:spcAft>
              <a:buClrTx/>
              <a:buSzTx/>
              <a:buFont typeface="Arial" panose="020B0604020202020204" pitchFamily="34" charset="0"/>
              <a:buNone/>
              <a:tabLst/>
              <a:defRPr sz="1400" baseline="0">
                <a:solidFill>
                  <a:srgbClr val="004494"/>
                </a:solidFill>
                <a:latin typeface="EC Square Sans Pro"/>
                <a:sym typeface="EC Square Sans Pro"/>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5"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6" name="Text Placeholder 4"/>
          <p:cNvSpPr>
            <a:spLocks noGrp="1"/>
          </p:cNvSpPr>
          <p:nvPr>
            <p:ph type="body" sz="quarter" idx="38"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0" name="Text Placeholder 12"/>
          <p:cNvSpPr>
            <a:spLocks noGrp="1"/>
          </p:cNvSpPr>
          <p:nvPr>
            <p:ph type="body" sz="quarter" idx="39" hasCustomPrompt="1"/>
          </p:nvPr>
        </p:nvSpPr>
        <p:spPr>
          <a:xfrm rot="5400000">
            <a:off x="1008483" y="2332270"/>
            <a:ext cx="1122196" cy="89513"/>
          </a:xfrm>
          <a:solidFill>
            <a:srgbClr val="004494"/>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rot="5400000">
            <a:off x="1008251" y="3941869"/>
            <a:ext cx="1122663" cy="89513"/>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3" name="Text Placeholder 25"/>
          <p:cNvSpPr>
            <a:spLocks noGrp="1"/>
          </p:cNvSpPr>
          <p:nvPr>
            <p:ph type="body" sz="quarter" idx="21" hasCustomPrompt="1"/>
          </p:nvPr>
        </p:nvSpPr>
        <p:spPr>
          <a:xfrm>
            <a:off x="1852390" y="1815929"/>
            <a:ext cx="9501415" cy="309348"/>
          </a:xfrm>
        </p:spPr>
        <p:txBody>
          <a:bodyPr>
            <a:noAutofit/>
          </a:bodyPr>
          <a:lstStyle>
            <a:lvl1pPr marL="0" indent="0" algn="l">
              <a:buNone/>
              <a:defRPr sz="1600" b="1" baseline="0">
                <a:solidFill>
                  <a:srgbClr val="004494"/>
                </a:solidFill>
              </a:defRPr>
            </a:lvl1pPr>
          </a:lstStyle>
          <a:p>
            <a:pPr lvl="0"/>
            <a:r>
              <a:rPr lang="pt-PT" err="1"/>
              <a:t>Idea</a:t>
            </a:r>
            <a:r>
              <a:rPr lang="pt-PT"/>
              <a:t> #</a:t>
            </a:r>
          </a:p>
        </p:txBody>
      </p:sp>
      <p:sp>
        <p:nvSpPr>
          <p:cNvPr id="14" name="Text Placeholder 25"/>
          <p:cNvSpPr>
            <a:spLocks noGrp="1"/>
          </p:cNvSpPr>
          <p:nvPr>
            <p:ph type="body" sz="quarter" idx="34" hasCustomPrompt="1"/>
          </p:nvPr>
        </p:nvSpPr>
        <p:spPr>
          <a:xfrm>
            <a:off x="1852387" y="2137194"/>
            <a:ext cx="9501415" cy="801399"/>
          </a:xfrm>
        </p:spPr>
        <p:txBody>
          <a:bodyPr>
            <a:noAutofit/>
          </a:bodyPr>
          <a:lstStyle>
            <a:lvl1pPr marL="0" marR="0" indent="0" algn="l" defTabSz="914377" rtl="0" eaLnBrk="1" fontAlgn="auto" latinLnBrk="0" hangingPunct="1">
              <a:lnSpc>
                <a:spcPct val="110000"/>
              </a:lnSpc>
              <a:spcBef>
                <a:spcPts val="800"/>
              </a:spcBef>
              <a:spcAft>
                <a:spcPts val="0"/>
              </a:spcAft>
              <a:buClrTx/>
              <a:buSzTx/>
              <a:buFont typeface="Arial" panose="020B0604020202020204" pitchFamily="34" charset="0"/>
              <a:buNone/>
              <a:tabLst/>
              <a:defRPr sz="1400" baseline="0">
                <a:solidFill>
                  <a:srgbClr val="004494"/>
                </a:solidFill>
                <a:latin typeface="EC Square Sans Pro"/>
                <a:sym typeface="EC Square Sans Pro"/>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15" name="Text Placeholder 25"/>
          <p:cNvSpPr>
            <a:spLocks noGrp="1"/>
          </p:cNvSpPr>
          <p:nvPr>
            <p:ph type="body" sz="quarter" idx="42" hasCustomPrompt="1"/>
          </p:nvPr>
        </p:nvSpPr>
        <p:spPr>
          <a:xfrm>
            <a:off x="1852390" y="3425294"/>
            <a:ext cx="9501415" cy="309348"/>
          </a:xfrm>
        </p:spPr>
        <p:txBody>
          <a:bodyPr>
            <a:noAutofit/>
          </a:bodyPr>
          <a:lstStyle>
            <a:lvl1pPr marL="0" indent="0" algn="l">
              <a:buNone/>
              <a:defRPr sz="1600" b="1" baseline="0">
                <a:solidFill>
                  <a:srgbClr val="00B3EF"/>
                </a:solidFill>
              </a:defRPr>
            </a:lvl1pPr>
          </a:lstStyle>
          <a:p>
            <a:pPr lvl="0"/>
            <a:r>
              <a:rPr lang="pt-PT" err="1"/>
              <a:t>Idea</a:t>
            </a:r>
            <a:r>
              <a:rPr lang="pt-PT"/>
              <a:t> #</a:t>
            </a:r>
          </a:p>
        </p:txBody>
      </p:sp>
      <p:sp>
        <p:nvSpPr>
          <p:cNvPr id="16" name="Text Placeholder 25"/>
          <p:cNvSpPr>
            <a:spLocks noGrp="1"/>
          </p:cNvSpPr>
          <p:nvPr>
            <p:ph type="body" sz="quarter" idx="43" hasCustomPrompt="1"/>
          </p:nvPr>
        </p:nvSpPr>
        <p:spPr>
          <a:xfrm>
            <a:off x="1852387" y="3746558"/>
            <a:ext cx="9501415" cy="801399"/>
          </a:xfrm>
        </p:spPr>
        <p:txBody>
          <a:bodyPr>
            <a:noAutofit/>
          </a:bodyPr>
          <a:lstStyle>
            <a:lvl1pPr marL="0" marR="0" indent="0" algn="l" defTabSz="914377" rtl="0" eaLnBrk="1" fontAlgn="auto" latinLnBrk="0" hangingPunct="1">
              <a:lnSpc>
                <a:spcPct val="110000"/>
              </a:lnSpc>
              <a:spcBef>
                <a:spcPts val="800"/>
              </a:spcBef>
              <a:spcAft>
                <a:spcPts val="0"/>
              </a:spcAft>
              <a:buClrTx/>
              <a:buSzTx/>
              <a:buFont typeface="Arial" panose="020B0604020202020204" pitchFamily="34" charset="0"/>
              <a:buNone/>
              <a:tabLst/>
              <a:defRPr sz="1400" baseline="0">
                <a:solidFill>
                  <a:srgbClr val="004494"/>
                </a:solidFill>
                <a:latin typeface="EC Square Sans Pro"/>
                <a:sym typeface="EC Square Sans Pro"/>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17" name="Text Placeholder 25"/>
          <p:cNvSpPr>
            <a:spLocks noGrp="1"/>
          </p:cNvSpPr>
          <p:nvPr>
            <p:ph type="body" sz="quarter" idx="44" hasCustomPrompt="1"/>
          </p:nvPr>
        </p:nvSpPr>
        <p:spPr>
          <a:xfrm>
            <a:off x="1852387" y="5037770"/>
            <a:ext cx="9501415" cy="309348"/>
          </a:xfrm>
        </p:spPr>
        <p:txBody>
          <a:bodyPr>
            <a:noAutofit/>
          </a:bodyPr>
          <a:lstStyle>
            <a:lvl1pPr marL="0" indent="0" algn="l">
              <a:buNone/>
              <a:defRPr sz="1600" b="1" baseline="0">
                <a:solidFill>
                  <a:srgbClr val="FF0179"/>
                </a:solidFill>
              </a:defRPr>
            </a:lvl1pPr>
          </a:lstStyle>
          <a:p>
            <a:pPr lvl="0"/>
            <a:r>
              <a:rPr lang="pt-PT" err="1"/>
              <a:t>Idea</a:t>
            </a:r>
            <a:r>
              <a:rPr lang="pt-PT"/>
              <a:t> #</a:t>
            </a:r>
          </a:p>
        </p:txBody>
      </p:sp>
      <p:cxnSp>
        <p:nvCxnSpPr>
          <p:cNvPr id="21" name="Straight Connector 20"/>
          <p:cNvCxnSpPr/>
          <p:nvPr userDrawn="1"/>
        </p:nvCxnSpPr>
        <p:spPr>
          <a:xfrm flipH="1">
            <a:off x="685800" y="-168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CA1C0682-873E-364B-9CAD-CFD9B71DD67D}"/>
              </a:ext>
            </a:extLst>
          </p:cNvPr>
          <p:cNvSpPr>
            <a:spLocks noGrp="1" noChangeAspect="1"/>
          </p:cNvSpPr>
          <p:nvPr>
            <p:ph type="body" sz="quarter" idx="15" hasCustomPrompt="1"/>
          </p:nvPr>
        </p:nvSpPr>
        <p:spPr>
          <a:xfrm>
            <a:off x="11172715" y="6240999"/>
            <a:ext cx="654895"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27" name="Text Placeholder 6">
            <a:extLst>
              <a:ext uri="{FF2B5EF4-FFF2-40B4-BE49-F238E27FC236}">
                <a16:creationId xmlns:a16="http://schemas.microsoft.com/office/drawing/2014/main" id="{46251B1B-09A3-AE46-B7D0-A5EC0797C7BA}"/>
              </a:ext>
            </a:extLst>
          </p:cNvPr>
          <p:cNvSpPr>
            <a:spLocks noGrp="1"/>
          </p:cNvSpPr>
          <p:nvPr>
            <p:ph type="body" sz="quarter" idx="17" hasCustomPrompt="1"/>
          </p:nvPr>
        </p:nvSpPr>
        <p:spPr>
          <a:xfrm>
            <a:off x="602388" y="2063081"/>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01</a:t>
            </a:r>
          </a:p>
        </p:txBody>
      </p:sp>
      <p:sp>
        <p:nvSpPr>
          <p:cNvPr id="29" name="Text Placeholder 6">
            <a:extLst>
              <a:ext uri="{FF2B5EF4-FFF2-40B4-BE49-F238E27FC236}">
                <a16:creationId xmlns:a16="http://schemas.microsoft.com/office/drawing/2014/main" id="{C6B90B77-499B-6E49-83F9-20371CBE7E23}"/>
              </a:ext>
            </a:extLst>
          </p:cNvPr>
          <p:cNvSpPr>
            <a:spLocks noGrp="1"/>
          </p:cNvSpPr>
          <p:nvPr>
            <p:ph type="body" sz="quarter" idx="91" hasCustomPrompt="1"/>
          </p:nvPr>
        </p:nvSpPr>
        <p:spPr>
          <a:xfrm>
            <a:off x="602388" y="3691307"/>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02</a:t>
            </a:r>
          </a:p>
        </p:txBody>
      </p:sp>
      <p:sp>
        <p:nvSpPr>
          <p:cNvPr id="30" name="Text Placeholder 6">
            <a:extLst>
              <a:ext uri="{FF2B5EF4-FFF2-40B4-BE49-F238E27FC236}">
                <a16:creationId xmlns:a16="http://schemas.microsoft.com/office/drawing/2014/main" id="{8FFA1216-16EF-F545-ACCD-9453F251EE3A}"/>
              </a:ext>
            </a:extLst>
          </p:cNvPr>
          <p:cNvSpPr>
            <a:spLocks noGrp="1"/>
          </p:cNvSpPr>
          <p:nvPr>
            <p:ph type="body" sz="quarter" idx="92" hasCustomPrompt="1"/>
          </p:nvPr>
        </p:nvSpPr>
        <p:spPr>
          <a:xfrm>
            <a:off x="602388" y="530547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03</a:t>
            </a:r>
          </a:p>
        </p:txBody>
      </p:sp>
    </p:spTree>
    <p:extLst>
      <p:ext uri="{BB962C8B-B14F-4D97-AF65-F5344CB8AC3E}">
        <p14:creationId xmlns:p14="http://schemas.microsoft.com/office/powerpoint/2010/main" val="25479914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Development Slide 18">
    <p:spTree>
      <p:nvGrpSpPr>
        <p:cNvPr id="1" name=""/>
        <p:cNvGrpSpPr/>
        <p:nvPr/>
      </p:nvGrpSpPr>
      <p:grpSpPr>
        <a:xfrm>
          <a:off x="0" y="0"/>
          <a:ext cx="0" cy="0"/>
          <a:chOff x="0" y="0"/>
          <a:chExt cx="0" cy="0"/>
        </a:xfrm>
      </p:grpSpPr>
      <p:sp>
        <p:nvSpPr>
          <p:cNvPr id="31" name="Text Placeholder 12">
            <a:extLst>
              <a:ext uri="{FF2B5EF4-FFF2-40B4-BE49-F238E27FC236}">
                <a16:creationId xmlns:a16="http://schemas.microsoft.com/office/drawing/2014/main" id="{0B330F2F-7563-674C-A856-B319618BCB24}"/>
              </a:ext>
            </a:extLst>
          </p:cNvPr>
          <p:cNvSpPr>
            <a:spLocks noGrp="1" noChangeAspect="1"/>
          </p:cNvSpPr>
          <p:nvPr>
            <p:ph type="body" sz="quarter" idx="78" hasCustomPrompt="1"/>
          </p:nvPr>
        </p:nvSpPr>
        <p:spPr>
          <a:xfrm>
            <a:off x="918133" y="5036699"/>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0" name="Text Placeholder 12">
            <a:extLst>
              <a:ext uri="{FF2B5EF4-FFF2-40B4-BE49-F238E27FC236}">
                <a16:creationId xmlns:a16="http://schemas.microsoft.com/office/drawing/2014/main" id="{CA559C38-9CC3-5D4E-B35F-86BAB24266E2}"/>
              </a:ext>
            </a:extLst>
          </p:cNvPr>
          <p:cNvSpPr>
            <a:spLocks noGrp="1" noChangeAspect="1"/>
          </p:cNvSpPr>
          <p:nvPr>
            <p:ph type="body" sz="quarter" idx="77" hasCustomPrompt="1"/>
          </p:nvPr>
        </p:nvSpPr>
        <p:spPr>
          <a:xfrm>
            <a:off x="902804" y="3501359"/>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pic>
        <p:nvPicPr>
          <p:cNvPr id="21" name="Picture 20">
            <a:extLst>
              <a:ext uri="{FF2B5EF4-FFF2-40B4-BE49-F238E27FC236}">
                <a16:creationId xmlns:a16="http://schemas.microsoft.com/office/drawing/2014/main" id="{9813CCCA-E2AE-624B-932D-22339083619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853205" y="0"/>
            <a:ext cx="5021783" cy="6858000"/>
          </a:xfrm>
          <a:prstGeom prst="rect">
            <a:avLst/>
          </a:prstGeom>
        </p:spPr>
      </p:pic>
      <p:pic>
        <p:nvPicPr>
          <p:cNvPr id="16" name="Picture 15">
            <a:extLst>
              <a:ext uri="{FF2B5EF4-FFF2-40B4-BE49-F238E27FC236}">
                <a16:creationId xmlns:a16="http://schemas.microsoft.com/office/drawing/2014/main" id="{4C8FC491-397C-094D-AA28-024D458E35D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893067" y="0"/>
            <a:ext cx="5021783"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6" name="Text Placeholder 4"/>
          <p:cNvSpPr>
            <a:spLocks noGrp="1"/>
          </p:cNvSpPr>
          <p:nvPr>
            <p:ph type="body" sz="quarter" idx="38"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2" name="Text Placeholder 25"/>
          <p:cNvSpPr>
            <a:spLocks noGrp="1"/>
          </p:cNvSpPr>
          <p:nvPr>
            <p:ph type="body" sz="quarter" idx="21" hasCustomPrompt="1"/>
          </p:nvPr>
        </p:nvSpPr>
        <p:spPr>
          <a:xfrm>
            <a:off x="2190543" y="1817969"/>
            <a:ext cx="9163259" cy="309348"/>
          </a:xfrm>
        </p:spPr>
        <p:txBody>
          <a:bodyPr>
            <a:noAutofit/>
          </a:bodyPr>
          <a:lstStyle>
            <a:lvl1pPr marL="0" indent="0" algn="l">
              <a:buNone/>
              <a:defRPr sz="1600" b="1" baseline="0">
                <a:solidFill>
                  <a:srgbClr val="004494"/>
                </a:solidFill>
              </a:defRPr>
            </a:lvl1pPr>
          </a:lstStyle>
          <a:p>
            <a:pPr lvl="0"/>
            <a:r>
              <a:rPr lang="pt-PT" err="1"/>
              <a:t>Idea</a:t>
            </a:r>
            <a:r>
              <a:rPr lang="pt-PT"/>
              <a:t> #</a:t>
            </a:r>
          </a:p>
        </p:txBody>
      </p:sp>
      <p:sp>
        <p:nvSpPr>
          <p:cNvPr id="23" name="Text Placeholder 25"/>
          <p:cNvSpPr>
            <a:spLocks noGrp="1"/>
          </p:cNvSpPr>
          <p:nvPr>
            <p:ph type="body" sz="quarter" idx="34" hasCustomPrompt="1"/>
          </p:nvPr>
        </p:nvSpPr>
        <p:spPr>
          <a:xfrm>
            <a:off x="2190541" y="2139234"/>
            <a:ext cx="9163259" cy="801399"/>
          </a:xfrm>
        </p:spPr>
        <p:txBody>
          <a:bodyPr>
            <a:noAutofit/>
          </a:bodyPr>
          <a:lstStyle>
            <a:lvl1pPr marL="0" marR="0" indent="0" algn="l" defTabSz="914377" rtl="0" eaLnBrk="1" fontAlgn="auto" latinLnBrk="0" hangingPunct="1">
              <a:lnSpc>
                <a:spcPct val="110000"/>
              </a:lnSpc>
              <a:spcBef>
                <a:spcPts val="800"/>
              </a:spcBef>
              <a:spcAft>
                <a:spcPts val="0"/>
              </a:spcAft>
              <a:buClrTx/>
              <a:buSzTx/>
              <a:buFont typeface="Arial" panose="020B0604020202020204" pitchFamily="34" charset="0"/>
              <a:buNone/>
              <a:tabLst/>
              <a:defRPr sz="1400" baseline="0">
                <a:solidFill>
                  <a:srgbClr val="004494"/>
                </a:solidFill>
                <a:latin typeface="EC Square Sans Pro"/>
                <a:sym typeface="EC Square Sans Pro"/>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24" name="Text Placeholder 25"/>
          <p:cNvSpPr>
            <a:spLocks noGrp="1"/>
          </p:cNvSpPr>
          <p:nvPr>
            <p:ph type="body" sz="quarter" idx="42" hasCustomPrompt="1"/>
          </p:nvPr>
        </p:nvSpPr>
        <p:spPr>
          <a:xfrm>
            <a:off x="2190543" y="3427334"/>
            <a:ext cx="9163259" cy="309348"/>
          </a:xfrm>
        </p:spPr>
        <p:txBody>
          <a:bodyPr>
            <a:noAutofit/>
          </a:bodyPr>
          <a:lstStyle>
            <a:lvl1pPr marL="0" indent="0" algn="l">
              <a:buNone/>
              <a:defRPr sz="1600" b="1" baseline="0">
                <a:solidFill>
                  <a:srgbClr val="00B3EF"/>
                </a:solidFill>
              </a:defRPr>
            </a:lvl1pPr>
          </a:lstStyle>
          <a:p>
            <a:pPr lvl="0"/>
            <a:r>
              <a:rPr lang="pt-PT" err="1"/>
              <a:t>Idea</a:t>
            </a:r>
            <a:r>
              <a:rPr lang="pt-PT"/>
              <a:t> #</a:t>
            </a:r>
          </a:p>
        </p:txBody>
      </p:sp>
      <p:sp>
        <p:nvSpPr>
          <p:cNvPr id="25" name="Text Placeholder 25"/>
          <p:cNvSpPr>
            <a:spLocks noGrp="1"/>
          </p:cNvSpPr>
          <p:nvPr>
            <p:ph type="body" sz="quarter" idx="43" hasCustomPrompt="1"/>
          </p:nvPr>
        </p:nvSpPr>
        <p:spPr>
          <a:xfrm>
            <a:off x="2190541" y="3748598"/>
            <a:ext cx="9163259" cy="801399"/>
          </a:xfrm>
        </p:spPr>
        <p:txBody>
          <a:bodyPr>
            <a:noAutofit/>
          </a:bodyPr>
          <a:lstStyle>
            <a:lvl1pPr marL="0" marR="0" indent="0" algn="l" defTabSz="914377" rtl="0" eaLnBrk="1" fontAlgn="auto" latinLnBrk="0" hangingPunct="1">
              <a:lnSpc>
                <a:spcPct val="110000"/>
              </a:lnSpc>
              <a:spcBef>
                <a:spcPts val="800"/>
              </a:spcBef>
              <a:spcAft>
                <a:spcPts val="0"/>
              </a:spcAft>
              <a:buClrTx/>
              <a:buSzTx/>
              <a:buFont typeface="Arial" panose="020B0604020202020204" pitchFamily="34" charset="0"/>
              <a:buNone/>
              <a:tabLst/>
              <a:defRPr sz="1400" baseline="0">
                <a:solidFill>
                  <a:srgbClr val="004494"/>
                </a:solidFill>
                <a:latin typeface="EC Square Sans Pro"/>
                <a:sym typeface="EC Square Sans Pro"/>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26" name="Text Placeholder 25"/>
          <p:cNvSpPr>
            <a:spLocks noGrp="1"/>
          </p:cNvSpPr>
          <p:nvPr>
            <p:ph type="body" sz="quarter" idx="44" hasCustomPrompt="1"/>
          </p:nvPr>
        </p:nvSpPr>
        <p:spPr>
          <a:xfrm>
            <a:off x="2190541" y="5039810"/>
            <a:ext cx="9163259" cy="309348"/>
          </a:xfrm>
        </p:spPr>
        <p:txBody>
          <a:bodyPr>
            <a:noAutofit/>
          </a:bodyPr>
          <a:lstStyle>
            <a:lvl1pPr marL="0" indent="0" algn="l">
              <a:buNone/>
              <a:defRPr sz="1600" b="1" baseline="0">
                <a:solidFill>
                  <a:srgbClr val="FF0179"/>
                </a:solidFill>
              </a:defRPr>
            </a:lvl1pPr>
          </a:lstStyle>
          <a:p>
            <a:pPr lvl="0"/>
            <a:r>
              <a:rPr lang="pt-PT" err="1"/>
              <a:t>Idea</a:t>
            </a:r>
            <a:r>
              <a:rPr lang="pt-PT"/>
              <a:t> #</a:t>
            </a:r>
          </a:p>
        </p:txBody>
      </p:sp>
      <p:sp>
        <p:nvSpPr>
          <p:cNvPr id="27" name="Text Placeholder 25"/>
          <p:cNvSpPr>
            <a:spLocks noGrp="1"/>
          </p:cNvSpPr>
          <p:nvPr>
            <p:ph type="body" sz="quarter" idx="45" hasCustomPrompt="1"/>
          </p:nvPr>
        </p:nvSpPr>
        <p:spPr>
          <a:xfrm>
            <a:off x="2190539" y="5361074"/>
            <a:ext cx="9163259" cy="801399"/>
          </a:xfrm>
        </p:spPr>
        <p:txBody>
          <a:bodyPr>
            <a:noAutofit/>
          </a:bodyPr>
          <a:lstStyle>
            <a:lvl1pPr marL="0" marR="0" indent="0" algn="l" defTabSz="914377" rtl="0" eaLnBrk="1" fontAlgn="auto" latinLnBrk="0" hangingPunct="1">
              <a:lnSpc>
                <a:spcPct val="110000"/>
              </a:lnSpc>
              <a:spcBef>
                <a:spcPts val="800"/>
              </a:spcBef>
              <a:spcAft>
                <a:spcPts val="0"/>
              </a:spcAft>
              <a:buClrTx/>
              <a:buSzTx/>
              <a:buFont typeface="Arial" panose="020B0604020202020204" pitchFamily="34" charset="0"/>
              <a:buNone/>
              <a:tabLst/>
              <a:defRPr sz="1400" baseline="0">
                <a:solidFill>
                  <a:srgbClr val="004494"/>
                </a:solidFill>
                <a:latin typeface="EC Square Sans Pro"/>
                <a:sym typeface="EC Square Sans Pro"/>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cxnSp>
        <p:nvCxnSpPr>
          <p:cNvPr id="20" name="Straight Connector 19"/>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9" name="Text Placeholder 12">
            <a:extLst>
              <a:ext uri="{FF2B5EF4-FFF2-40B4-BE49-F238E27FC236}">
                <a16:creationId xmlns:a16="http://schemas.microsoft.com/office/drawing/2014/main" id="{DDE69593-22BC-7747-93CA-F182FDC65BCF}"/>
              </a:ext>
            </a:extLst>
          </p:cNvPr>
          <p:cNvSpPr>
            <a:spLocks noGrp="1" noChangeAspect="1"/>
          </p:cNvSpPr>
          <p:nvPr>
            <p:ph type="body" sz="quarter" idx="76" hasCustomPrompt="1"/>
          </p:nvPr>
        </p:nvSpPr>
        <p:spPr>
          <a:xfrm>
            <a:off x="918709" y="1972643"/>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18" name="Text Placeholder 12">
            <a:extLst>
              <a:ext uri="{FF2B5EF4-FFF2-40B4-BE49-F238E27FC236}">
                <a16:creationId xmlns:a16="http://schemas.microsoft.com/office/drawing/2014/main" id="{69F0FCC9-0404-2C49-9B51-005B51F472EB}"/>
              </a:ext>
            </a:extLst>
          </p:cNvPr>
          <p:cNvSpPr>
            <a:spLocks noGrp="1" noChangeAspect="1"/>
          </p:cNvSpPr>
          <p:nvPr>
            <p:ph type="body" sz="quarter" idx="15" hasCustomPrompt="1"/>
          </p:nvPr>
        </p:nvSpPr>
        <p:spPr>
          <a:xfrm>
            <a:off x="11172715" y="6240999"/>
            <a:ext cx="654895"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7653135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Development Slide 2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25"/>
          <p:cNvSpPr>
            <a:spLocks noGrp="1"/>
          </p:cNvSpPr>
          <p:nvPr>
            <p:ph type="body" sz="quarter" idx="21" hasCustomPrompt="1"/>
          </p:nvPr>
        </p:nvSpPr>
        <p:spPr>
          <a:xfrm>
            <a:off x="838202" y="2580115"/>
            <a:ext cx="3341916" cy="309348"/>
          </a:xfrm>
        </p:spPr>
        <p:txBody>
          <a:bodyPr>
            <a:noAutofit/>
          </a:bodyPr>
          <a:lstStyle>
            <a:lvl1pPr marL="0" indent="0" algn="l">
              <a:buNone/>
              <a:defRPr sz="1800" b="1" baseline="0">
                <a:solidFill>
                  <a:srgbClr val="00B3EF"/>
                </a:solidFill>
              </a:defRPr>
            </a:lvl1pPr>
          </a:lstStyle>
          <a:p>
            <a:pPr lvl="0"/>
            <a:r>
              <a:rPr lang="pt-PT" err="1"/>
              <a:t>Column</a:t>
            </a:r>
            <a:r>
              <a:rPr lang="pt-PT"/>
              <a:t> </a:t>
            </a:r>
            <a:r>
              <a:rPr lang="pt-PT" err="1"/>
              <a:t>name</a:t>
            </a:r>
            <a:endParaRPr lang="pt-PT"/>
          </a:p>
        </p:txBody>
      </p:sp>
      <p:sp>
        <p:nvSpPr>
          <p:cNvPr id="5" name="Text Placeholder 25"/>
          <p:cNvSpPr>
            <a:spLocks noGrp="1"/>
          </p:cNvSpPr>
          <p:nvPr>
            <p:ph type="body" sz="quarter" idx="34" hasCustomPrompt="1"/>
          </p:nvPr>
        </p:nvSpPr>
        <p:spPr>
          <a:xfrm>
            <a:off x="838199" y="2981770"/>
            <a:ext cx="3341916" cy="2044391"/>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6" name="Text Placeholder 25"/>
          <p:cNvSpPr>
            <a:spLocks noGrp="1"/>
          </p:cNvSpPr>
          <p:nvPr>
            <p:ph type="body" sz="quarter" idx="35" hasCustomPrompt="1"/>
          </p:nvPr>
        </p:nvSpPr>
        <p:spPr>
          <a:xfrm>
            <a:off x="4435091" y="2580115"/>
            <a:ext cx="3341916" cy="309348"/>
          </a:xfrm>
        </p:spPr>
        <p:txBody>
          <a:bodyPr>
            <a:noAutofit/>
          </a:bodyPr>
          <a:lstStyle>
            <a:lvl1pPr marL="0" indent="0" algn="l">
              <a:buNone/>
              <a:defRPr sz="1800" b="1" baseline="0">
                <a:solidFill>
                  <a:srgbClr val="B2E8FA"/>
                </a:solidFill>
              </a:defRPr>
            </a:lvl1pPr>
          </a:lstStyle>
          <a:p>
            <a:pPr lvl="0"/>
            <a:r>
              <a:rPr lang="pt-PT" err="1"/>
              <a:t>Column</a:t>
            </a:r>
            <a:r>
              <a:rPr lang="pt-PT"/>
              <a:t> </a:t>
            </a:r>
            <a:r>
              <a:rPr lang="pt-PT" err="1"/>
              <a:t>name</a:t>
            </a:r>
            <a:endParaRPr lang="pt-PT"/>
          </a:p>
        </p:txBody>
      </p:sp>
      <p:sp>
        <p:nvSpPr>
          <p:cNvPr id="7" name="Text Placeholder 25"/>
          <p:cNvSpPr>
            <a:spLocks noGrp="1"/>
          </p:cNvSpPr>
          <p:nvPr>
            <p:ph type="body" sz="quarter" idx="36" hasCustomPrompt="1"/>
          </p:nvPr>
        </p:nvSpPr>
        <p:spPr>
          <a:xfrm>
            <a:off x="4435091" y="2981770"/>
            <a:ext cx="3341916" cy="2044391"/>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8" name="Text Placeholder 25"/>
          <p:cNvSpPr>
            <a:spLocks noGrp="1"/>
          </p:cNvSpPr>
          <p:nvPr>
            <p:ph type="body" sz="quarter" idx="37" hasCustomPrompt="1"/>
          </p:nvPr>
        </p:nvSpPr>
        <p:spPr>
          <a:xfrm>
            <a:off x="8031982" y="2580115"/>
            <a:ext cx="3341916" cy="309348"/>
          </a:xfrm>
        </p:spPr>
        <p:txBody>
          <a:bodyPr>
            <a:noAutofit/>
          </a:bodyPr>
          <a:lstStyle>
            <a:lvl1pPr marL="0" indent="0" algn="l">
              <a:buNone/>
              <a:defRPr sz="1800" b="1" baseline="0">
                <a:solidFill>
                  <a:srgbClr val="FF0179"/>
                </a:solidFill>
              </a:defRPr>
            </a:lvl1pPr>
          </a:lstStyle>
          <a:p>
            <a:pPr lvl="0"/>
            <a:r>
              <a:rPr lang="pt-PT" err="1"/>
              <a:t>Column</a:t>
            </a:r>
            <a:r>
              <a:rPr lang="pt-PT"/>
              <a:t> </a:t>
            </a:r>
            <a:r>
              <a:rPr lang="pt-PT" err="1"/>
              <a:t>name</a:t>
            </a:r>
            <a:endParaRPr lang="pt-PT"/>
          </a:p>
        </p:txBody>
      </p:sp>
      <p:sp>
        <p:nvSpPr>
          <p:cNvPr id="9" name="Text Placeholder 25"/>
          <p:cNvSpPr>
            <a:spLocks noGrp="1"/>
          </p:cNvSpPr>
          <p:nvPr>
            <p:ph type="body" sz="quarter" idx="38" hasCustomPrompt="1"/>
          </p:nvPr>
        </p:nvSpPr>
        <p:spPr>
          <a:xfrm>
            <a:off x="8031982" y="2981770"/>
            <a:ext cx="3341916" cy="2044391"/>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10" name="Text Placeholder 12"/>
          <p:cNvSpPr>
            <a:spLocks noGrp="1"/>
          </p:cNvSpPr>
          <p:nvPr>
            <p:ph type="body" sz="quarter" idx="39" hasCustomPrompt="1"/>
          </p:nvPr>
        </p:nvSpPr>
        <p:spPr>
          <a:xfrm>
            <a:off x="838201" y="2420559"/>
            <a:ext cx="3341916" cy="67252"/>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a:off x="4435091" y="2420559"/>
            <a:ext cx="3341916" cy="67252"/>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2" name="Text Placeholder 12"/>
          <p:cNvSpPr>
            <a:spLocks noGrp="1"/>
          </p:cNvSpPr>
          <p:nvPr>
            <p:ph type="body" sz="quarter" idx="41" hasCustomPrompt="1"/>
          </p:nvPr>
        </p:nvSpPr>
        <p:spPr>
          <a:xfrm>
            <a:off x="8031982" y="2422145"/>
            <a:ext cx="3341916" cy="67252"/>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3"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4" name="Text Placeholder 4"/>
          <p:cNvSpPr>
            <a:spLocks noGrp="1"/>
          </p:cNvSpPr>
          <p:nvPr>
            <p:ph type="body" sz="quarter" idx="42"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cxnSp>
        <p:nvCxnSpPr>
          <p:cNvPr id="17" name="Straight Connector 16">
            <a:extLst>
              <a:ext uri="{FF2B5EF4-FFF2-40B4-BE49-F238E27FC236}">
                <a16:creationId xmlns:a16="http://schemas.microsoft.com/office/drawing/2014/main" id="{1FAE1332-2E2B-3544-9CEE-30750AE47530}"/>
              </a:ext>
            </a:extLst>
          </p:cNvPr>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F9927AA3-9090-E540-8741-17CDCA4AD874}"/>
              </a:ext>
            </a:extLst>
          </p:cNvPr>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233611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Development Slide 28">
    <p:spTree>
      <p:nvGrpSpPr>
        <p:cNvPr id="1" name=""/>
        <p:cNvGrpSpPr/>
        <p:nvPr/>
      </p:nvGrpSpPr>
      <p:grpSpPr>
        <a:xfrm>
          <a:off x="0" y="0"/>
          <a:ext cx="0" cy="0"/>
          <a:chOff x="0" y="0"/>
          <a:chExt cx="0" cy="0"/>
        </a:xfrm>
      </p:grpSpPr>
      <p:sp>
        <p:nvSpPr>
          <p:cNvPr id="40" name="Text Placeholder 5">
            <a:extLst>
              <a:ext uri="{FF2B5EF4-FFF2-40B4-BE49-F238E27FC236}">
                <a16:creationId xmlns:a16="http://schemas.microsoft.com/office/drawing/2014/main" id="{C1B86685-C66A-C741-9176-107D2F053F5E}"/>
              </a:ext>
            </a:extLst>
          </p:cNvPr>
          <p:cNvSpPr>
            <a:spLocks noGrp="1"/>
          </p:cNvSpPr>
          <p:nvPr>
            <p:ph type="body" sz="quarter" idx="61" hasCustomPrompt="1"/>
          </p:nvPr>
        </p:nvSpPr>
        <p:spPr>
          <a:xfrm>
            <a:off x="897308" y="4409380"/>
            <a:ext cx="10368000" cy="1364400"/>
          </a:xfrm>
          <a:prstGeom prst="rect">
            <a:avLst/>
          </a:prstGeom>
          <a:solidFill>
            <a:schemeClr val="bg1">
              <a:lumMod val="95000"/>
            </a:schemeClr>
          </a:solidFill>
          <a:ln w="120650">
            <a:solidFill>
              <a:schemeClr val="bg1">
                <a:lumMod val="95000"/>
              </a:schemeClr>
            </a:solidFill>
            <a:miter lim="800000"/>
          </a:ln>
        </p:spPr>
        <p:txBody>
          <a:bodyPr/>
          <a:lstStyle>
            <a:lvl1pPr marL="0" indent="0">
              <a:buNone/>
              <a:defRPr/>
            </a:lvl1pPr>
          </a:lstStyle>
          <a:p>
            <a:pPr lvl="0"/>
            <a:r>
              <a:rPr lang="en-PT"/>
              <a:t> </a:t>
            </a:r>
          </a:p>
        </p:txBody>
      </p:sp>
      <p:sp>
        <p:nvSpPr>
          <p:cNvPr id="37" name="Text Placeholder 5">
            <a:extLst>
              <a:ext uri="{FF2B5EF4-FFF2-40B4-BE49-F238E27FC236}">
                <a16:creationId xmlns:a16="http://schemas.microsoft.com/office/drawing/2014/main" id="{B906D6D1-EBC9-0846-9866-9FE7D7C7CFF2}"/>
              </a:ext>
            </a:extLst>
          </p:cNvPr>
          <p:cNvSpPr>
            <a:spLocks noGrp="1" noChangeAspect="1"/>
          </p:cNvSpPr>
          <p:nvPr>
            <p:ph type="body" sz="quarter" idx="58" hasCustomPrompt="1"/>
          </p:nvPr>
        </p:nvSpPr>
        <p:spPr>
          <a:xfrm>
            <a:off x="6270239" y="1856515"/>
            <a:ext cx="2318400" cy="2170800"/>
          </a:xfrm>
          <a:prstGeom prst="rect">
            <a:avLst/>
          </a:prstGeom>
          <a:ln w="120650">
            <a:solidFill>
              <a:srgbClr val="B2E8FA"/>
            </a:solidFill>
            <a:miter lim="800000"/>
          </a:ln>
        </p:spPr>
        <p:txBody>
          <a:bodyPr/>
          <a:lstStyle>
            <a:lvl1pPr marL="0" indent="0">
              <a:buNone/>
              <a:defRPr/>
            </a:lvl1pPr>
          </a:lstStyle>
          <a:p>
            <a:pPr lvl="0"/>
            <a:r>
              <a:rPr lang="en-PT"/>
              <a:t> </a:t>
            </a:r>
          </a:p>
        </p:txBody>
      </p:sp>
      <p:sp>
        <p:nvSpPr>
          <p:cNvPr id="38" name="Text Placeholder 5">
            <a:extLst>
              <a:ext uri="{FF2B5EF4-FFF2-40B4-BE49-F238E27FC236}">
                <a16:creationId xmlns:a16="http://schemas.microsoft.com/office/drawing/2014/main" id="{912DE21F-6142-764A-85FA-D9C488597048}"/>
              </a:ext>
            </a:extLst>
          </p:cNvPr>
          <p:cNvSpPr>
            <a:spLocks noGrp="1" noChangeAspect="1"/>
          </p:cNvSpPr>
          <p:nvPr>
            <p:ph type="body" sz="quarter" idx="59" hasCustomPrompt="1"/>
          </p:nvPr>
        </p:nvSpPr>
        <p:spPr>
          <a:xfrm>
            <a:off x="3591984" y="1856515"/>
            <a:ext cx="2318400" cy="2170800"/>
          </a:xfrm>
          <a:prstGeom prst="rect">
            <a:avLst/>
          </a:prstGeom>
          <a:ln w="120650">
            <a:solidFill>
              <a:srgbClr val="00B3EF"/>
            </a:solidFill>
            <a:miter lim="800000"/>
          </a:ln>
        </p:spPr>
        <p:txBody>
          <a:bodyPr/>
          <a:lstStyle>
            <a:lvl1pPr marL="0" indent="0">
              <a:buNone/>
              <a:defRPr/>
            </a:lvl1pPr>
          </a:lstStyle>
          <a:p>
            <a:pPr lvl="0"/>
            <a:r>
              <a:rPr lang="en-PT"/>
              <a:t> </a:t>
            </a:r>
          </a:p>
        </p:txBody>
      </p:sp>
      <p:sp>
        <p:nvSpPr>
          <p:cNvPr id="39" name="Text Placeholder 5">
            <a:extLst>
              <a:ext uri="{FF2B5EF4-FFF2-40B4-BE49-F238E27FC236}">
                <a16:creationId xmlns:a16="http://schemas.microsoft.com/office/drawing/2014/main" id="{28B9B27C-B92B-794C-8AB3-22C96B86D718}"/>
              </a:ext>
            </a:extLst>
          </p:cNvPr>
          <p:cNvSpPr>
            <a:spLocks noGrp="1" noChangeAspect="1"/>
          </p:cNvSpPr>
          <p:nvPr>
            <p:ph type="body" sz="quarter" idx="60" hasCustomPrompt="1"/>
          </p:nvPr>
        </p:nvSpPr>
        <p:spPr>
          <a:xfrm>
            <a:off x="8971872" y="1866052"/>
            <a:ext cx="2318400" cy="2170800"/>
          </a:xfrm>
          <a:prstGeom prst="rect">
            <a:avLst/>
          </a:prstGeom>
          <a:ln w="120650">
            <a:solidFill>
              <a:srgbClr val="FF0179"/>
            </a:solidFill>
            <a:miter lim="800000"/>
          </a:ln>
        </p:spPr>
        <p:txBody>
          <a:bodyPr/>
          <a:lstStyle>
            <a:lvl1pPr marL="0" indent="0">
              <a:buNone/>
              <a:defRPr/>
            </a:lvl1pPr>
          </a:lstStyle>
          <a:p>
            <a:pPr lvl="0"/>
            <a:r>
              <a:rPr lang="en-PT"/>
              <a:t> </a:t>
            </a:r>
          </a:p>
        </p:txBody>
      </p:sp>
      <p:sp>
        <p:nvSpPr>
          <p:cNvPr id="6" name="Text Placeholder 5">
            <a:extLst>
              <a:ext uri="{FF2B5EF4-FFF2-40B4-BE49-F238E27FC236}">
                <a16:creationId xmlns:a16="http://schemas.microsoft.com/office/drawing/2014/main" id="{BC09AA86-0F50-FA4A-876B-9BE2000430B2}"/>
              </a:ext>
            </a:extLst>
          </p:cNvPr>
          <p:cNvSpPr>
            <a:spLocks noGrp="1" noChangeAspect="1"/>
          </p:cNvSpPr>
          <p:nvPr>
            <p:ph type="body" sz="quarter" idx="57" hasCustomPrompt="1"/>
          </p:nvPr>
        </p:nvSpPr>
        <p:spPr>
          <a:xfrm>
            <a:off x="897308" y="1862587"/>
            <a:ext cx="2318400" cy="2170800"/>
          </a:xfrm>
          <a:prstGeom prst="rect">
            <a:avLst/>
          </a:prstGeom>
          <a:ln w="120650">
            <a:solidFill>
              <a:srgbClr val="004494"/>
            </a:solidFill>
            <a:miter lim="800000"/>
          </a:ln>
        </p:spPr>
        <p:txBody>
          <a:bodyPr/>
          <a:lstStyle>
            <a:lvl1pPr marL="0" indent="0">
              <a:buNone/>
              <a:defRPr/>
            </a:lvl1pPr>
          </a:lstStyle>
          <a:p>
            <a:pPr lvl="0"/>
            <a:r>
              <a:rPr lang="en-PT"/>
              <a:t> </a:t>
            </a:r>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8" name="Text Placeholder 17"/>
          <p:cNvSpPr>
            <a:spLocks noGrp="1"/>
          </p:cNvSpPr>
          <p:nvPr>
            <p:ph type="body" sz="quarter" idx="43" hasCustomPrompt="1"/>
          </p:nvPr>
        </p:nvSpPr>
        <p:spPr>
          <a:xfrm>
            <a:off x="899093" y="1562583"/>
            <a:ext cx="2316617" cy="234951"/>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0" name="Text Placeholder 17"/>
          <p:cNvSpPr>
            <a:spLocks noGrp="1"/>
          </p:cNvSpPr>
          <p:nvPr>
            <p:ph type="body" sz="quarter" idx="44" hasCustomPrompt="1"/>
          </p:nvPr>
        </p:nvSpPr>
        <p:spPr>
          <a:xfrm>
            <a:off x="3595084" y="1562583"/>
            <a:ext cx="2316617" cy="234951"/>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1" name="Text Placeholder 17"/>
          <p:cNvSpPr>
            <a:spLocks noGrp="1"/>
          </p:cNvSpPr>
          <p:nvPr>
            <p:ph type="body" sz="quarter" idx="45" hasCustomPrompt="1"/>
          </p:nvPr>
        </p:nvSpPr>
        <p:spPr>
          <a:xfrm>
            <a:off x="6272022" y="1562583"/>
            <a:ext cx="2316617" cy="234951"/>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2" name="Text Placeholder 17"/>
          <p:cNvSpPr>
            <a:spLocks noGrp="1"/>
          </p:cNvSpPr>
          <p:nvPr>
            <p:ph type="body" sz="quarter" idx="46" hasCustomPrompt="1"/>
          </p:nvPr>
        </p:nvSpPr>
        <p:spPr>
          <a:xfrm>
            <a:off x="8948965" y="1562583"/>
            <a:ext cx="2316617" cy="234951"/>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3" name="Text Placeholder 17"/>
          <p:cNvSpPr>
            <a:spLocks noGrp="1"/>
          </p:cNvSpPr>
          <p:nvPr>
            <p:ph type="body" sz="quarter" idx="47" hasCustomPrompt="1"/>
          </p:nvPr>
        </p:nvSpPr>
        <p:spPr>
          <a:xfrm>
            <a:off x="1121335" y="2062362"/>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4" name="Text Placeholder 17"/>
          <p:cNvSpPr>
            <a:spLocks noGrp="1"/>
          </p:cNvSpPr>
          <p:nvPr>
            <p:ph type="body" sz="quarter" idx="48" hasCustomPrompt="1"/>
          </p:nvPr>
        </p:nvSpPr>
        <p:spPr>
          <a:xfrm>
            <a:off x="3798275" y="2078247"/>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5" name="Text Placeholder 17"/>
          <p:cNvSpPr>
            <a:spLocks noGrp="1"/>
          </p:cNvSpPr>
          <p:nvPr>
            <p:ph type="body" sz="quarter" idx="49" hasCustomPrompt="1"/>
          </p:nvPr>
        </p:nvSpPr>
        <p:spPr>
          <a:xfrm>
            <a:off x="6480994" y="2078247"/>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6" name="Text Placeholder 17"/>
          <p:cNvSpPr>
            <a:spLocks noGrp="1"/>
          </p:cNvSpPr>
          <p:nvPr>
            <p:ph type="body" sz="quarter" idx="50" hasCustomPrompt="1"/>
          </p:nvPr>
        </p:nvSpPr>
        <p:spPr>
          <a:xfrm>
            <a:off x="9152157" y="2074653"/>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8" name="Text Placeholder 27"/>
          <p:cNvSpPr>
            <a:spLocks noGrp="1"/>
          </p:cNvSpPr>
          <p:nvPr>
            <p:ph type="body" sz="quarter" idx="51" hasCustomPrompt="1"/>
          </p:nvPr>
        </p:nvSpPr>
        <p:spPr>
          <a:xfrm>
            <a:off x="1121335" y="2540000"/>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29" name="Text Placeholder 27"/>
          <p:cNvSpPr>
            <a:spLocks noGrp="1"/>
          </p:cNvSpPr>
          <p:nvPr>
            <p:ph type="body" sz="quarter" idx="52" hasCustomPrompt="1"/>
          </p:nvPr>
        </p:nvSpPr>
        <p:spPr>
          <a:xfrm>
            <a:off x="3798275" y="2540000"/>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0" name="Text Placeholder 27"/>
          <p:cNvSpPr>
            <a:spLocks noGrp="1"/>
          </p:cNvSpPr>
          <p:nvPr>
            <p:ph type="body" sz="quarter" idx="53" hasCustomPrompt="1"/>
          </p:nvPr>
        </p:nvSpPr>
        <p:spPr>
          <a:xfrm>
            <a:off x="6480991" y="2540000"/>
            <a:ext cx="1910232"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1" name="Text Placeholder 27"/>
          <p:cNvSpPr>
            <a:spLocks noGrp="1"/>
          </p:cNvSpPr>
          <p:nvPr>
            <p:ph type="body" sz="quarter" idx="54" hasCustomPrompt="1"/>
          </p:nvPr>
        </p:nvSpPr>
        <p:spPr>
          <a:xfrm>
            <a:off x="9152157" y="2540000"/>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2" name="Text Placeholder 17"/>
          <p:cNvSpPr>
            <a:spLocks noGrp="1"/>
          </p:cNvSpPr>
          <p:nvPr>
            <p:ph type="body" sz="quarter" idx="55" hasCustomPrompt="1"/>
          </p:nvPr>
        </p:nvSpPr>
        <p:spPr>
          <a:xfrm>
            <a:off x="1121335" y="4646490"/>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33" name="Text Placeholder 27"/>
          <p:cNvSpPr>
            <a:spLocks noGrp="1"/>
          </p:cNvSpPr>
          <p:nvPr>
            <p:ph type="body" sz="quarter" idx="56" hasCustomPrompt="1"/>
          </p:nvPr>
        </p:nvSpPr>
        <p:spPr>
          <a:xfrm>
            <a:off x="1121336" y="5104647"/>
            <a:ext cx="9759513" cy="345856"/>
          </a:xfrm>
        </p:spPr>
        <p:txBody>
          <a:bodyPr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4494"/>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a:t>
            </a:r>
          </a:p>
        </p:txBody>
      </p:sp>
      <p:cxnSp>
        <p:nvCxnSpPr>
          <p:cNvPr id="35" name="Straight Connector 34">
            <a:extLst>
              <a:ext uri="{FF2B5EF4-FFF2-40B4-BE49-F238E27FC236}">
                <a16:creationId xmlns:a16="http://schemas.microsoft.com/office/drawing/2014/main" id="{9FD5E480-1C04-014C-8696-4729944DD854}"/>
              </a:ext>
            </a:extLst>
          </p:cNvPr>
          <p:cNvCxnSpPr/>
          <p:nvPr userDrawn="1"/>
        </p:nvCxnSpPr>
        <p:spPr>
          <a:xfrm flipH="1">
            <a:off x="685800" y="0"/>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7" name="Text Placeholder 12">
            <a:extLst>
              <a:ext uri="{FF2B5EF4-FFF2-40B4-BE49-F238E27FC236}">
                <a16:creationId xmlns:a16="http://schemas.microsoft.com/office/drawing/2014/main" id="{0D690E93-810B-994B-84B3-F66DDF99ED60}"/>
              </a:ext>
            </a:extLst>
          </p:cNvPr>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5225384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melines&amp;Flows Slide 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Parallelogram 1"/>
          <p:cNvSpPr/>
          <p:nvPr userDrawn="1"/>
        </p:nvSpPr>
        <p:spPr>
          <a:xfrm>
            <a:off x="9225188" y="4681236"/>
            <a:ext cx="2551613" cy="1374747"/>
          </a:xfrm>
          <a:custGeom>
            <a:avLst/>
            <a:gdLst>
              <a:gd name="connsiteX0" fmla="*/ 0 w 21843"/>
              <a:gd name="connsiteY0" fmla="*/ 21600 h 21600"/>
              <a:gd name="connsiteX1" fmla="*/ 1118 w 21843"/>
              <a:gd name="connsiteY1" fmla="*/ 0 h 21600"/>
              <a:gd name="connsiteX2" fmla="*/ 21843 w 21843"/>
              <a:gd name="connsiteY2" fmla="*/ 0 h 21600"/>
              <a:gd name="connsiteX3" fmla="*/ 17810 w 21843"/>
              <a:gd name="connsiteY3" fmla="*/ 21600 h 21600"/>
              <a:gd name="connsiteX4" fmla="*/ 0 w 21843"/>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3" h="21600" extrusionOk="0">
                <a:moveTo>
                  <a:pt x="0" y="21600"/>
                </a:moveTo>
                <a:cubicBezTo>
                  <a:pt x="373" y="14400"/>
                  <a:pt x="745" y="7200"/>
                  <a:pt x="1118" y="0"/>
                </a:cubicBezTo>
                <a:lnTo>
                  <a:pt x="21843" y="0"/>
                </a:lnTo>
                <a:lnTo>
                  <a:pt x="17810" y="21600"/>
                </a:lnTo>
                <a:lnTo>
                  <a:pt x="0" y="21600"/>
                </a:lnTo>
                <a:close/>
              </a:path>
            </a:pathLst>
          </a:custGeom>
          <a:solidFill>
            <a:srgbClr val="FF0179"/>
          </a:solidFill>
          <a:ln>
            <a:noFill/>
          </a:ln>
        </p:spPr>
        <p:txBody>
          <a:bodyPr lIns="45719" tIns="45719" rIns="45719" bIns="45719" anchor="ctr"/>
          <a:lstStyle/>
          <a:p>
            <a:pPr algn="ctr">
              <a:defRPr sz="1100" b="1">
                <a:solidFill>
                  <a:srgbClr val="FFFFFF"/>
                </a:solidFill>
                <a:latin typeface="EC Square Sans Pro"/>
                <a:ea typeface="EC Square Sans Pro"/>
                <a:cs typeface="EC Square Sans Pro"/>
                <a:sym typeface="EC Square Sans Pro"/>
              </a:defRPr>
            </a:pPr>
            <a:endParaRPr sz="1100"/>
          </a:p>
        </p:txBody>
      </p:sp>
      <p:sp>
        <p:nvSpPr>
          <p:cNvPr id="5" name="Chevron"/>
          <p:cNvSpPr/>
          <p:nvPr userDrawn="1"/>
        </p:nvSpPr>
        <p:spPr>
          <a:xfrm>
            <a:off x="3327880" y="3169896"/>
            <a:ext cx="1486817" cy="2880003"/>
          </a:xfrm>
          <a:prstGeom prst="chevron">
            <a:avLst>
              <a:gd name="adj" fmla="val 10987"/>
            </a:avLst>
          </a:prstGeom>
          <a:solidFill>
            <a:srgbClr val="00B3EF"/>
          </a:solidFill>
          <a:ln>
            <a:noFill/>
          </a:ln>
        </p:spPr>
        <p:txBody>
          <a:bodyPr lIns="45719" tIns="45719" rIns="45719" bIns="45719" anchor="ctr"/>
          <a:lstStyle/>
          <a:p>
            <a:pPr algn="ctr">
              <a:defRPr>
                <a:solidFill>
                  <a:srgbClr val="5088C5"/>
                </a:solidFill>
                <a:latin typeface="Verdana"/>
                <a:ea typeface="Verdana"/>
                <a:cs typeface="Verdana"/>
                <a:sym typeface="Verdana"/>
              </a:defRPr>
            </a:pPr>
            <a:endParaRPr sz="1800"/>
          </a:p>
        </p:txBody>
      </p:sp>
      <p:sp>
        <p:nvSpPr>
          <p:cNvPr id="6" name="Chevron"/>
          <p:cNvSpPr/>
          <p:nvPr userDrawn="1"/>
        </p:nvSpPr>
        <p:spPr>
          <a:xfrm>
            <a:off x="4802208" y="3169896"/>
            <a:ext cx="1486817" cy="2880003"/>
          </a:xfrm>
          <a:prstGeom prst="chevron">
            <a:avLst>
              <a:gd name="adj" fmla="val 10987"/>
            </a:avLst>
          </a:prstGeom>
          <a:solidFill>
            <a:srgbClr val="00B3EF"/>
          </a:solidFill>
          <a:ln>
            <a:noFill/>
          </a:ln>
        </p:spPr>
        <p:txBody>
          <a:bodyPr lIns="45719" tIns="45719" rIns="45719" bIns="45719" anchor="ctr"/>
          <a:lstStyle/>
          <a:p>
            <a:pPr algn="ctr">
              <a:defRPr>
                <a:solidFill>
                  <a:srgbClr val="5088C5"/>
                </a:solidFill>
                <a:latin typeface="Verdana"/>
                <a:ea typeface="Verdana"/>
                <a:cs typeface="Verdana"/>
                <a:sym typeface="Verdana"/>
              </a:defRPr>
            </a:pPr>
            <a:endParaRPr sz="1800"/>
          </a:p>
        </p:txBody>
      </p:sp>
      <p:sp>
        <p:nvSpPr>
          <p:cNvPr id="7" name="Chevron"/>
          <p:cNvSpPr/>
          <p:nvPr userDrawn="1"/>
        </p:nvSpPr>
        <p:spPr>
          <a:xfrm>
            <a:off x="1853552" y="3169896"/>
            <a:ext cx="1486817" cy="2880003"/>
          </a:xfrm>
          <a:prstGeom prst="chevron">
            <a:avLst>
              <a:gd name="adj" fmla="val 10987"/>
            </a:avLst>
          </a:prstGeom>
          <a:solidFill>
            <a:srgbClr val="00B3EF"/>
          </a:solidFill>
          <a:ln>
            <a:noFill/>
          </a:ln>
        </p:spPr>
        <p:txBody>
          <a:bodyPr lIns="45719" tIns="45719" rIns="45719" bIns="45719" anchor="ctr"/>
          <a:lstStyle/>
          <a:p>
            <a:pPr algn="ctr">
              <a:defRPr>
                <a:solidFill>
                  <a:srgbClr val="5088C5"/>
                </a:solidFill>
                <a:latin typeface="Verdana"/>
                <a:ea typeface="Verdana"/>
                <a:cs typeface="Verdana"/>
                <a:sym typeface="Verdana"/>
              </a:defRPr>
            </a:pPr>
            <a:endParaRPr sz="1800"/>
          </a:p>
        </p:txBody>
      </p:sp>
      <p:sp>
        <p:nvSpPr>
          <p:cNvPr id="8" name="Chevron"/>
          <p:cNvSpPr/>
          <p:nvPr userDrawn="1"/>
        </p:nvSpPr>
        <p:spPr>
          <a:xfrm>
            <a:off x="6276536" y="3169896"/>
            <a:ext cx="1486817" cy="2880003"/>
          </a:xfrm>
          <a:prstGeom prst="chevron">
            <a:avLst>
              <a:gd name="adj" fmla="val 10987"/>
            </a:avLst>
          </a:prstGeom>
          <a:solidFill>
            <a:srgbClr val="B2E8FA"/>
          </a:solidFill>
          <a:ln>
            <a:noFill/>
          </a:ln>
        </p:spPr>
        <p:txBody>
          <a:bodyPr lIns="45719" tIns="45719" rIns="45719" bIns="45719" anchor="ctr"/>
          <a:lstStyle/>
          <a:p>
            <a:pPr algn="ctr">
              <a:defRPr>
                <a:latin typeface="Verdana"/>
                <a:ea typeface="Verdana"/>
                <a:cs typeface="Verdana"/>
                <a:sym typeface="Verdana"/>
              </a:defRPr>
            </a:pPr>
            <a:endParaRPr sz="1800"/>
          </a:p>
        </p:txBody>
      </p:sp>
      <p:sp>
        <p:nvSpPr>
          <p:cNvPr id="9" name="Chevron"/>
          <p:cNvSpPr/>
          <p:nvPr userDrawn="1"/>
        </p:nvSpPr>
        <p:spPr>
          <a:xfrm>
            <a:off x="7750864" y="3169896"/>
            <a:ext cx="1486817" cy="2880003"/>
          </a:xfrm>
          <a:prstGeom prst="chevron">
            <a:avLst>
              <a:gd name="adj" fmla="val 10987"/>
            </a:avLst>
          </a:prstGeom>
          <a:solidFill>
            <a:srgbClr val="B2E8FA"/>
          </a:solidFill>
          <a:ln>
            <a:noFill/>
          </a:ln>
        </p:spPr>
        <p:txBody>
          <a:bodyPr lIns="45719" tIns="45719" rIns="45719" bIns="45719" anchor="ctr"/>
          <a:lstStyle/>
          <a:p>
            <a:pPr algn="ctr">
              <a:defRPr sz="1200" b="1">
                <a:solidFill>
                  <a:srgbClr val="FFFFFF"/>
                </a:solidFill>
                <a:latin typeface="EC Square Sans Pro"/>
                <a:ea typeface="EC Square Sans Pro"/>
                <a:cs typeface="EC Square Sans Pro"/>
                <a:sym typeface="EC Square Sans Pro"/>
              </a:defRPr>
            </a:pPr>
            <a:endParaRPr sz="1200"/>
          </a:p>
        </p:txBody>
      </p:sp>
      <p:sp>
        <p:nvSpPr>
          <p:cNvPr id="10" name="Parallelogram 1"/>
          <p:cNvSpPr/>
          <p:nvPr userDrawn="1"/>
        </p:nvSpPr>
        <p:spPr>
          <a:xfrm flipV="1">
            <a:off x="9211053" y="3166433"/>
            <a:ext cx="2565748" cy="1373027"/>
          </a:xfrm>
          <a:custGeom>
            <a:avLst/>
            <a:gdLst>
              <a:gd name="connsiteX0" fmla="*/ 0 w 22207"/>
              <a:gd name="connsiteY0" fmla="*/ 21600 h 21600"/>
              <a:gd name="connsiteX1" fmla="*/ 1482 w 22207"/>
              <a:gd name="connsiteY1" fmla="*/ 0 h 21600"/>
              <a:gd name="connsiteX2" fmla="*/ 22207 w 22207"/>
              <a:gd name="connsiteY2" fmla="*/ 0 h 21600"/>
              <a:gd name="connsiteX3" fmla="*/ 18174 w 22207"/>
              <a:gd name="connsiteY3" fmla="*/ 21600 h 21600"/>
              <a:gd name="connsiteX4" fmla="*/ 0 w 22207"/>
              <a:gd name="connsiteY4" fmla="*/ 21600 h 21600"/>
              <a:gd name="connsiteX0" fmla="*/ 0 w 21964"/>
              <a:gd name="connsiteY0" fmla="*/ 21488 h 21600"/>
              <a:gd name="connsiteX1" fmla="*/ 1239 w 21964"/>
              <a:gd name="connsiteY1" fmla="*/ 0 h 21600"/>
              <a:gd name="connsiteX2" fmla="*/ 21964 w 21964"/>
              <a:gd name="connsiteY2" fmla="*/ 0 h 21600"/>
              <a:gd name="connsiteX3" fmla="*/ 17931 w 21964"/>
              <a:gd name="connsiteY3" fmla="*/ 21600 h 21600"/>
              <a:gd name="connsiteX4" fmla="*/ 0 w 21964"/>
              <a:gd name="connsiteY4" fmla="*/ 21488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4" h="21600" extrusionOk="0">
                <a:moveTo>
                  <a:pt x="0" y="21488"/>
                </a:moveTo>
                <a:lnTo>
                  <a:pt x="1239" y="0"/>
                </a:lnTo>
                <a:lnTo>
                  <a:pt x="21964" y="0"/>
                </a:lnTo>
                <a:lnTo>
                  <a:pt x="17931" y="21600"/>
                </a:lnTo>
                <a:lnTo>
                  <a:pt x="0" y="21488"/>
                </a:lnTo>
                <a:close/>
              </a:path>
            </a:pathLst>
          </a:custGeom>
          <a:solidFill>
            <a:srgbClr val="FF0179"/>
          </a:solidFill>
          <a:ln>
            <a:noFill/>
          </a:ln>
        </p:spPr>
        <p:txBody>
          <a:bodyPr lIns="45719" tIns="45719" rIns="45719" bIns="45719" anchor="ctr"/>
          <a:lstStyle/>
          <a:p>
            <a:pPr algn="ctr">
              <a:defRPr sz="1100" b="1">
                <a:solidFill>
                  <a:srgbClr val="FFFFFF"/>
                </a:solidFill>
                <a:latin typeface="EC Square Sans Pro"/>
                <a:ea typeface="EC Square Sans Pro"/>
                <a:cs typeface="EC Square Sans Pro"/>
                <a:sym typeface="EC Square Sans Pro"/>
              </a:defRPr>
            </a:pPr>
            <a:endParaRPr sz="1100"/>
          </a:p>
        </p:txBody>
      </p:sp>
      <p:sp>
        <p:nvSpPr>
          <p:cNvPr id="11" name="Chevron"/>
          <p:cNvSpPr/>
          <p:nvPr userDrawn="1"/>
        </p:nvSpPr>
        <p:spPr>
          <a:xfrm>
            <a:off x="379224" y="3169897"/>
            <a:ext cx="1486817" cy="2880004"/>
          </a:xfrm>
          <a:prstGeom prst="chevron">
            <a:avLst>
              <a:gd name="adj" fmla="val 10987"/>
            </a:avLst>
          </a:prstGeom>
          <a:solidFill>
            <a:srgbClr val="004494"/>
          </a:solidFill>
          <a:ln>
            <a:noFill/>
          </a:ln>
        </p:spPr>
        <p:txBody>
          <a:bodyPr lIns="45719" tIns="45719" rIns="45719" bIns="45719" anchor="ctr"/>
          <a:lstStyle/>
          <a:p>
            <a:pPr algn="ctr">
              <a:defRPr sz="1200" b="1">
                <a:solidFill>
                  <a:srgbClr val="FFFFFF"/>
                </a:solidFill>
                <a:latin typeface="EC Square Sans Pro"/>
                <a:ea typeface="EC Square Sans Pro"/>
                <a:cs typeface="EC Square Sans Pro"/>
                <a:sym typeface="EC Square Sans Pro"/>
              </a:defRPr>
            </a:pPr>
            <a:endParaRPr sz="1200"/>
          </a:p>
        </p:txBody>
      </p:sp>
      <p:sp>
        <p:nvSpPr>
          <p:cNvPr id="12" name="Straight Connector 33"/>
          <p:cNvSpPr/>
          <p:nvPr userDrawn="1"/>
        </p:nvSpPr>
        <p:spPr>
          <a:xfrm>
            <a:off x="1845230" y="2422329"/>
            <a:ext cx="4190319" cy="3"/>
          </a:xfrm>
          <a:prstGeom prst="line">
            <a:avLst/>
          </a:prstGeom>
          <a:ln>
            <a:solidFill>
              <a:srgbClr val="00B3EF"/>
            </a:solidFill>
          </a:ln>
        </p:spPr>
        <p:txBody>
          <a:bodyPr lIns="45719" tIns="45719" rIns="45719" bIns="45719"/>
          <a:lstStyle/>
          <a:p>
            <a:endParaRPr sz="1800"/>
          </a:p>
        </p:txBody>
      </p:sp>
      <p:sp>
        <p:nvSpPr>
          <p:cNvPr id="13" name="Oval 34"/>
          <p:cNvSpPr/>
          <p:nvPr userDrawn="1"/>
        </p:nvSpPr>
        <p:spPr>
          <a:xfrm>
            <a:off x="3897877" y="2382959"/>
            <a:ext cx="85027" cy="78743"/>
          </a:xfrm>
          <a:prstGeom prst="ellipse">
            <a:avLst/>
          </a:prstGeom>
          <a:solidFill>
            <a:srgbClr val="00B3EF"/>
          </a:solidFill>
          <a:ln>
            <a:noFill/>
            <a:miter lim="400000"/>
          </a:ln>
        </p:spPr>
        <p:txBody>
          <a:bodyPr lIns="45719" tIns="45719" rIns="45719" bIns="45719" anchor="ctr"/>
          <a:lstStyle/>
          <a:p>
            <a:pPr algn="ctr">
              <a:defRPr>
                <a:solidFill>
                  <a:srgbClr val="FFFFFF"/>
                </a:solidFill>
                <a:latin typeface="EC Square Sans Pro"/>
                <a:ea typeface="EC Square Sans Pro"/>
                <a:cs typeface="EC Square Sans Pro"/>
                <a:sym typeface="EC Square Sans Pro"/>
              </a:defRPr>
            </a:pPr>
            <a:endParaRPr sz="1800"/>
          </a:p>
        </p:txBody>
      </p:sp>
      <p:sp>
        <p:nvSpPr>
          <p:cNvPr id="14" name="Straight Connector 35"/>
          <p:cNvSpPr/>
          <p:nvPr userDrawn="1"/>
        </p:nvSpPr>
        <p:spPr>
          <a:xfrm>
            <a:off x="6059935" y="2422329"/>
            <a:ext cx="2877808" cy="3"/>
          </a:xfrm>
          <a:prstGeom prst="line">
            <a:avLst/>
          </a:prstGeom>
          <a:ln>
            <a:solidFill>
              <a:srgbClr val="B2E8FA"/>
            </a:solidFill>
          </a:ln>
        </p:spPr>
        <p:txBody>
          <a:bodyPr lIns="45719" tIns="45719" rIns="45719" bIns="45719"/>
          <a:lstStyle/>
          <a:p>
            <a:endParaRPr sz="1800"/>
          </a:p>
        </p:txBody>
      </p:sp>
      <p:sp>
        <p:nvSpPr>
          <p:cNvPr id="15" name="Oval 36"/>
          <p:cNvSpPr/>
          <p:nvPr userDrawn="1"/>
        </p:nvSpPr>
        <p:spPr>
          <a:xfrm>
            <a:off x="7456325" y="2382959"/>
            <a:ext cx="85027" cy="78743"/>
          </a:xfrm>
          <a:prstGeom prst="ellipse">
            <a:avLst/>
          </a:prstGeom>
          <a:solidFill>
            <a:srgbClr val="B2E8FA"/>
          </a:solidFill>
          <a:ln>
            <a:noFill/>
            <a:miter lim="400000"/>
          </a:ln>
        </p:spPr>
        <p:txBody>
          <a:bodyPr lIns="45719" tIns="45719" rIns="45719" bIns="45719" anchor="ctr"/>
          <a:lstStyle/>
          <a:p>
            <a:pPr algn="ctr">
              <a:defRPr>
                <a:solidFill>
                  <a:srgbClr val="FFFFFF"/>
                </a:solidFill>
                <a:latin typeface="EC Square Sans Pro"/>
                <a:ea typeface="EC Square Sans Pro"/>
                <a:cs typeface="EC Square Sans Pro"/>
                <a:sym typeface="EC Square Sans Pro"/>
              </a:defRPr>
            </a:pPr>
            <a:endParaRPr sz="1800"/>
          </a:p>
        </p:txBody>
      </p:sp>
      <p:sp>
        <p:nvSpPr>
          <p:cNvPr id="16" name="Straight Connector 38"/>
          <p:cNvSpPr/>
          <p:nvPr userDrawn="1"/>
        </p:nvSpPr>
        <p:spPr>
          <a:xfrm>
            <a:off x="8978780" y="2422329"/>
            <a:ext cx="2677389" cy="3"/>
          </a:xfrm>
          <a:prstGeom prst="line">
            <a:avLst/>
          </a:prstGeom>
          <a:ln>
            <a:solidFill>
              <a:srgbClr val="FF0179"/>
            </a:solidFill>
          </a:ln>
        </p:spPr>
        <p:txBody>
          <a:bodyPr lIns="45719" tIns="45719" rIns="45719" bIns="45719"/>
          <a:lstStyle/>
          <a:p>
            <a:endParaRPr sz="1800"/>
          </a:p>
        </p:txBody>
      </p:sp>
      <p:sp>
        <p:nvSpPr>
          <p:cNvPr id="17" name="Oval 39"/>
          <p:cNvSpPr/>
          <p:nvPr userDrawn="1"/>
        </p:nvSpPr>
        <p:spPr>
          <a:xfrm>
            <a:off x="10274961" y="2382959"/>
            <a:ext cx="85027" cy="78743"/>
          </a:xfrm>
          <a:prstGeom prst="ellipse">
            <a:avLst/>
          </a:prstGeom>
          <a:solidFill>
            <a:srgbClr val="FF0179"/>
          </a:solidFill>
          <a:ln>
            <a:noFill/>
          </a:ln>
        </p:spPr>
        <p:txBody>
          <a:bodyPr lIns="45719" tIns="45719" rIns="45719" bIns="45719" anchor="ctr"/>
          <a:lstStyle/>
          <a:p>
            <a:pPr algn="ctr">
              <a:defRPr>
                <a:solidFill>
                  <a:srgbClr val="FFFFFF"/>
                </a:solidFill>
                <a:latin typeface="EC Square Sans Pro"/>
                <a:ea typeface="EC Square Sans Pro"/>
                <a:cs typeface="EC Square Sans Pro"/>
                <a:sym typeface="EC Square Sans Pro"/>
              </a:defRPr>
            </a:pPr>
            <a:endParaRPr sz="1800"/>
          </a:p>
        </p:txBody>
      </p:sp>
      <p:sp>
        <p:nvSpPr>
          <p:cNvPr id="18" name="Straight Connector 46"/>
          <p:cNvSpPr/>
          <p:nvPr userDrawn="1"/>
        </p:nvSpPr>
        <p:spPr>
          <a:xfrm>
            <a:off x="317622" y="2422329"/>
            <a:ext cx="1498156" cy="3"/>
          </a:xfrm>
          <a:prstGeom prst="line">
            <a:avLst/>
          </a:prstGeom>
          <a:ln>
            <a:solidFill>
              <a:srgbClr val="004494"/>
            </a:solidFill>
          </a:ln>
        </p:spPr>
        <p:txBody>
          <a:bodyPr lIns="45719" tIns="45719" rIns="45719" bIns="45719"/>
          <a:lstStyle/>
          <a:p>
            <a:endParaRPr sz="1800"/>
          </a:p>
        </p:txBody>
      </p:sp>
      <p:sp>
        <p:nvSpPr>
          <p:cNvPr id="19" name="Oval 47"/>
          <p:cNvSpPr/>
          <p:nvPr userDrawn="1"/>
        </p:nvSpPr>
        <p:spPr>
          <a:xfrm>
            <a:off x="1056473" y="2381757"/>
            <a:ext cx="81147" cy="81147"/>
          </a:xfrm>
          <a:prstGeom prst="ellipse">
            <a:avLst/>
          </a:prstGeom>
          <a:solidFill>
            <a:srgbClr val="004494"/>
          </a:solidFill>
          <a:ln>
            <a:noFill/>
            <a:miter lim="400000"/>
          </a:ln>
        </p:spPr>
        <p:txBody>
          <a:bodyPr lIns="45719" tIns="45719" rIns="45719" bIns="45719" anchor="ctr"/>
          <a:lstStyle/>
          <a:p>
            <a:pPr algn="ctr">
              <a:defRPr>
                <a:solidFill>
                  <a:srgbClr val="FFFFFF"/>
                </a:solidFill>
                <a:latin typeface="EC Square Sans Pro"/>
                <a:ea typeface="EC Square Sans Pro"/>
                <a:cs typeface="EC Square Sans Pro"/>
                <a:sym typeface="EC Square Sans Pro"/>
              </a:defRPr>
            </a:pPr>
            <a:endParaRPr sz="1800"/>
          </a:p>
        </p:txBody>
      </p:sp>
      <p:sp>
        <p:nvSpPr>
          <p:cNvPr id="20" name="Text Placeholder 12"/>
          <p:cNvSpPr>
            <a:spLocks noGrp="1" noChangeAspect="1"/>
          </p:cNvSpPr>
          <p:nvPr>
            <p:ph type="body" sz="quarter" idx="73" hasCustomPrompt="1"/>
          </p:nvPr>
        </p:nvSpPr>
        <p:spPr>
          <a:xfrm>
            <a:off x="802499" y="1650889"/>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1" name="Text Placeholder 12"/>
          <p:cNvSpPr>
            <a:spLocks noGrp="1" noChangeAspect="1"/>
          </p:cNvSpPr>
          <p:nvPr>
            <p:ph type="body" sz="quarter" idx="74" hasCustomPrompt="1"/>
          </p:nvPr>
        </p:nvSpPr>
        <p:spPr>
          <a:xfrm>
            <a:off x="7204293" y="1650889"/>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2" name="Text Placeholder 12"/>
          <p:cNvSpPr>
            <a:spLocks noGrp="1" noChangeAspect="1"/>
          </p:cNvSpPr>
          <p:nvPr>
            <p:ph type="body" sz="quarter" idx="75" hasCustomPrompt="1"/>
          </p:nvPr>
        </p:nvSpPr>
        <p:spPr>
          <a:xfrm>
            <a:off x="3645843" y="1650889"/>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4" name="Text Placeholder 12"/>
          <p:cNvSpPr>
            <a:spLocks noGrp="1" noChangeAspect="1"/>
          </p:cNvSpPr>
          <p:nvPr>
            <p:ph type="body" sz="quarter" idx="77" hasCustomPrompt="1"/>
          </p:nvPr>
        </p:nvSpPr>
        <p:spPr>
          <a:xfrm>
            <a:off x="10022928" y="1650889"/>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5" name="Text Placeholder 25"/>
          <p:cNvSpPr>
            <a:spLocks noGrp="1"/>
          </p:cNvSpPr>
          <p:nvPr>
            <p:ph type="body" sz="quarter" idx="71" hasCustomPrompt="1"/>
          </p:nvPr>
        </p:nvSpPr>
        <p:spPr>
          <a:xfrm>
            <a:off x="339530" y="2604679"/>
            <a:ext cx="1515031" cy="250855"/>
          </a:xfrm>
        </p:spPr>
        <p:txBody>
          <a:bodyP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4494"/>
                </a:solidFill>
              </a:defRPr>
            </a:lvl1pPr>
          </a:lstStyle>
          <a:p>
            <a:r>
              <a:rPr lang="pt-PT" err="1"/>
              <a:t>Text</a:t>
            </a:r>
            <a:endParaRPr lang="pt-PT"/>
          </a:p>
        </p:txBody>
      </p:sp>
      <p:sp>
        <p:nvSpPr>
          <p:cNvPr id="26" name="Text Placeholder 25"/>
          <p:cNvSpPr>
            <a:spLocks noGrp="1"/>
          </p:cNvSpPr>
          <p:nvPr>
            <p:ph type="body" sz="quarter" idx="78" hasCustomPrompt="1"/>
          </p:nvPr>
        </p:nvSpPr>
        <p:spPr>
          <a:xfrm>
            <a:off x="3182873" y="2604679"/>
            <a:ext cx="1515031" cy="250855"/>
          </a:xfrm>
        </p:spPr>
        <p:txBody>
          <a:bodyP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err="1"/>
              <a:t>Text</a:t>
            </a:r>
            <a:endParaRPr lang="pt-PT"/>
          </a:p>
        </p:txBody>
      </p:sp>
      <p:sp>
        <p:nvSpPr>
          <p:cNvPr id="27" name="Text Placeholder 25"/>
          <p:cNvSpPr>
            <a:spLocks noGrp="1"/>
          </p:cNvSpPr>
          <p:nvPr>
            <p:ph type="body" sz="quarter" idx="79" hasCustomPrompt="1"/>
          </p:nvPr>
        </p:nvSpPr>
        <p:spPr>
          <a:xfrm>
            <a:off x="6741322" y="2604679"/>
            <a:ext cx="1515031" cy="250855"/>
          </a:xfrm>
        </p:spPr>
        <p:txBody>
          <a:bodyP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B2E8FA"/>
                </a:solidFill>
              </a:defRPr>
            </a:lvl1pPr>
          </a:lstStyle>
          <a:p>
            <a:r>
              <a:rPr lang="pt-PT" err="1"/>
              <a:t>Text</a:t>
            </a:r>
            <a:endParaRPr lang="pt-PT"/>
          </a:p>
        </p:txBody>
      </p:sp>
      <p:sp>
        <p:nvSpPr>
          <p:cNvPr id="28" name="Text Placeholder 25"/>
          <p:cNvSpPr>
            <a:spLocks noGrp="1"/>
          </p:cNvSpPr>
          <p:nvPr>
            <p:ph type="body" sz="quarter" idx="80" hasCustomPrompt="1"/>
          </p:nvPr>
        </p:nvSpPr>
        <p:spPr>
          <a:xfrm>
            <a:off x="9574597" y="2604679"/>
            <a:ext cx="1515031" cy="250855"/>
          </a:xfrm>
        </p:spPr>
        <p:txBody>
          <a:bodyP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29" name="Text Placeholder 25"/>
          <p:cNvSpPr>
            <a:spLocks noGrp="1"/>
          </p:cNvSpPr>
          <p:nvPr>
            <p:ph type="body" sz="quarter" idx="81" hasCustomPrompt="1"/>
          </p:nvPr>
        </p:nvSpPr>
        <p:spPr>
          <a:xfrm>
            <a:off x="620225" y="4033556"/>
            <a:ext cx="1034787"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0" name="Text Placeholder 25"/>
          <p:cNvSpPr>
            <a:spLocks noGrp="1"/>
          </p:cNvSpPr>
          <p:nvPr>
            <p:ph type="body" sz="quarter" idx="82" hasCustomPrompt="1"/>
          </p:nvPr>
        </p:nvSpPr>
        <p:spPr>
          <a:xfrm>
            <a:off x="3546776" y="4033556"/>
            <a:ext cx="1034787"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1" name="Text Placeholder 25"/>
          <p:cNvSpPr>
            <a:spLocks noGrp="1"/>
          </p:cNvSpPr>
          <p:nvPr>
            <p:ph type="body" sz="quarter" idx="83" hasCustomPrompt="1"/>
          </p:nvPr>
        </p:nvSpPr>
        <p:spPr>
          <a:xfrm>
            <a:off x="5010051" y="4033556"/>
            <a:ext cx="1034787"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2" name="Text Placeholder 25"/>
          <p:cNvSpPr>
            <a:spLocks noGrp="1"/>
          </p:cNvSpPr>
          <p:nvPr>
            <p:ph type="body" sz="quarter" idx="84" hasCustomPrompt="1"/>
          </p:nvPr>
        </p:nvSpPr>
        <p:spPr>
          <a:xfrm>
            <a:off x="6473325" y="4033556"/>
            <a:ext cx="1034787"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004494"/>
                </a:solidFill>
              </a:defRPr>
            </a:lvl1pPr>
          </a:lstStyle>
          <a:p>
            <a:r>
              <a:rPr lang="pt-PT" err="1"/>
              <a:t>Text</a:t>
            </a:r>
            <a:r>
              <a:rPr lang="pt-PT"/>
              <a:t> </a:t>
            </a:r>
            <a:r>
              <a:rPr lang="pt-PT" err="1"/>
              <a:t>here</a:t>
            </a:r>
            <a:endParaRPr lang="pt-PT"/>
          </a:p>
        </p:txBody>
      </p:sp>
      <p:sp>
        <p:nvSpPr>
          <p:cNvPr id="33" name="Text Placeholder 25"/>
          <p:cNvSpPr>
            <a:spLocks noGrp="1"/>
          </p:cNvSpPr>
          <p:nvPr>
            <p:ph type="body" sz="quarter" idx="85" hasCustomPrompt="1"/>
          </p:nvPr>
        </p:nvSpPr>
        <p:spPr>
          <a:xfrm>
            <a:off x="7936601" y="4033556"/>
            <a:ext cx="1034787"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004494"/>
                </a:solidFill>
              </a:defRPr>
            </a:lvl1pPr>
          </a:lstStyle>
          <a:p>
            <a:r>
              <a:rPr lang="pt-PT" err="1"/>
              <a:t>Text</a:t>
            </a:r>
            <a:r>
              <a:rPr lang="pt-PT"/>
              <a:t> </a:t>
            </a:r>
            <a:r>
              <a:rPr lang="pt-PT" err="1"/>
              <a:t>here</a:t>
            </a:r>
            <a:endParaRPr lang="pt-PT"/>
          </a:p>
        </p:txBody>
      </p:sp>
      <p:sp>
        <p:nvSpPr>
          <p:cNvPr id="34" name="Text Placeholder 25"/>
          <p:cNvSpPr>
            <a:spLocks noGrp="1"/>
          </p:cNvSpPr>
          <p:nvPr>
            <p:ph type="body" sz="quarter" idx="86" hasCustomPrompt="1"/>
          </p:nvPr>
        </p:nvSpPr>
        <p:spPr>
          <a:xfrm>
            <a:off x="9484206" y="3276607"/>
            <a:ext cx="1666535"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5" name="Text Placeholder 25"/>
          <p:cNvSpPr>
            <a:spLocks noGrp="1"/>
          </p:cNvSpPr>
          <p:nvPr>
            <p:ph type="body" sz="quarter" idx="87" hasCustomPrompt="1"/>
          </p:nvPr>
        </p:nvSpPr>
        <p:spPr>
          <a:xfrm>
            <a:off x="9484206" y="4792268"/>
            <a:ext cx="1666535"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6" name="Text Placeholder 25"/>
          <p:cNvSpPr>
            <a:spLocks noGrp="1"/>
          </p:cNvSpPr>
          <p:nvPr>
            <p:ph type="body" sz="quarter" idx="88" hasCustomPrompt="1"/>
          </p:nvPr>
        </p:nvSpPr>
        <p:spPr>
          <a:xfrm>
            <a:off x="2083501" y="4033556"/>
            <a:ext cx="1034787" cy="1152680"/>
          </a:xfrm>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8" name="Text Placeholder 4"/>
          <p:cNvSpPr>
            <a:spLocks noGrp="1"/>
          </p:cNvSpPr>
          <p:nvPr>
            <p:ph type="body" sz="quarter" idx="42" hasCustomPrompt="1"/>
          </p:nvPr>
        </p:nvSpPr>
        <p:spPr>
          <a:xfrm>
            <a:off x="839789" y="1079981"/>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cxnSp>
        <p:nvCxnSpPr>
          <p:cNvPr id="41" name="Straight Connector 40">
            <a:extLst>
              <a:ext uri="{FF2B5EF4-FFF2-40B4-BE49-F238E27FC236}">
                <a16:creationId xmlns:a16="http://schemas.microsoft.com/office/drawing/2014/main" id="{20A9CC26-F8DC-2841-818F-2A14E0FBE998}"/>
              </a:ext>
            </a:extLst>
          </p:cNvPr>
          <p:cNvCxnSpPr/>
          <p:nvPr userDrawn="1"/>
        </p:nvCxnSpPr>
        <p:spPr>
          <a:xfrm flipH="1">
            <a:off x="685800" y="-4152"/>
            <a:ext cx="0" cy="1358291"/>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511E2E29-B33D-2745-B206-F7F08BD91FB3}"/>
              </a:ext>
            </a:extLst>
          </p:cNvPr>
          <p:cNvSpPr>
            <a:spLocks noGrp="1" noChangeAspect="1"/>
          </p:cNvSpPr>
          <p:nvPr>
            <p:ph type="body" sz="quarter" idx="15" hasCustomPrompt="1"/>
          </p:nvPr>
        </p:nvSpPr>
        <p:spPr>
          <a:xfrm>
            <a:off x="11172715" y="6240999"/>
            <a:ext cx="654895"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6414812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_Index Slide 2">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148134"/>
            <a:ext cx="6199909" cy="561732"/>
          </a:xfrm>
        </p:spPr>
        <p:txBody>
          <a:bodyPr lIns="0" tIns="0" rIns="0" bIns="0" anchor="t">
            <a:noAutofit/>
          </a:bodyPr>
          <a:lstStyle>
            <a:lvl1pPr marL="0" indent="0" algn="l">
              <a:buNone/>
              <a:defRPr sz="3600">
                <a:solidFill>
                  <a:srgbClr val="004494"/>
                </a:solidFill>
              </a:defRPr>
            </a:lvl1pPr>
          </a:lstStyle>
          <a:p>
            <a:pPr lvl="0"/>
            <a:r>
              <a:rPr lang="pt-PT" err="1"/>
              <a:t>Lorem</a:t>
            </a:r>
            <a:r>
              <a:rPr lang="pt-PT"/>
              <a:t> </a:t>
            </a:r>
            <a:r>
              <a:rPr lang="pt-PT" err="1"/>
              <a:t>ipsum</a:t>
            </a:r>
            <a:r>
              <a:rPr lang="pt-PT"/>
              <a:t> </a:t>
            </a:r>
            <a:r>
              <a:rPr lang="pt-PT" err="1"/>
              <a:t>dolor</a:t>
            </a:r>
            <a:endParaRPr lang="pt-PT"/>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1" y="4399335"/>
            <a:ext cx="3583193" cy="422048"/>
          </a:xfrm>
        </p:spPr>
        <p:txBody>
          <a:bodyPr>
            <a:noAutofit/>
          </a:bodyPr>
          <a:lstStyle>
            <a:lvl1pPr marL="0" indent="0" algn="l">
              <a:buNone/>
              <a:defRPr sz="2400" b="0" baseline="0">
                <a:solidFill>
                  <a:srgbClr val="FF0179"/>
                </a:solidFill>
              </a:defRPr>
            </a:lvl1pPr>
          </a:lstStyle>
          <a:p>
            <a:pPr lvl="0"/>
            <a:r>
              <a:rPr lang="pt-PT"/>
              <a:t>XX’</a:t>
            </a:r>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flipV="1">
            <a:off x="838201" y="4128377"/>
            <a:ext cx="817255" cy="45719"/>
          </a:xfrm>
          <a:solidFill>
            <a:srgbClr val="FF0179"/>
          </a:solidFill>
        </p:spPr>
        <p:txBody>
          <a:bodyPr wrap="square" lIns="0" tIns="0" rIns="0" bIns="0">
            <a:noAutofit/>
          </a:bodyPr>
          <a:lstStyle>
            <a:lvl1pPr marL="0" indent="0" algn="l">
              <a:buNone/>
              <a:defRPr sz="4400" b="1" baseline="0">
                <a:solidFill>
                  <a:srgbClr val="FF0179"/>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9" y="2062709"/>
            <a:ext cx="6199908" cy="906908"/>
          </a:xfrm>
        </p:spPr>
        <p:txBody>
          <a:bodyPr>
            <a:noAutofit/>
          </a:bodyPr>
          <a:lstStyle>
            <a:lvl1pPr marL="0" indent="0" algn="l">
              <a:buNone/>
              <a:defRPr sz="7200" b="1" i="0" spc="-151">
                <a:ln w="25400">
                  <a:noFill/>
                </a:ln>
                <a:solidFill>
                  <a:srgbClr val="004494"/>
                </a:solidFill>
                <a:effectLst/>
                <a:latin typeface="EC Square Sans Pro" panose="020B0506040000020004" pitchFamily="34" charset="0"/>
              </a:defRPr>
            </a:lvl1pPr>
          </a:lstStyle>
          <a:p>
            <a:pPr lvl="0"/>
            <a:r>
              <a:rPr lang="pt-PT" err="1"/>
              <a:t>Lorem</a:t>
            </a:r>
            <a:r>
              <a:rPr lang="pt-PT"/>
              <a:t> </a:t>
            </a:r>
            <a:r>
              <a:rPr lang="pt-PT" err="1"/>
              <a:t>ipsum</a:t>
            </a:r>
            <a:endParaRPr lang="pt-PT"/>
          </a:p>
        </p:txBody>
      </p:sp>
      <p:grpSp>
        <p:nvGrpSpPr>
          <p:cNvPr id="12" name="Group 11">
            <a:extLst>
              <a:ext uri="{FF2B5EF4-FFF2-40B4-BE49-F238E27FC236}">
                <a16:creationId xmlns:a16="http://schemas.microsoft.com/office/drawing/2014/main" id="{65CD41EA-944C-8640-BF91-5F1A6767DA4F}"/>
              </a:ext>
            </a:extLst>
          </p:cNvPr>
          <p:cNvGrpSpPr/>
          <p:nvPr userDrawn="1"/>
        </p:nvGrpSpPr>
        <p:grpSpPr>
          <a:xfrm>
            <a:off x="8223510" y="1867774"/>
            <a:ext cx="552151" cy="549383"/>
            <a:chOff x="8922778" y="5202611"/>
            <a:chExt cx="555176" cy="552393"/>
          </a:xfrm>
        </p:grpSpPr>
        <p:cxnSp>
          <p:nvCxnSpPr>
            <p:cNvPr id="13" name="Straight Connector 12">
              <a:extLst>
                <a:ext uri="{FF2B5EF4-FFF2-40B4-BE49-F238E27FC236}">
                  <a16:creationId xmlns:a16="http://schemas.microsoft.com/office/drawing/2014/main" id="{41BC22F3-189F-DB47-A314-3E5CCF77708E}"/>
                </a:ext>
              </a:extLst>
            </p:cNvPr>
            <p:cNvCxnSpPr>
              <a:cxnSpLocks/>
            </p:cNvCxnSpPr>
            <p:nvPr userDrawn="1"/>
          </p:nvCxnSpPr>
          <p:spPr>
            <a:xfrm>
              <a:off x="9297623" y="5479119"/>
              <a:ext cx="180331" cy="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1E3AA2-B44B-6D45-9546-5840BDF6EBAA}"/>
                </a:ext>
              </a:extLst>
            </p:cNvPr>
            <p:cNvCxnSpPr>
              <a:cxnSpLocks/>
            </p:cNvCxnSpPr>
            <p:nvPr userDrawn="1"/>
          </p:nvCxnSpPr>
          <p:spPr>
            <a:xfrm>
              <a:off x="8922778" y="5479119"/>
              <a:ext cx="180331" cy="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5E7D70-ED22-094F-9B62-D2D6B7978430}"/>
                </a:ext>
              </a:extLst>
            </p:cNvPr>
            <p:cNvCxnSpPr>
              <a:cxnSpLocks/>
            </p:cNvCxnSpPr>
            <p:nvPr userDrawn="1"/>
          </p:nvCxnSpPr>
          <p:spPr>
            <a:xfrm>
              <a:off x="9199285" y="5575004"/>
              <a:ext cx="0" cy="18000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60AA9-4444-194D-92F9-06D1A09F104F}"/>
                </a:ext>
              </a:extLst>
            </p:cNvPr>
            <p:cNvCxnSpPr>
              <a:cxnSpLocks/>
            </p:cNvCxnSpPr>
            <p:nvPr userDrawn="1"/>
          </p:nvCxnSpPr>
          <p:spPr>
            <a:xfrm>
              <a:off x="9199285" y="5202611"/>
              <a:ext cx="0" cy="18000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9F801A2-7C8C-5E4E-903B-C042720D4A32}"/>
              </a:ext>
            </a:extLst>
          </p:cNvPr>
          <p:cNvGrpSpPr/>
          <p:nvPr userDrawn="1"/>
        </p:nvGrpSpPr>
        <p:grpSpPr>
          <a:xfrm>
            <a:off x="6392735" y="1052513"/>
            <a:ext cx="2801112" cy="182880"/>
            <a:chOff x="799286" y="621792"/>
            <a:chExt cx="2801112" cy="182880"/>
          </a:xfrm>
        </p:grpSpPr>
        <p:cxnSp>
          <p:nvCxnSpPr>
            <p:cNvPr id="23" name="Straight Connector 22">
              <a:extLst>
                <a:ext uri="{FF2B5EF4-FFF2-40B4-BE49-F238E27FC236}">
                  <a16:creationId xmlns:a16="http://schemas.microsoft.com/office/drawing/2014/main" id="{96732721-F09E-2D4F-9DB8-D49373918D53}"/>
                </a:ext>
              </a:extLst>
            </p:cNvPr>
            <p:cNvCxnSpPr>
              <a:cxnSpLocks/>
            </p:cNvCxnSpPr>
            <p:nvPr userDrawn="1"/>
          </p:nvCxnSpPr>
          <p:spPr>
            <a:xfrm>
              <a:off x="799286" y="621792"/>
              <a:ext cx="1548384"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3E32337-2444-0C4C-9C54-6B7123DB93C2}"/>
                </a:ext>
              </a:extLst>
            </p:cNvPr>
            <p:cNvCxnSpPr>
              <a:cxnSpLocks/>
            </p:cNvCxnSpPr>
            <p:nvPr userDrawn="1"/>
          </p:nvCxnSpPr>
          <p:spPr>
            <a:xfrm>
              <a:off x="2509214" y="621792"/>
              <a:ext cx="25908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AD7CB4-6D58-D649-925D-C58FE557D5CD}"/>
                </a:ext>
              </a:extLst>
            </p:cNvPr>
            <p:cNvCxnSpPr>
              <a:cxnSpLocks/>
            </p:cNvCxnSpPr>
            <p:nvPr userDrawn="1"/>
          </p:nvCxnSpPr>
          <p:spPr>
            <a:xfrm>
              <a:off x="2052014" y="804672"/>
              <a:ext cx="1548384" cy="0"/>
            </a:xfrm>
            <a:prstGeom prst="line">
              <a:avLst/>
            </a:prstGeom>
            <a:ln w="12700" cap="rnd">
              <a:solidFill>
                <a:srgbClr val="C5E3F3"/>
              </a:solidFill>
              <a:beve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D40B60F-E089-944C-842D-2BE4A64DB661}"/>
              </a:ext>
            </a:extLst>
          </p:cNvPr>
          <p:cNvGrpSpPr/>
          <p:nvPr userDrawn="1"/>
        </p:nvGrpSpPr>
        <p:grpSpPr>
          <a:xfrm rot="10800000">
            <a:off x="1958292" y="5981192"/>
            <a:ext cx="2801112" cy="182880"/>
            <a:chOff x="799286" y="621792"/>
            <a:chExt cx="2801112" cy="182880"/>
          </a:xfrm>
        </p:grpSpPr>
        <p:cxnSp>
          <p:nvCxnSpPr>
            <p:cNvPr id="27" name="Straight Connector 26">
              <a:extLst>
                <a:ext uri="{FF2B5EF4-FFF2-40B4-BE49-F238E27FC236}">
                  <a16:creationId xmlns:a16="http://schemas.microsoft.com/office/drawing/2014/main" id="{CAE514C1-0B71-8748-8907-FC5E4B8BD900}"/>
                </a:ext>
              </a:extLst>
            </p:cNvPr>
            <p:cNvCxnSpPr>
              <a:cxnSpLocks/>
            </p:cNvCxnSpPr>
            <p:nvPr userDrawn="1"/>
          </p:nvCxnSpPr>
          <p:spPr>
            <a:xfrm>
              <a:off x="799286" y="621792"/>
              <a:ext cx="154838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FC3E9F-F602-EE40-935D-B8447386227E}"/>
                </a:ext>
              </a:extLst>
            </p:cNvPr>
            <p:cNvCxnSpPr>
              <a:cxnSpLocks/>
            </p:cNvCxnSpPr>
            <p:nvPr userDrawn="1"/>
          </p:nvCxnSpPr>
          <p:spPr>
            <a:xfrm>
              <a:off x="2509214" y="621792"/>
              <a:ext cx="259080" cy="0"/>
            </a:xfrm>
            <a:prstGeom prst="line">
              <a:avLst/>
            </a:prstGeom>
            <a:ln w="12700" cap="rnd">
              <a:solidFill>
                <a:srgbClr val="003764"/>
              </a:solidFill>
              <a:beve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F11453-69DA-BB42-9125-5E513E94DD4D}"/>
                </a:ext>
              </a:extLst>
            </p:cNvPr>
            <p:cNvCxnSpPr>
              <a:cxnSpLocks/>
            </p:cNvCxnSpPr>
            <p:nvPr userDrawn="1"/>
          </p:nvCxnSpPr>
          <p:spPr>
            <a:xfrm>
              <a:off x="2052014" y="804672"/>
              <a:ext cx="1548384" cy="0"/>
            </a:xfrm>
            <a:prstGeom prst="line">
              <a:avLst/>
            </a:prstGeom>
            <a:ln w="12700" cap="rnd">
              <a:solidFill>
                <a:srgbClr val="C5E3F3"/>
              </a:solidFill>
              <a:bevel/>
            </a:ln>
          </p:spPr>
          <p:style>
            <a:lnRef idx="1">
              <a:schemeClr val="accent1"/>
            </a:lnRef>
            <a:fillRef idx="0">
              <a:schemeClr val="accent1"/>
            </a:fillRef>
            <a:effectRef idx="0">
              <a:schemeClr val="accent1"/>
            </a:effectRef>
            <a:fontRef idx="minor">
              <a:schemeClr val="tx1"/>
            </a:fontRef>
          </p:style>
        </p:cxnSp>
      </p:grpSp>
      <p:pic>
        <p:nvPicPr>
          <p:cNvPr id="7" name="Graphic 6">
            <a:extLst>
              <a:ext uri="{FF2B5EF4-FFF2-40B4-BE49-F238E27FC236}">
                <a16:creationId xmlns:a16="http://schemas.microsoft.com/office/drawing/2014/main" id="{9A1ACD08-813D-A941-81C2-5157150A57A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687879" y="439293"/>
            <a:ext cx="5011936" cy="5541900"/>
          </a:xfrm>
          <a:prstGeom prst="rect">
            <a:avLst/>
          </a:prstGeom>
        </p:spPr>
      </p:pic>
      <p:sp>
        <p:nvSpPr>
          <p:cNvPr id="31" name="Text Placeholder 12">
            <a:extLst>
              <a:ext uri="{FF2B5EF4-FFF2-40B4-BE49-F238E27FC236}">
                <a16:creationId xmlns:a16="http://schemas.microsoft.com/office/drawing/2014/main" id="{755AC6CE-B811-F54F-95FC-E9A43093F496}"/>
              </a:ext>
            </a:extLst>
          </p:cNvPr>
          <p:cNvSpPr>
            <a:spLocks noGrp="1" noChangeAspect="1"/>
          </p:cNvSpPr>
          <p:nvPr>
            <p:ph type="body" sz="quarter" idx="15" hasCustomPrompt="1"/>
          </p:nvPr>
        </p:nvSpPr>
        <p:spPr>
          <a:xfrm>
            <a:off x="11172715" y="6240999"/>
            <a:ext cx="654895"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791757519"/>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Full page 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623392" y="476677"/>
            <a:ext cx="10957984"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2400"/>
            </a:lvl1pPr>
          </a:lstStyle>
          <a:p>
            <a:pPr lvl="0"/>
            <a:endParaRPr lang="en-GB" altLang="en-US"/>
          </a:p>
        </p:txBody>
      </p:sp>
      <p:sp>
        <p:nvSpPr>
          <p:cNvPr id="3" name="Text Placeholder 2"/>
          <p:cNvSpPr>
            <a:spLocks noGrp="1"/>
          </p:cNvSpPr>
          <p:nvPr>
            <p:ph type="body" sz="quarter" idx="10"/>
          </p:nvPr>
        </p:nvSpPr>
        <p:spPr>
          <a:xfrm>
            <a:off x="623392" y="1556792"/>
            <a:ext cx="10957984" cy="4536504"/>
          </a:xfrm>
          <a:prstGeom prst="rect">
            <a:avLst/>
          </a:prstGeom>
        </p:spPr>
        <p:txBody>
          <a:bodyPr lIns="36000" rIns="36000"/>
          <a:lstStyle>
            <a:lvl1pPr marL="335984" indent="-335984">
              <a:buClrTx/>
              <a:buSzPct val="90000"/>
              <a:defRPr sz="1600"/>
            </a:lvl1pPr>
            <a:lvl2pPr marL="671966" indent="-335984">
              <a:buClr>
                <a:schemeClr val="accent1"/>
              </a:buClr>
              <a:buSzPct val="90000"/>
              <a:defRPr sz="1600"/>
            </a:lvl2pPr>
            <a:lvl3pPr marL="1007949" indent="-335984">
              <a:defRPr sz="1467"/>
            </a:lvl3pPr>
          </a:lstStyle>
          <a:p>
            <a:pPr lvl="0"/>
            <a:r>
              <a:rPr lang="en-US" altLang="en-US"/>
              <a:t>Click to edit Master text styles</a:t>
            </a:r>
          </a:p>
          <a:p>
            <a:pPr lvl="1"/>
            <a:r>
              <a:rPr lang="en-US" altLang="en-US"/>
              <a:t>Second level</a:t>
            </a:r>
          </a:p>
          <a:p>
            <a:pPr lvl="2"/>
            <a:r>
              <a:rPr lang="en-US" altLang="en-US"/>
              <a:t>Third level</a:t>
            </a:r>
          </a:p>
        </p:txBody>
      </p:sp>
      <p:sp>
        <p:nvSpPr>
          <p:cNvPr id="4" name="Rectangle 6"/>
          <p:cNvSpPr>
            <a:spLocks noGrp="1" noChangeArrowheads="1"/>
          </p:cNvSpPr>
          <p:nvPr>
            <p:ph type="sldNum" sz="quarter" idx="11"/>
          </p:nvPr>
        </p:nvSpPr>
        <p:spPr>
          <a:xfrm>
            <a:off x="624422" y="6308728"/>
            <a:ext cx="1246716" cy="288925"/>
          </a:xfrm>
          <a:prstGeom prst="rect">
            <a:avLst/>
          </a:prstGeom>
        </p:spPr>
        <p:txBody>
          <a:bodyPr/>
          <a:lstStyle>
            <a:lvl1pPr>
              <a:defRPr/>
            </a:lvl1pPr>
          </a:lstStyle>
          <a:p>
            <a:fld id="{1AABCC67-40D8-9544-BE4E-FFCBCE79AD2E}" type="slidenum">
              <a:rPr lang="en-GB" altLang="en-US"/>
              <a:pPr/>
              <a:t>‹#›</a:t>
            </a:fld>
            <a:endParaRPr lang="en-GB" altLang="en-US"/>
          </a:p>
        </p:txBody>
      </p:sp>
    </p:spTree>
    <p:extLst>
      <p:ext uri="{BB962C8B-B14F-4D97-AF65-F5344CB8AC3E}">
        <p14:creationId xmlns:p14="http://schemas.microsoft.com/office/powerpoint/2010/main" val="1942963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Index Slide 2">
    <p:bg>
      <p:bgPr>
        <a:solidFill>
          <a:srgbClr val="00376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819590-256E-FB4F-B564-1F72F3C668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4" name="Text Placeholder 25">
            <a:extLst>
              <a:ext uri="{FF2B5EF4-FFF2-40B4-BE49-F238E27FC236}">
                <a16:creationId xmlns:a16="http://schemas.microsoft.com/office/drawing/2014/main" id="{686DF737-9DC4-9344-8DAB-830F48527C1F}"/>
              </a:ext>
            </a:extLst>
          </p:cNvPr>
          <p:cNvSpPr>
            <a:spLocks noGrp="1"/>
          </p:cNvSpPr>
          <p:nvPr>
            <p:ph type="body" sz="quarter" idx="35" hasCustomPrompt="1"/>
          </p:nvPr>
        </p:nvSpPr>
        <p:spPr>
          <a:xfrm>
            <a:off x="838200" y="2651437"/>
            <a:ext cx="6451600" cy="731292"/>
          </a:xfrm>
        </p:spPr>
        <p:txBody>
          <a:bodyPr lIns="0" tIns="0" rIns="0" bIns="0" anchor="t">
            <a:noAutofit/>
          </a:bodyPr>
          <a:lstStyle>
            <a:lvl1pPr marL="0" indent="0" algn="l">
              <a:buNone/>
              <a:defRPr sz="6000" b="0" i="0">
                <a:solidFill>
                  <a:schemeClr val="bg1"/>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a:t>
            </a:r>
          </a:p>
        </p:txBody>
      </p:sp>
      <p:sp>
        <p:nvSpPr>
          <p:cNvPr id="20" name="Text Placeholder 25">
            <a:extLst>
              <a:ext uri="{FF2B5EF4-FFF2-40B4-BE49-F238E27FC236}">
                <a16:creationId xmlns:a16="http://schemas.microsoft.com/office/drawing/2014/main" id="{84CED244-1966-9F4D-A606-C1ADEE702383}"/>
              </a:ext>
            </a:extLst>
          </p:cNvPr>
          <p:cNvSpPr>
            <a:spLocks noGrp="1"/>
          </p:cNvSpPr>
          <p:nvPr>
            <p:ph type="body" sz="quarter" idx="36" hasCustomPrompt="1"/>
          </p:nvPr>
        </p:nvSpPr>
        <p:spPr>
          <a:xfrm>
            <a:off x="838200" y="3488037"/>
            <a:ext cx="3583193" cy="309348"/>
          </a:xfrm>
        </p:spPr>
        <p:txBody>
          <a:bodyPr>
            <a:noAutofit/>
          </a:bodyPr>
          <a:lstStyle>
            <a:lvl1pPr marL="0" indent="0" algn="l">
              <a:buNone/>
              <a:defRPr sz="2000" baseline="0">
                <a:solidFill>
                  <a:schemeClr val="bg1"/>
                </a:solidFill>
              </a:defRPr>
            </a:lvl1pPr>
          </a:lstStyle>
          <a:p>
            <a:pPr lvl="0"/>
            <a:r>
              <a:rPr lang="pt-PT"/>
              <a:t>A </a:t>
            </a:r>
            <a:r>
              <a:rPr lang="pt-PT" err="1"/>
              <a:t>brief</a:t>
            </a:r>
            <a:r>
              <a:rPr lang="pt-PT"/>
              <a:t> </a:t>
            </a:r>
            <a:r>
              <a:rPr lang="pt-PT" err="1"/>
              <a:t>description</a:t>
            </a:r>
            <a:endParaRPr lang="pt-PT"/>
          </a:p>
        </p:txBody>
      </p:sp>
      <p:sp>
        <p:nvSpPr>
          <p:cNvPr id="21" name="Text Placeholder 25">
            <a:extLst>
              <a:ext uri="{FF2B5EF4-FFF2-40B4-BE49-F238E27FC236}">
                <a16:creationId xmlns:a16="http://schemas.microsoft.com/office/drawing/2014/main" id="{97BE8E1C-40F3-3C40-887C-92B0EE5C15DF}"/>
              </a:ext>
            </a:extLst>
          </p:cNvPr>
          <p:cNvSpPr>
            <a:spLocks noGrp="1"/>
          </p:cNvSpPr>
          <p:nvPr>
            <p:ph type="body" sz="quarter" idx="37" hasCustomPrompt="1"/>
          </p:nvPr>
        </p:nvSpPr>
        <p:spPr>
          <a:xfrm>
            <a:off x="838200" y="4982642"/>
            <a:ext cx="3583193" cy="309348"/>
          </a:xfrm>
        </p:spPr>
        <p:txBody>
          <a:bodyPr>
            <a:noAutofit/>
          </a:bodyPr>
          <a:lstStyle>
            <a:lvl1pPr marL="0" indent="0" algn="l">
              <a:buNone/>
              <a:defRPr sz="2000" baseline="0">
                <a:solidFill>
                  <a:schemeClr val="bg1"/>
                </a:solidFill>
              </a:defRPr>
            </a:lvl1pPr>
          </a:lstStyle>
          <a:p>
            <a:pPr lvl="0"/>
            <a:r>
              <a:rPr lang="pt-PT"/>
              <a:t>##’</a:t>
            </a:r>
          </a:p>
        </p:txBody>
      </p:sp>
      <p:sp>
        <p:nvSpPr>
          <p:cNvPr id="22" name="Text Placeholder 12">
            <a:extLst>
              <a:ext uri="{FF2B5EF4-FFF2-40B4-BE49-F238E27FC236}">
                <a16:creationId xmlns:a16="http://schemas.microsoft.com/office/drawing/2014/main" id="{1F49C8BF-B710-BE46-9F93-8AE8FD7785E2}"/>
              </a:ext>
            </a:extLst>
          </p:cNvPr>
          <p:cNvSpPr>
            <a:spLocks noGrp="1"/>
          </p:cNvSpPr>
          <p:nvPr>
            <p:ph type="body" sz="quarter" idx="38" hasCustomPrompt="1"/>
          </p:nvPr>
        </p:nvSpPr>
        <p:spPr>
          <a:xfrm>
            <a:off x="838200" y="4391781"/>
            <a:ext cx="1224000" cy="36000"/>
          </a:xfrm>
          <a:solidFill>
            <a:srgbClr val="FF0179"/>
          </a:solidFill>
        </p:spPr>
        <p:txBody>
          <a:bodyPr wrap="square" lIns="0" tIns="0" rIns="0" bIns="0">
            <a:noAutofit/>
          </a:bodyPr>
          <a:lstStyle>
            <a:lvl1pPr marL="0" indent="0" algn="l">
              <a:buNone/>
              <a:defRPr sz="4400" b="1" baseline="0">
                <a:solidFill>
                  <a:schemeClr val="accent4"/>
                </a:solidFill>
              </a:defRPr>
            </a:lvl1pPr>
          </a:lstStyle>
          <a:p>
            <a:pPr lvl="0"/>
            <a:r>
              <a:rPr lang="pt-PT"/>
              <a:t>  </a:t>
            </a:r>
          </a:p>
        </p:txBody>
      </p:sp>
      <p:sp>
        <p:nvSpPr>
          <p:cNvPr id="24" name="Text Placeholder 25">
            <a:extLst>
              <a:ext uri="{FF2B5EF4-FFF2-40B4-BE49-F238E27FC236}">
                <a16:creationId xmlns:a16="http://schemas.microsoft.com/office/drawing/2014/main" id="{C6F992B7-D1C3-F240-B5CD-C2B5CCF17A21}"/>
              </a:ext>
            </a:extLst>
          </p:cNvPr>
          <p:cNvSpPr>
            <a:spLocks noGrp="1"/>
          </p:cNvSpPr>
          <p:nvPr>
            <p:ph type="body" sz="quarter" idx="18" hasCustomPrompt="1"/>
          </p:nvPr>
        </p:nvSpPr>
        <p:spPr>
          <a:xfrm>
            <a:off x="755069" y="1566010"/>
            <a:ext cx="1073732" cy="731292"/>
          </a:xfrm>
        </p:spPr>
        <p:txBody>
          <a:bodyPr>
            <a:noAutofit/>
          </a:bodyPr>
          <a:lstStyle>
            <a:lvl1pPr marL="0" indent="0" algn="l">
              <a:buNone/>
              <a:defRPr sz="5400" b="1" spc="-150">
                <a:ln w="22225">
                  <a:solidFill>
                    <a:srgbClr val="FF0179"/>
                  </a:solidFill>
                </a:ln>
                <a:solidFill>
                  <a:srgbClr val="003764">
                    <a:alpha val="0"/>
                  </a:srgbClr>
                </a:solidFill>
                <a:effectLst>
                  <a:outerShdw dist="50800" dir="600000" algn="ctr" rotWithShape="0">
                    <a:srgbClr val="C5E3F3">
                      <a:alpha val="0"/>
                    </a:srgbClr>
                  </a:outerShdw>
                </a:effectLst>
              </a:defRPr>
            </a:lvl1pPr>
          </a:lstStyle>
          <a:p>
            <a:pPr lvl="0"/>
            <a:r>
              <a:rPr lang="pt-PT"/>
              <a:t>##</a:t>
            </a:r>
          </a:p>
        </p:txBody>
      </p:sp>
      <p:sp>
        <p:nvSpPr>
          <p:cNvPr id="9" name="Text Placeholder 12">
            <a:extLst>
              <a:ext uri="{FF2B5EF4-FFF2-40B4-BE49-F238E27FC236}">
                <a16:creationId xmlns:a16="http://schemas.microsoft.com/office/drawing/2014/main" id="{9AA90368-A5AE-4C49-8C63-78216141C481}"/>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412552341"/>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Full page title and half page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623392" y="476677"/>
            <a:ext cx="10957984"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2400"/>
            </a:lvl1pPr>
          </a:lstStyle>
          <a:p>
            <a:pPr lvl="0"/>
            <a:endParaRPr lang="en-GB" altLang="en-US"/>
          </a:p>
        </p:txBody>
      </p:sp>
      <p:sp>
        <p:nvSpPr>
          <p:cNvPr id="6" name="Text Placeholder 2"/>
          <p:cNvSpPr>
            <a:spLocks noGrp="1"/>
          </p:cNvSpPr>
          <p:nvPr>
            <p:ph type="body" sz="quarter" idx="10"/>
          </p:nvPr>
        </p:nvSpPr>
        <p:spPr>
          <a:xfrm>
            <a:off x="623393" y="1556792"/>
            <a:ext cx="5280587" cy="4536504"/>
          </a:xfrm>
          <a:prstGeom prst="rect">
            <a:avLst/>
          </a:prstGeom>
        </p:spPr>
        <p:txBody>
          <a:bodyPr lIns="36000" rIns="36000"/>
          <a:lstStyle>
            <a:lvl1pPr marL="335984" indent="-335984">
              <a:buClrTx/>
              <a:buSzPct val="90000"/>
              <a:defRPr sz="1600"/>
            </a:lvl1pPr>
            <a:lvl2pPr marL="671966" indent="-335984">
              <a:buClr>
                <a:schemeClr val="accent1"/>
              </a:buClr>
              <a:buSzPct val="90000"/>
              <a:defRPr sz="1600"/>
            </a:lvl2pPr>
            <a:lvl3pPr marL="1007949" indent="-335984">
              <a:defRPr sz="1467"/>
            </a:lvl3pPr>
          </a:lstStyle>
          <a:p>
            <a:pPr lvl="0"/>
            <a:r>
              <a:rPr lang="en-US" altLang="en-US"/>
              <a:t>Click to edit Master text styles</a:t>
            </a:r>
          </a:p>
          <a:p>
            <a:pPr lvl="1"/>
            <a:r>
              <a:rPr lang="en-US" altLang="en-US"/>
              <a:t>Second level</a:t>
            </a:r>
          </a:p>
          <a:p>
            <a:pPr lvl="2"/>
            <a:r>
              <a:rPr lang="en-US" altLang="en-US"/>
              <a:t>Third level</a:t>
            </a:r>
          </a:p>
        </p:txBody>
      </p:sp>
      <p:sp>
        <p:nvSpPr>
          <p:cNvPr id="8" name="Text Placeholder 2"/>
          <p:cNvSpPr>
            <a:spLocks noGrp="1"/>
          </p:cNvSpPr>
          <p:nvPr>
            <p:ph type="body" sz="quarter" idx="15"/>
          </p:nvPr>
        </p:nvSpPr>
        <p:spPr>
          <a:xfrm>
            <a:off x="6343659" y="1556792"/>
            <a:ext cx="5237724" cy="4536504"/>
          </a:xfrm>
          <a:prstGeom prst="rect">
            <a:avLst/>
          </a:prstGeom>
        </p:spPr>
        <p:txBody>
          <a:bodyPr lIns="36000" rIns="36000"/>
          <a:lstStyle>
            <a:lvl1pPr marL="335984" indent="-335984">
              <a:buClrTx/>
              <a:buSzPct val="90000"/>
              <a:defRPr sz="1600"/>
            </a:lvl1pPr>
            <a:lvl2pPr marL="671966" indent="-335984">
              <a:buClr>
                <a:schemeClr val="accent1"/>
              </a:buClr>
              <a:buSzPct val="90000"/>
              <a:defRPr sz="1600"/>
            </a:lvl2pPr>
            <a:lvl3pPr marL="1007949" indent="-335984">
              <a:defRPr sz="1467"/>
            </a:lvl3pPr>
          </a:lstStyle>
          <a:p>
            <a:pPr lvl="0"/>
            <a:r>
              <a:rPr lang="en-US" altLang="en-US"/>
              <a:t>Click to edit Master text styles</a:t>
            </a:r>
          </a:p>
          <a:p>
            <a:pPr lvl="1"/>
            <a:r>
              <a:rPr lang="en-US" altLang="en-US"/>
              <a:t>Second level</a:t>
            </a:r>
          </a:p>
          <a:p>
            <a:pPr lvl="2"/>
            <a:r>
              <a:rPr lang="en-US" altLang="en-US"/>
              <a:t>Third level</a:t>
            </a:r>
          </a:p>
        </p:txBody>
      </p:sp>
      <p:sp>
        <p:nvSpPr>
          <p:cNvPr id="5" name="Rectangle 6"/>
          <p:cNvSpPr>
            <a:spLocks noGrp="1" noChangeArrowheads="1"/>
          </p:cNvSpPr>
          <p:nvPr>
            <p:ph type="sldNum" sz="quarter" idx="16"/>
          </p:nvPr>
        </p:nvSpPr>
        <p:spPr>
          <a:xfrm>
            <a:off x="624422" y="6308728"/>
            <a:ext cx="1246716" cy="288925"/>
          </a:xfrm>
          <a:prstGeom prst="rect">
            <a:avLst/>
          </a:prstGeom>
        </p:spPr>
        <p:txBody>
          <a:bodyPr/>
          <a:lstStyle>
            <a:lvl1pPr>
              <a:defRPr/>
            </a:lvl1pPr>
          </a:lstStyle>
          <a:p>
            <a:fld id="{9B4163E6-03BD-EE49-9B10-1C3025F7C476}" type="slidenum">
              <a:rPr lang="en-GB" altLang="en-US"/>
              <a:pPr/>
              <a:t>‹#›</a:t>
            </a:fld>
            <a:endParaRPr lang="en-GB" altLang="en-US"/>
          </a:p>
        </p:txBody>
      </p:sp>
    </p:spTree>
    <p:extLst>
      <p:ext uri="{BB962C8B-B14F-4D97-AF65-F5344CB8AC3E}">
        <p14:creationId xmlns:p14="http://schemas.microsoft.com/office/powerpoint/2010/main" val="20312164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764400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201"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18751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Development Slide 4">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9" name="Text Placeholder 4"/>
          <p:cNvSpPr>
            <a:spLocks noGrp="1"/>
          </p:cNvSpPr>
          <p:nvPr>
            <p:ph type="body" sz="quarter" idx="38" hasCustomPrompt="1"/>
          </p:nvPr>
        </p:nvSpPr>
        <p:spPr>
          <a:xfrm>
            <a:off x="839788" y="1079980"/>
            <a:ext cx="710039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itle 6"/>
          <p:cNvSpPr>
            <a:spLocks noGrp="1"/>
          </p:cNvSpPr>
          <p:nvPr>
            <p:ph type="title" hasCustomPrompt="1"/>
          </p:nvPr>
        </p:nvSpPr>
        <p:spPr>
          <a:xfrm>
            <a:off x="838200" y="687704"/>
            <a:ext cx="7100392" cy="356432"/>
          </a:xfrm>
        </p:spPr>
        <p:txBody>
          <a:bodyPr/>
          <a:lstStyle>
            <a:lvl1pPr>
              <a:defRPr>
                <a:solidFill>
                  <a:srgbClr val="004494"/>
                </a:solidFill>
              </a:defRPr>
            </a:lvl1pPr>
          </a:lstStyle>
          <a:p>
            <a:r>
              <a:rPr lang="en-US"/>
              <a:t>Title</a:t>
            </a:r>
            <a:endParaRPr lang="pt-PT"/>
          </a:p>
        </p:txBody>
      </p:sp>
      <p:cxnSp>
        <p:nvCxnSpPr>
          <p:cNvPr id="24" name="Straight Connector 23"/>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9EDCDBD9-D08C-964A-923D-E46D40673F89}"/>
              </a:ext>
            </a:extLst>
          </p:cNvPr>
          <p:cNvSpPr>
            <a:spLocks noGrp="1"/>
          </p:cNvSpPr>
          <p:nvPr>
            <p:ph type="body" sz="quarter" idx="91" hasCustomPrompt="1"/>
          </p:nvPr>
        </p:nvSpPr>
        <p:spPr>
          <a:xfrm>
            <a:off x="852808"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32" name="Text Placeholder 12">
            <a:extLst>
              <a:ext uri="{FF2B5EF4-FFF2-40B4-BE49-F238E27FC236}">
                <a16:creationId xmlns:a16="http://schemas.microsoft.com/office/drawing/2014/main" id="{EE6489BA-9D0C-564A-AE5C-9FA6D6A0126F}"/>
              </a:ext>
            </a:extLst>
          </p:cNvPr>
          <p:cNvSpPr>
            <a:spLocks noGrp="1"/>
          </p:cNvSpPr>
          <p:nvPr>
            <p:ph type="body" sz="quarter" idx="92" hasCustomPrompt="1"/>
          </p:nvPr>
        </p:nvSpPr>
        <p:spPr>
          <a:xfrm>
            <a:off x="852806"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3" name="Text Placeholder 25">
            <a:extLst>
              <a:ext uri="{FF2B5EF4-FFF2-40B4-BE49-F238E27FC236}">
                <a16:creationId xmlns:a16="http://schemas.microsoft.com/office/drawing/2014/main" id="{2C620A2D-EFDD-4E4D-878B-6EB9FCCEB24E}"/>
              </a:ext>
            </a:extLst>
          </p:cNvPr>
          <p:cNvSpPr>
            <a:spLocks noGrp="1"/>
          </p:cNvSpPr>
          <p:nvPr>
            <p:ph type="body" sz="quarter" idx="93" hasCustomPrompt="1"/>
          </p:nvPr>
        </p:nvSpPr>
        <p:spPr>
          <a:xfrm>
            <a:off x="852806"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56" name="Text Placeholder 6">
            <a:extLst>
              <a:ext uri="{FF2B5EF4-FFF2-40B4-BE49-F238E27FC236}">
                <a16:creationId xmlns:a16="http://schemas.microsoft.com/office/drawing/2014/main" id="{4221592B-AFF7-DF42-8AB6-8739850BD489}"/>
              </a:ext>
            </a:extLst>
          </p:cNvPr>
          <p:cNvSpPr>
            <a:spLocks noGrp="1"/>
          </p:cNvSpPr>
          <p:nvPr>
            <p:ph type="body" sz="quarter" idx="123" hasCustomPrompt="1"/>
          </p:nvPr>
        </p:nvSpPr>
        <p:spPr>
          <a:xfrm>
            <a:off x="852806"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25" name="Text Placeholder 25">
            <a:extLst>
              <a:ext uri="{FF2B5EF4-FFF2-40B4-BE49-F238E27FC236}">
                <a16:creationId xmlns:a16="http://schemas.microsoft.com/office/drawing/2014/main" id="{6471072E-808D-634F-A6CF-DB0B9AC0D7A0}"/>
              </a:ext>
            </a:extLst>
          </p:cNvPr>
          <p:cNvSpPr>
            <a:spLocks noGrp="1"/>
          </p:cNvSpPr>
          <p:nvPr>
            <p:ph type="body" sz="quarter" idx="124" hasCustomPrompt="1"/>
          </p:nvPr>
        </p:nvSpPr>
        <p:spPr>
          <a:xfrm>
            <a:off x="852806"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28" name="Text Placeholder 25">
            <a:extLst>
              <a:ext uri="{FF2B5EF4-FFF2-40B4-BE49-F238E27FC236}">
                <a16:creationId xmlns:a16="http://schemas.microsoft.com/office/drawing/2014/main" id="{D91AE2C1-D27F-F34E-8A30-3944813BE5FB}"/>
              </a:ext>
            </a:extLst>
          </p:cNvPr>
          <p:cNvSpPr>
            <a:spLocks noGrp="1"/>
          </p:cNvSpPr>
          <p:nvPr>
            <p:ph type="body" sz="quarter" idx="125" hasCustomPrompt="1"/>
          </p:nvPr>
        </p:nvSpPr>
        <p:spPr>
          <a:xfrm>
            <a:off x="852806"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2" name="Text Placeholder 25">
            <a:extLst>
              <a:ext uri="{FF2B5EF4-FFF2-40B4-BE49-F238E27FC236}">
                <a16:creationId xmlns:a16="http://schemas.microsoft.com/office/drawing/2014/main" id="{24A4F689-3E82-DD4F-8401-9F0E815A9F64}"/>
              </a:ext>
            </a:extLst>
          </p:cNvPr>
          <p:cNvSpPr>
            <a:spLocks noGrp="1"/>
          </p:cNvSpPr>
          <p:nvPr>
            <p:ph type="body" sz="quarter" idx="126" hasCustomPrompt="1"/>
          </p:nvPr>
        </p:nvSpPr>
        <p:spPr>
          <a:xfrm>
            <a:off x="2897269"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44" name="Text Placeholder 25">
            <a:extLst>
              <a:ext uri="{FF2B5EF4-FFF2-40B4-BE49-F238E27FC236}">
                <a16:creationId xmlns:a16="http://schemas.microsoft.com/office/drawing/2014/main" id="{81A32BF6-8688-064D-8EC7-84E88FE3B388}"/>
              </a:ext>
            </a:extLst>
          </p:cNvPr>
          <p:cNvSpPr>
            <a:spLocks noGrp="1"/>
          </p:cNvSpPr>
          <p:nvPr>
            <p:ph type="body" sz="quarter" idx="128" hasCustomPrompt="1"/>
          </p:nvPr>
        </p:nvSpPr>
        <p:spPr>
          <a:xfrm>
            <a:off x="2897267"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45" name="Text Placeholder 6">
            <a:extLst>
              <a:ext uri="{FF2B5EF4-FFF2-40B4-BE49-F238E27FC236}">
                <a16:creationId xmlns:a16="http://schemas.microsoft.com/office/drawing/2014/main" id="{78AC1C98-0C66-1B44-85BF-3D36D389578C}"/>
              </a:ext>
            </a:extLst>
          </p:cNvPr>
          <p:cNvSpPr>
            <a:spLocks noGrp="1"/>
          </p:cNvSpPr>
          <p:nvPr>
            <p:ph type="body" sz="quarter" idx="129" hasCustomPrompt="1"/>
          </p:nvPr>
        </p:nvSpPr>
        <p:spPr>
          <a:xfrm>
            <a:off x="2897267"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46" name="Text Placeholder 25">
            <a:extLst>
              <a:ext uri="{FF2B5EF4-FFF2-40B4-BE49-F238E27FC236}">
                <a16:creationId xmlns:a16="http://schemas.microsoft.com/office/drawing/2014/main" id="{BD396269-18D2-3D46-A96D-FF0C1D71F20A}"/>
              </a:ext>
            </a:extLst>
          </p:cNvPr>
          <p:cNvSpPr>
            <a:spLocks noGrp="1"/>
          </p:cNvSpPr>
          <p:nvPr>
            <p:ph type="body" sz="quarter" idx="130" hasCustomPrompt="1"/>
          </p:nvPr>
        </p:nvSpPr>
        <p:spPr>
          <a:xfrm>
            <a:off x="2897267"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7" name="Text Placeholder 25">
            <a:extLst>
              <a:ext uri="{FF2B5EF4-FFF2-40B4-BE49-F238E27FC236}">
                <a16:creationId xmlns:a16="http://schemas.microsoft.com/office/drawing/2014/main" id="{947D978E-EC7F-0846-9CA1-F72F4FD25FD0}"/>
              </a:ext>
            </a:extLst>
          </p:cNvPr>
          <p:cNvSpPr>
            <a:spLocks noGrp="1"/>
          </p:cNvSpPr>
          <p:nvPr>
            <p:ph type="body" sz="quarter" idx="131" hasCustomPrompt="1"/>
          </p:nvPr>
        </p:nvSpPr>
        <p:spPr>
          <a:xfrm>
            <a:off x="2897267"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48" name="Text Placeholder 25">
            <a:extLst>
              <a:ext uri="{FF2B5EF4-FFF2-40B4-BE49-F238E27FC236}">
                <a16:creationId xmlns:a16="http://schemas.microsoft.com/office/drawing/2014/main" id="{3F3E0082-13C9-D648-BE75-653333620396}"/>
              </a:ext>
            </a:extLst>
          </p:cNvPr>
          <p:cNvSpPr>
            <a:spLocks noGrp="1"/>
          </p:cNvSpPr>
          <p:nvPr>
            <p:ph type="body" sz="quarter" idx="132" hasCustomPrompt="1"/>
          </p:nvPr>
        </p:nvSpPr>
        <p:spPr>
          <a:xfrm>
            <a:off x="4967609"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50" name="Text Placeholder 25">
            <a:extLst>
              <a:ext uri="{FF2B5EF4-FFF2-40B4-BE49-F238E27FC236}">
                <a16:creationId xmlns:a16="http://schemas.microsoft.com/office/drawing/2014/main" id="{A2140019-3FB5-4547-84D8-ADAE55562A31}"/>
              </a:ext>
            </a:extLst>
          </p:cNvPr>
          <p:cNvSpPr>
            <a:spLocks noGrp="1"/>
          </p:cNvSpPr>
          <p:nvPr>
            <p:ph type="body" sz="quarter" idx="134" hasCustomPrompt="1"/>
          </p:nvPr>
        </p:nvSpPr>
        <p:spPr>
          <a:xfrm>
            <a:off x="4967607"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51" name="Text Placeholder 6">
            <a:extLst>
              <a:ext uri="{FF2B5EF4-FFF2-40B4-BE49-F238E27FC236}">
                <a16:creationId xmlns:a16="http://schemas.microsoft.com/office/drawing/2014/main" id="{B5FB75C4-AC3E-2342-9798-68DB1B585077}"/>
              </a:ext>
            </a:extLst>
          </p:cNvPr>
          <p:cNvSpPr>
            <a:spLocks noGrp="1"/>
          </p:cNvSpPr>
          <p:nvPr>
            <p:ph type="body" sz="quarter" idx="135" hasCustomPrompt="1"/>
          </p:nvPr>
        </p:nvSpPr>
        <p:spPr>
          <a:xfrm>
            <a:off x="4967607"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52" name="Text Placeholder 25">
            <a:extLst>
              <a:ext uri="{FF2B5EF4-FFF2-40B4-BE49-F238E27FC236}">
                <a16:creationId xmlns:a16="http://schemas.microsoft.com/office/drawing/2014/main" id="{20AF4E42-55FE-A64A-AD71-EADC79B28BDA}"/>
              </a:ext>
            </a:extLst>
          </p:cNvPr>
          <p:cNvSpPr>
            <a:spLocks noGrp="1"/>
          </p:cNvSpPr>
          <p:nvPr>
            <p:ph type="body" sz="quarter" idx="136" hasCustomPrompt="1"/>
          </p:nvPr>
        </p:nvSpPr>
        <p:spPr>
          <a:xfrm>
            <a:off x="4967607"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53" name="Text Placeholder 25">
            <a:extLst>
              <a:ext uri="{FF2B5EF4-FFF2-40B4-BE49-F238E27FC236}">
                <a16:creationId xmlns:a16="http://schemas.microsoft.com/office/drawing/2014/main" id="{653AEC0D-FD7C-0A46-9D78-00B57243039F}"/>
              </a:ext>
            </a:extLst>
          </p:cNvPr>
          <p:cNvSpPr>
            <a:spLocks noGrp="1"/>
          </p:cNvSpPr>
          <p:nvPr>
            <p:ph type="body" sz="quarter" idx="137" hasCustomPrompt="1"/>
          </p:nvPr>
        </p:nvSpPr>
        <p:spPr>
          <a:xfrm>
            <a:off x="4967607"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54" name="Text Placeholder 25">
            <a:extLst>
              <a:ext uri="{FF2B5EF4-FFF2-40B4-BE49-F238E27FC236}">
                <a16:creationId xmlns:a16="http://schemas.microsoft.com/office/drawing/2014/main" id="{A5D52E5A-110D-AF4B-B5F7-3A5A84B5604E}"/>
              </a:ext>
            </a:extLst>
          </p:cNvPr>
          <p:cNvSpPr>
            <a:spLocks noGrp="1"/>
          </p:cNvSpPr>
          <p:nvPr>
            <p:ph type="body" sz="quarter" idx="138" hasCustomPrompt="1"/>
          </p:nvPr>
        </p:nvSpPr>
        <p:spPr>
          <a:xfrm>
            <a:off x="7029322"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57" name="Text Placeholder 25">
            <a:extLst>
              <a:ext uri="{FF2B5EF4-FFF2-40B4-BE49-F238E27FC236}">
                <a16:creationId xmlns:a16="http://schemas.microsoft.com/office/drawing/2014/main" id="{7906EDFD-714B-6D4F-BFD7-91577E5F3227}"/>
              </a:ext>
            </a:extLst>
          </p:cNvPr>
          <p:cNvSpPr>
            <a:spLocks noGrp="1"/>
          </p:cNvSpPr>
          <p:nvPr>
            <p:ph type="body" sz="quarter" idx="140" hasCustomPrompt="1"/>
          </p:nvPr>
        </p:nvSpPr>
        <p:spPr>
          <a:xfrm>
            <a:off x="7029320"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68" name="Text Placeholder 6">
            <a:extLst>
              <a:ext uri="{FF2B5EF4-FFF2-40B4-BE49-F238E27FC236}">
                <a16:creationId xmlns:a16="http://schemas.microsoft.com/office/drawing/2014/main" id="{23007F8E-3ABC-3746-877A-F33F3FF1F5F5}"/>
              </a:ext>
            </a:extLst>
          </p:cNvPr>
          <p:cNvSpPr>
            <a:spLocks noGrp="1"/>
          </p:cNvSpPr>
          <p:nvPr>
            <p:ph type="body" sz="quarter" idx="141" hasCustomPrompt="1"/>
          </p:nvPr>
        </p:nvSpPr>
        <p:spPr>
          <a:xfrm>
            <a:off x="7029320"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69" name="Text Placeholder 25">
            <a:extLst>
              <a:ext uri="{FF2B5EF4-FFF2-40B4-BE49-F238E27FC236}">
                <a16:creationId xmlns:a16="http://schemas.microsoft.com/office/drawing/2014/main" id="{8768A8EF-875C-4545-A995-23D3A64CEC63}"/>
              </a:ext>
            </a:extLst>
          </p:cNvPr>
          <p:cNvSpPr>
            <a:spLocks noGrp="1"/>
          </p:cNvSpPr>
          <p:nvPr>
            <p:ph type="body" sz="quarter" idx="142" hasCustomPrompt="1"/>
          </p:nvPr>
        </p:nvSpPr>
        <p:spPr>
          <a:xfrm>
            <a:off x="7029320"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0" name="Text Placeholder 25">
            <a:extLst>
              <a:ext uri="{FF2B5EF4-FFF2-40B4-BE49-F238E27FC236}">
                <a16:creationId xmlns:a16="http://schemas.microsoft.com/office/drawing/2014/main" id="{0D92149E-E660-5848-90B3-E5BE983EF928}"/>
              </a:ext>
            </a:extLst>
          </p:cNvPr>
          <p:cNvSpPr>
            <a:spLocks noGrp="1"/>
          </p:cNvSpPr>
          <p:nvPr>
            <p:ph type="body" sz="quarter" idx="143" hasCustomPrompt="1"/>
          </p:nvPr>
        </p:nvSpPr>
        <p:spPr>
          <a:xfrm>
            <a:off x="7029320"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1" name="Text Placeholder 25">
            <a:extLst>
              <a:ext uri="{FF2B5EF4-FFF2-40B4-BE49-F238E27FC236}">
                <a16:creationId xmlns:a16="http://schemas.microsoft.com/office/drawing/2014/main" id="{8BEAFA72-964F-0B4C-BDD8-EA45DDAA4E24}"/>
              </a:ext>
            </a:extLst>
          </p:cNvPr>
          <p:cNvSpPr>
            <a:spLocks noGrp="1"/>
          </p:cNvSpPr>
          <p:nvPr>
            <p:ph type="body" sz="quarter" idx="144" hasCustomPrompt="1"/>
          </p:nvPr>
        </p:nvSpPr>
        <p:spPr>
          <a:xfrm>
            <a:off x="9106317" y="2309530"/>
            <a:ext cx="1671732" cy="150609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p>
        </p:txBody>
      </p:sp>
      <p:sp>
        <p:nvSpPr>
          <p:cNvPr id="73" name="Text Placeholder 25">
            <a:extLst>
              <a:ext uri="{FF2B5EF4-FFF2-40B4-BE49-F238E27FC236}">
                <a16:creationId xmlns:a16="http://schemas.microsoft.com/office/drawing/2014/main" id="{B8FAFE31-7C17-3348-9A0B-1FCD6461CFA2}"/>
              </a:ext>
            </a:extLst>
          </p:cNvPr>
          <p:cNvSpPr>
            <a:spLocks noGrp="1"/>
          </p:cNvSpPr>
          <p:nvPr>
            <p:ph type="body" sz="quarter" idx="146" hasCustomPrompt="1"/>
          </p:nvPr>
        </p:nvSpPr>
        <p:spPr>
          <a:xfrm>
            <a:off x="9106315" y="4350501"/>
            <a:ext cx="1671733" cy="240055"/>
          </a:xfrm>
        </p:spPr>
        <p:txBody>
          <a:bodyPr lIns="0" tIns="0" rIns="0" bIns="0">
            <a:noAutofit/>
          </a:bodyPr>
          <a:lstStyle>
            <a:lvl1pPr marL="0" indent="0" algn="l">
              <a:buNone/>
              <a:defRPr sz="1400" b="0" i="0" baseline="0">
                <a:solidFill>
                  <a:srgbClr val="004494"/>
                </a:solidFill>
                <a:latin typeface="EC Square Sans Pro Medium" panose="020B0506040000020004" pitchFamily="34" charset="0"/>
              </a:defRPr>
            </a:lvl1pPr>
          </a:lstStyle>
          <a:p>
            <a:pPr lvl="0"/>
            <a:r>
              <a:rPr lang="pt-PT"/>
              <a:t>XX’</a:t>
            </a:r>
          </a:p>
        </p:txBody>
      </p:sp>
      <p:sp>
        <p:nvSpPr>
          <p:cNvPr id="74" name="Text Placeholder 6">
            <a:extLst>
              <a:ext uri="{FF2B5EF4-FFF2-40B4-BE49-F238E27FC236}">
                <a16:creationId xmlns:a16="http://schemas.microsoft.com/office/drawing/2014/main" id="{1AF9AC68-09E1-1B43-995F-18D3DB09828A}"/>
              </a:ext>
            </a:extLst>
          </p:cNvPr>
          <p:cNvSpPr>
            <a:spLocks noGrp="1"/>
          </p:cNvSpPr>
          <p:nvPr>
            <p:ph type="body" sz="quarter" idx="147" hasCustomPrompt="1"/>
          </p:nvPr>
        </p:nvSpPr>
        <p:spPr>
          <a:xfrm>
            <a:off x="9106315" y="1759216"/>
            <a:ext cx="1089754" cy="421811"/>
          </a:xfrm>
          <a:effectLst/>
        </p:spPr>
        <p:txBody>
          <a:bodyPr lIns="0" tIns="0" rIns="0" bIns="0" anchor="t">
            <a:noAutofit/>
          </a:bodyPr>
          <a:lstStyle>
            <a:lvl1pPr marL="0" indent="0" algn="l">
              <a:buNone/>
              <a:defRPr sz="3600" b="1" baseline="0">
                <a:ln w="12700">
                  <a:solidFill>
                    <a:srgbClr val="FF0179"/>
                  </a:solidFill>
                </a:ln>
                <a:solidFill>
                  <a:schemeClr val="bg1"/>
                </a:solidFill>
              </a:defRPr>
            </a:lvl1pPr>
          </a:lstStyle>
          <a:p>
            <a:pPr lvl="0"/>
            <a:r>
              <a:rPr lang="pt-PT"/>
              <a:t>##</a:t>
            </a:r>
          </a:p>
        </p:txBody>
      </p:sp>
      <p:sp>
        <p:nvSpPr>
          <p:cNvPr id="75" name="Text Placeholder 25">
            <a:extLst>
              <a:ext uri="{FF2B5EF4-FFF2-40B4-BE49-F238E27FC236}">
                <a16:creationId xmlns:a16="http://schemas.microsoft.com/office/drawing/2014/main" id="{E4A22C22-8F07-9248-9ACA-F8CB40253BD9}"/>
              </a:ext>
            </a:extLst>
          </p:cNvPr>
          <p:cNvSpPr>
            <a:spLocks noGrp="1"/>
          </p:cNvSpPr>
          <p:nvPr>
            <p:ph type="body" sz="quarter" idx="148" hasCustomPrompt="1"/>
          </p:nvPr>
        </p:nvSpPr>
        <p:spPr>
          <a:xfrm>
            <a:off x="9106315" y="4895064"/>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6" name="Text Placeholder 25">
            <a:extLst>
              <a:ext uri="{FF2B5EF4-FFF2-40B4-BE49-F238E27FC236}">
                <a16:creationId xmlns:a16="http://schemas.microsoft.com/office/drawing/2014/main" id="{6D586003-212E-B043-9657-83DD8D276E28}"/>
              </a:ext>
            </a:extLst>
          </p:cNvPr>
          <p:cNvSpPr>
            <a:spLocks noGrp="1"/>
          </p:cNvSpPr>
          <p:nvPr>
            <p:ph type="body" sz="quarter" idx="149" hasCustomPrompt="1"/>
          </p:nvPr>
        </p:nvSpPr>
        <p:spPr>
          <a:xfrm>
            <a:off x="9106315" y="5126633"/>
            <a:ext cx="1671733" cy="181638"/>
          </a:xfrm>
        </p:spPr>
        <p:txBody>
          <a:bodyPr lIns="0" tIns="0" rIns="0" bIns="0">
            <a:noAutofit/>
          </a:bodyPr>
          <a:lstStyle>
            <a:lvl1pPr marL="0" indent="0" algn="l">
              <a:buNone/>
              <a:defRPr sz="1400" b="0" baseline="0">
                <a:solidFill>
                  <a:srgbClr val="00B3EF"/>
                </a:solidFill>
              </a:defRPr>
            </a:lvl1pPr>
          </a:lstStyle>
          <a:p>
            <a:pPr lvl="0"/>
            <a:r>
              <a:rPr lang="pt-PT" err="1"/>
              <a:t>Name</a:t>
            </a:r>
            <a:r>
              <a:rPr lang="pt-PT"/>
              <a:t> </a:t>
            </a:r>
            <a:r>
              <a:rPr lang="pt-PT" err="1"/>
              <a:t>Surname</a:t>
            </a:r>
            <a:endParaRPr lang="pt-PT"/>
          </a:p>
        </p:txBody>
      </p:sp>
      <p:sp>
        <p:nvSpPr>
          <p:cNvPr id="77" name="Text Placeholder 12">
            <a:extLst>
              <a:ext uri="{FF2B5EF4-FFF2-40B4-BE49-F238E27FC236}">
                <a16:creationId xmlns:a16="http://schemas.microsoft.com/office/drawing/2014/main" id="{B5D6B398-5F6D-E44F-A2D6-11DB4C417DAF}"/>
              </a:ext>
            </a:extLst>
          </p:cNvPr>
          <p:cNvSpPr>
            <a:spLocks noGrp="1"/>
          </p:cNvSpPr>
          <p:nvPr>
            <p:ph type="body" sz="quarter" idx="150" hasCustomPrompt="1"/>
          </p:nvPr>
        </p:nvSpPr>
        <p:spPr>
          <a:xfrm>
            <a:off x="2897267"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8" name="Text Placeholder 12">
            <a:extLst>
              <a:ext uri="{FF2B5EF4-FFF2-40B4-BE49-F238E27FC236}">
                <a16:creationId xmlns:a16="http://schemas.microsoft.com/office/drawing/2014/main" id="{0B459AE2-BCC8-2243-B76C-64293C5A85B7}"/>
              </a:ext>
            </a:extLst>
          </p:cNvPr>
          <p:cNvSpPr>
            <a:spLocks noGrp="1"/>
          </p:cNvSpPr>
          <p:nvPr>
            <p:ph type="body" sz="quarter" idx="151" hasCustomPrompt="1"/>
          </p:nvPr>
        </p:nvSpPr>
        <p:spPr>
          <a:xfrm>
            <a:off x="4967607"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9" name="Text Placeholder 12">
            <a:extLst>
              <a:ext uri="{FF2B5EF4-FFF2-40B4-BE49-F238E27FC236}">
                <a16:creationId xmlns:a16="http://schemas.microsoft.com/office/drawing/2014/main" id="{2E32B3AC-DE31-A74A-9C87-6121C4FF0311}"/>
              </a:ext>
            </a:extLst>
          </p:cNvPr>
          <p:cNvSpPr>
            <a:spLocks noGrp="1"/>
          </p:cNvSpPr>
          <p:nvPr>
            <p:ph type="body" sz="quarter" idx="152" hasCustomPrompt="1"/>
          </p:nvPr>
        </p:nvSpPr>
        <p:spPr>
          <a:xfrm>
            <a:off x="7029320"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0" name="Text Placeholder 12">
            <a:extLst>
              <a:ext uri="{FF2B5EF4-FFF2-40B4-BE49-F238E27FC236}">
                <a16:creationId xmlns:a16="http://schemas.microsoft.com/office/drawing/2014/main" id="{F5079DBB-8C42-A941-A7AE-7A31F750F36E}"/>
              </a:ext>
            </a:extLst>
          </p:cNvPr>
          <p:cNvSpPr>
            <a:spLocks noGrp="1"/>
          </p:cNvSpPr>
          <p:nvPr>
            <p:ph type="body" sz="quarter" idx="153" hasCustomPrompt="1"/>
          </p:nvPr>
        </p:nvSpPr>
        <p:spPr>
          <a:xfrm>
            <a:off x="9106317" y="4221013"/>
            <a:ext cx="836294" cy="45719"/>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9" name="Text Placeholder 12">
            <a:extLst>
              <a:ext uri="{FF2B5EF4-FFF2-40B4-BE49-F238E27FC236}">
                <a16:creationId xmlns:a16="http://schemas.microsoft.com/office/drawing/2014/main" id="{EAE9A0C3-D1A0-F64A-9B35-42BE7972B86C}"/>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930328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Development Slide 1">
    <p:bg>
      <p:bgPr>
        <a:solidFill>
          <a:schemeClr val="bg1"/>
        </a:solidFill>
        <a:effectLst/>
      </p:bgPr>
    </p:bg>
    <p:spTree>
      <p:nvGrpSpPr>
        <p:cNvPr id="1" name=""/>
        <p:cNvGrpSpPr/>
        <p:nvPr/>
      </p:nvGrpSpPr>
      <p:grpSpPr>
        <a:xfrm>
          <a:off x="0" y="0"/>
          <a:ext cx="0" cy="0"/>
          <a:chOff x="0" y="0"/>
          <a:chExt cx="0" cy="0"/>
        </a:xfrm>
      </p:grpSpPr>
      <p:pic>
        <p:nvPicPr>
          <p:cNvPr id="50" name="Picture 49" descr="A picture containing electronics, dark&#10;&#10;Description automatically generated">
            <a:extLst>
              <a:ext uri="{FF2B5EF4-FFF2-40B4-BE49-F238E27FC236}">
                <a16:creationId xmlns:a16="http://schemas.microsoft.com/office/drawing/2014/main" id="{6E9FC790-4AF1-1746-ADD0-9BEDB94C3DB8}"/>
              </a:ext>
            </a:extLst>
          </p:cNvPr>
          <p:cNvPicPr>
            <a:picLocks noChangeAspect="1"/>
          </p:cNvPicPr>
          <p:nvPr userDrawn="1"/>
        </p:nvPicPr>
        <p:blipFill rotWithShape="1">
          <a:blip r:embed="rId2" cstate="screen">
            <a:alphaModFix amt="57000"/>
            <a:extLst>
              <a:ext uri="{28A0092B-C50C-407E-A947-70E740481C1C}">
                <a14:useLocalDpi xmlns:a14="http://schemas.microsoft.com/office/drawing/2010/main"/>
              </a:ext>
            </a:extLst>
          </a:blip>
          <a:srcRect/>
          <a:stretch/>
        </p:blipFill>
        <p:spPr>
          <a:xfrm rot="16200000">
            <a:off x="2667000" y="-2655217"/>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2B55E95C-A955-9849-9DA9-15647E3C4E27}"/>
              </a:ext>
            </a:extLst>
          </p:cNvPr>
          <p:cNvSpPr>
            <a:spLocks noGrp="1"/>
          </p:cNvSpPr>
          <p:nvPr>
            <p:ph type="body" sz="quarter" idx="91" hasCustomPrompt="1"/>
          </p:nvPr>
        </p:nvSpPr>
        <p:spPr>
          <a:xfrm>
            <a:off x="838201" y="4249538"/>
            <a:ext cx="2998303" cy="1290364"/>
          </a:xfrm>
        </p:spPr>
        <p:txBody>
          <a:bodyPr lIns="0" tIns="0" rIns="0" bIns="0">
            <a:noAutofit/>
          </a:bodyPr>
          <a:lstStyle>
            <a:lvl1pPr marL="285750" marR="0" indent="-285750" algn="l" defTabSz="914400" rtl="0" eaLnBrk="1" fontAlgn="auto" latinLnBrk="0" hangingPunct="1">
              <a:lnSpc>
                <a:spcPct val="90000"/>
              </a:lnSpc>
              <a:spcBef>
                <a:spcPts val="1000"/>
              </a:spcBef>
              <a:spcAft>
                <a:spcPts val="0"/>
              </a:spcAft>
              <a:buClr>
                <a:srgbClr val="003764"/>
              </a:buClr>
              <a:buSzTx/>
              <a:buFont typeface="Arial" panose="020B0604020202020204" pitchFamily="34" charset="0"/>
              <a:buChar char="•"/>
              <a:tabLst/>
              <a:defRPr sz="1200" baseline="0">
                <a:solidFill>
                  <a:srgbClr val="00B3EF"/>
                </a:solidFill>
              </a:defRPr>
            </a:lvl1pPr>
          </a:lstStyle>
          <a:p>
            <a:pPr marL="285750" marR="0" lvl="0" indent="-285750" algn="l" defTabSz="914400" rtl="0" eaLnBrk="1" fontAlgn="auto" latinLnBrk="0" hangingPunct="1">
              <a:lnSpc>
                <a:spcPct val="90000"/>
              </a:lnSpc>
              <a:spcBef>
                <a:spcPts val="1000"/>
              </a:spcBef>
              <a:spcAft>
                <a:spcPts val="0"/>
              </a:spcAft>
              <a:buClrTx/>
              <a:buSzTx/>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p>
          <a:p>
            <a:pPr marL="285750" marR="0" lvl="0" indent="-285750" algn="l" defTabSz="914400" rtl="0" eaLnBrk="1" fontAlgn="auto" latinLnBrk="0" hangingPunct="1">
              <a:lnSpc>
                <a:spcPct val="90000"/>
              </a:lnSpc>
              <a:spcBef>
                <a:spcPts val="1000"/>
              </a:spcBef>
              <a:spcAft>
                <a:spcPts val="0"/>
              </a:spcAft>
              <a:buClrTx/>
              <a:buSzTx/>
              <a:tabLst/>
              <a:defRPr/>
            </a:pP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endParaRPr lang="pt-PT"/>
          </a:p>
          <a:p>
            <a:pPr marL="285750" marR="0" lvl="0" indent="-285750" algn="l" defTabSz="914400" rtl="0" eaLnBrk="1" fontAlgn="auto" latinLnBrk="0" hangingPunct="1">
              <a:lnSpc>
                <a:spcPct val="90000"/>
              </a:lnSpc>
              <a:spcBef>
                <a:spcPts val="1000"/>
              </a:spcBef>
              <a:spcAft>
                <a:spcPts val="0"/>
              </a:spcAft>
              <a:buClrTx/>
              <a:buSzTx/>
              <a:tabLst/>
              <a:defRPr/>
            </a:pP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7" name="Text Placeholder 25">
            <a:extLst>
              <a:ext uri="{FF2B5EF4-FFF2-40B4-BE49-F238E27FC236}">
                <a16:creationId xmlns:a16="http://schemas.microsoft.com/office/drawing/2014/main" id="{932981F3-DB95-E241-BBB2-B184EEFE9082}"/>
              </a:ext>
            </a:extLst>
          </p:cNvPr>
          <p:cNvSpPr>
            <a:spLocks noGrp="1"/>
          </p:cNvSpPr>
          <p:nvPr>
            <p:ph type="body" sz="quarter" idx="93" hasCustomPrompt="1"/>
          </p:nvPr>
        </p:nvSpPr>
        <p:spPr>
          <a:xfrm>
            <a:off x="838201" y="2908212"/>
            <a:ext cx="2998303" cy="649997"/>
          </a:xfrm>
        </p:spPr>
        <p:txBody>
          <a:bodyPr lIns="0" tIns="0" rIns="0" bIns="0">
            <a:noAutofit/>
          </a:bodyPr>
          <a:lstStyle>
            <a:lvl1pPr marL="0" indent="0" algn="l">
              <a:buNone/>
              <a:defRPr sz="1800" b="1"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lorem</a:t>
            </a:r>
            <a:r>
              <a:rPr lang="pt-PT"/>
              <a:t> </a:t>
            </a:r>
            <a:r>
              <a:rPr lang="pt-PT" err="1"/>
              <a:t>ipsum</a:t>
            </a:r>
            <a:r>
              <a:rPr lang="pt-PT"/>
              <a:t> </a:t>
            </a:r>
            <a:r>
              <a:rPr lang="pt-PT" err="1"/>
              <a:t>dolor</a:t>
            </a:r>
            <a:endParaRPr lang="pt-PT"/>
          </a:p>
        </p:txBody>
      </p:sp>
      <p:sp>
        <p:nvSpPr>
          <p:cNvPr id="39" name="Text Placeholder 6">
            <a:extLst>
              <a:ext uri="{FF2B5EF4-FFF2-40B4-BE49-F238E27FC236}">
                <a16:creationId xmlns:a16="http://schemas.microsoft.com/office/drawing/2014/main" id="{F10AD93F-969A-6E45-850E-9A0899EDFA53}"/>
              </a:ext>
            </a:extLst>
          </p:cNvPr>
          <p:cNvSpPr>
            <a:spLocks noGrp="1"/>
          </p:cNvSpPr>
          <p:nvPr>
            <p:ph type="body" sz="quarter" idx="123" hasCustomPrompt="1"/>
          </p:nvPr>
        </p:nvSpPr>
        <p:spPr>
          <a:xfrm>
            <a:off x="838200" y="1991712"/>
            <a:ext cx="1219200" cy="846927"/>
          </a:xfrm>
          <a:effectLst>
            <a:outerShdw dist="50800" dir="1320000" algn="ctr" rotWithShape="0">
              <a:srgbClr val="00B3EF">
                <a:alpha val="41000"/>
              </a:srgbClr>
            </a:outerShdw>
          </a:effectLst>
        </p:spPr>
        <p:txBody>
          <a:bodyPr lIns="0" tIns="0" rIns="0" bIns="0" anchor="t">
            <a:noAutofit/>
          </a:bodyPr>
          <a:lstStyle>
            <a:lvl1pPr marL="0" indent="0" algn="l">
              <a:buNone/>
              <a:defRPr sz="7200" b="1" baseline="0">
                <a:ln w="15875">
                  <a:solidFill>
                    <a:srgbClr val="004494"/>
                  </a:solidFill>
                </a:ln>
                <a:solidFill>
                  <a:schemeClr val="bg1"/>
                </a:solidFill>
              </a:defRPr>
            </a:lvl1pPr>
          </a:lstStyle>
          <a:p>
            <a:pPr lvl="0"/>
            <a:r>
              <a:rPr lang="pt-PT"/>
              <a:t>##</a:t>
            </a:r>
          </a:p>
        </p:txBody>
      </p:sp>
      <p:sp>
        <p:nvSpPr>
          <p:cNvPr id="29" name="Text Placeholder 25">
            <a:extLst>
              <a:ext uri="{FF2B5EF4-FFF2-40B4-BE49-F238E27FC236}">
                <a16:creationId xmlns:a16="http://schemas.microsoft.com/office/drawing/2014/main" id="{62E36743-75BF-A04C-BBE1-D0DA5A98228A}"/>
              </a:ext>
            </a:extLst>
          </p:cNvPr>
          <p:cNvSpPr>
            <a:spLocks noGrp="1"/>
          </p:cNvSpPr>
          <p:nvPr>
            <p:ph type="body" sz="quarter" idx="124" hasCustomPrompt="1"/>
          </p:nvPr>
        </p:nvSpPr>
        <p:spPr>
          <a:xfrm>
            <a:off x="838201" y="3786215"/>
            <a:ext cx="2998303" cy="229194"/>
          </a:xfrm>
        </p:spPr>
        <p:txBody>
          <a:bodyPr lIns="0" tIns="0" rIns="0" bIns="0">
            <a:noAutofit/>
          </a:bodyPr>
          <a:lstStyle>
            <a:lvl1pPr marL="0" indent="0" algn="l">
              <a:buNone/>
              <a:defRPr sz="1600" b="0" i="0" baseline="0">
                <a:solidFill>
                  <a:srgbClr val="FF0179"/>
                </a:solidFill>
                <a:latin typeface="EC Square Sans Pro Medium" panose="020B0506040000020004" pitchFamily="34" charset="0"/>
              </a:defRPr>
            </a:lvl1pPr>
          </a:lstStyle>
          <a:p>
            <a:pPr lvl="0"/>
            <a:r>
              <a:rPr lang="pt-PT"/>
              <a:t>Date</a:t>
            </a:r>
          </a:p>
        </p:txBody>
      </p:sp>
      <p:sp>
        <p:nvSpPr>
          <p:cNvPr id="40" name="Text Placeholder 25">
            <a:extLst>
              <a:ext uri="{FF2B5EF4-FFF2-40B4-BE49-F238E27FC236}">
                <a16:creationId xmlns:a16="http://schemas.microsoft.com/office/drawing/2014/main" id="{65E36ACA-3AF5-F544-97FF-CFC8B00E046F}"/>
              </a:ext>
            </a:extLst>
          </p:cNvPr>
          <p:cNvSpPr>
            <a:spLocks noGrp="1"/>
          </p:cNvSpPr>
          <p:nvPr>
            <p:ph type="body" sz="quarter" idx="125" hasCustomPrompt="1"/>
          </p:nvPr>
        </p:nvSpPr>
        <p:spPr>
          <a:xfrm>
            <a:off x="4596848" y="4249538"/>
            <a:ext cx="2998303" cy="1290364"/>
          </a:xfrm>
        </p:spPr>
        <p:txBody>
          <a:bodyPr lIns="0" tIns="0" rIns="0" bIns="0">
            <a:noAutofit/>
          </a:bodyPr>
          <a:lstStyle>
            <a:lvl1pPr marL="285750" marR="0" indent="-285750" algn="l" defTabSz="914400" rtl="0" eaLnBrk="1" fontAlgn="auto" latinLnBrk="0" hangingPunct="1">
              <a:lnSpc>
                <a:spcPct val="90000"/>
              </a:lnSpc>
              <a:spcBef>
                <a:spcPts val="1000"/>
              </a:spcBef>
              <a:spcAft>
                <a:spcPts val="0"/>
              </a:spcAft>
              <a:buClr>
                <a:srgbClr val="003764"/>
              </a:buClr>
              <a:buSzTx/>
              <a:buFont typeface="Arial" panose="020B0604020202020204" pitchFamily="34" charset="0"/>
              <a:buChar char="•"/>
              <a:tabLst/>
              <a:defRPr sz="1200" baseline="0">
                <a:solidFill>
                  <a:srgbClr val="00B3EF"/>
                </a:solidFill>
              </a:defRPr>
            </a:lvl1pPr>
          </a:lstStyle>
          <a:p>
            <a:pPr marL="285750" marR="0" lvl="0" indent="-285750" algn="l" defTabSz="914400" rtl="0" eaLnBrk="1" fontAlgn="auto" latinLnBrk="0" hangingPunct="1">
              <a:lnSpc>
                <a:spcPct val="90000"/>
              </a:lnSpc>
              <a:spcBef>
                <a:spcPts val="1000"/>
              </a:spcBef>
              <a:spcAft>
                <a:spcPts val="0"/>
              </a:spcAft>
              <a:buClrTx/>
              <a:buSzTx/>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p>
          <a:p>
            <a:pPr marL="285750" marR="0" lvl="0" indent="-285750" algn="l" defTabSz="914400" rtl="0" eaLnBrk="1" fontAlgn="auto" latinLnBrk="0" hangingPunct="1">
              <a:lnSpc>
                <a:spcPct val="90000"/>
              </a:lnSpc>
              <a:spcBef>
                <a:spcPts val="1000"/>
              </a:spcBef>
              <a:spcAft>
                <a:spcPts val="0"/>
              </a:spcAft>
              <a:buClrTx/>
              <a:buSzTx/>
              <a:tabLst/>
              <a:defRPr/>
            </a:pP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endParaRPr lang="pt-PT"/>
          </a:p>
          <a:p>
            <a:pPr marL="285750" marR="0" lvl="0" indent="-285750" algn="l" defTabSz="914400" rtl="0" eaLnBrk="1" fontAlgn="auto" latinLnBrk="0" hangingPunct="1">
              <a:lnSpc>
                <a:spcPct val="90000"/>
              </a:lnSpc>
              <a:spcBef>
                <a:spcPts val="1000"/>
              </a:spcBef>
              <a:spcAft>
                <a:spcPts val="0"/>
              </a:spcAft>
              <a:buClrTx/>
              <a:buSzTx/>
              <a:tabLst/>
              <a:defRPr/>
            </a:pP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41" name="Text Placeholder 25">
            <a:extLst>
              <a:ext uri="{FF2B5EF4-FFF2-40B4-BE49-F238E27FC236}">
                <a16:creationId xmlns:a16="http://schemas.microsoft.com/office/drawing/2014/main" id="{86B5EAC4-B9B1-924D-9283-6CF7E2E35D1E}"/>
              </a:ext>
            </a:extLst>
          </p:cNvPr>
          <p:cNvSpPr>
            <a:spLocks noGrp="1"/>
          </p:cNvSpPr>
          <p:nvPr>
            <p:ph type="body" sz="quarter" idx="126" hasCustomPrompt="1"/>
          </p:nvPr>
        </p:nvSpPr>
        <p:spPr>
          <a:xfrm>
            <a:off x="4596848" y="2908212"/>
            <a:ext cx="2998303" cy="649997"/>
          </a:xfrm>
        </p:spPr>
        <p:txBody>
          <a:bodyPr lIns="0" tIns="0" rIns="0" bIns="0">
            <a:noAutofit/>
          </a:bodyPr>
          <a:lstStyle>
            <a:lvl1pPr marL="0" indent="0" algn="l">
              <a:buNone/>
              <a:defRPr sz="1800" b="1"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lorem</a:t>
            </a:r>
            <a:r>
              <a:rPr lang="pt-PT"/>
              <a:t> </a:t>
            </a:r>
            <a:r>
              <a:rPr lang="pt-PT" err="1"/>
              <a:t>ipsum</a:t>
            </a:r>
            <a:r>
              <a:rPr lang="pt-PT"/>
              <a:t> </a:t>
            </a:r>
            <a:r>
              <a:rPr lang="pt-PT" err="1"/>
              <a:t>dolor</a:t>
            </a:r>
            <a:endParaRPr lang="pt-PT"/>
          </a:p>
        </p:txBody>
      </p:sp>
      <p:sp>
        <p:nvSpPr>
          <p:cNvPr id="42" name="Text Placeholder 6">
            <a:extLst>
              <a:ext uri="{FF2B5EF4-FFF2-40B4-BE49-F238E27FC236}">
                <a16:creationId xmlns:a16="http://schemas.microsoft.com/office/drawing/2014/main" id="{E9479F24-E633-304F-B399-CB5072854462}"/>
              </a:ext>
            </a:extLst>
          </p:cNvPr>
          <p:cNvSpPr>
            <a:spLocks noGrp="1"/>
          </p:cNvSpPr>
          <p:nvPr>
            <p:ph type="body" sz="quarter" idx="127" hasCustomPrompt="1"/>
          </p:nvPr>
        </p:nvSpPr>
        <p:spPr>
          <a:xfrm>
            <a:off x="4596847" y="1991712"/>
            <a:ext cx="1219200" cy="846927"/>
          </a:xfrm>
          <a:effectLst>
            <a:outerShdw dist="50800" dir="1320000" algn="ctr" rotWithShape="0">
              <a:srgbClr val="00B3EF">
                <a:alpha val="41000"/>
              </a:srgbClr>
            </a:outerShdw>
          </a:effectLst>
        </p:spPr>
        <p:txBody>
          <a:bodyPr lIns="0" tIns="0" rIns="0" bIns="0" anchor="t">
            <a:noAutofit/>
          </a:bodyPr>
          <a:lstStyle>
            <a:lvl1pPr marL="0" indent="0" algn="l">
              <a:buNone/>
              <a:defRPr sz="7200" b="1" baseline="0">
                <a:ln w="15875">
                  <a:solidFill>
                    <a:srgbClr val="004494"/>
                  </a:solidFill>
                </a:ln>
                <a:solidFill>
                  <a:schemeClr val="bg1"/>
                </a:solidFill>
              </a:defRPr>
            </a:lvl1pPr>
          </a:lstStyle>
          <a:p>
            <a:pPr lvl="0"/>
            <a:r>
              <a:rPr lang="pt-PT"/>
              <a:t>##</a:t>
            </a:r>
          </a:p>
        </p:txBody>
      </p:sp>
      <p:sp>
        <p:nvSpPr>
          <p:cNvPr id="45" name="Text Placeholder 25">
            <a:extLst>
              <a:ext uri="{FF2B5EF4-FFF2-40B4-BE49-F238E27FC236}">
                <a16:creationId xmlns:a16="http://schemas.microsoft.com/office/drawing/2014/main" id="{781C9D7A-6B53-534A-82D5-1782827184D9}"/>
              </a:ext>
            </a:extLst>
          </p:cNvPr>
          <p:cNvSpPr>
            <a:spLocks noGrp="1"/>
          </p:cNvSpPr>
          <p:nvPr>
            <p:ph type="body" sz="quarter" idx="128" hasCustomPrompt="1"/>
          </p:nvPr>
        </p:nvSpPr>
        <p:spPr>
          <a:xfrm>
            <a:off x="4596848" y="3786215"/>
            <a:ext cx="2998303" cy="229194"/>
          </a:xfrm>
        </p:spPr>
        <p:txBody>
          <a:bodyPr lIns="0" tIns="0" rIns="0" bIns="0">
            <a:noAutofit/>
          </a:bodyPr>
          <a:lstStyle>
            <a:lvl1pPr marL="0" indent="0" algn="l">
              <a:buNone/>
              <a:defRPr sz="1600" b="0" i="0" baseline="0">
                <a:solidFill>
                  <a:srgbClr val="FF0179"/>
                </a:solidFill>
                <a:latin typeface="EC Square Sans Pro Medium" panose="020B0506040000020004" pitchFamily="34" charset="0"/>
              </a:defRPr>
            </a:lvl1pPr>
          </a:lstStyle>
          <a:p>
            <a:pPr lvl="0"/>
            <a:r>
              <a:rPr lang="pt-PT"/>
              <a:t>Date</a:t>
            </a:r>
          </a:p>
        </p:txBody>
      </p:sp>
      <p:sp>
        <p:nvSpPr>
          <p:cNvPr id="46" name="Text Placeholder 25">
            <a:extLst>
              <a:ext uri="{FF2B5EF4-FFF2-40B4-BE49-F238E27FC236}">
                <a16:creationId xmlns:a16="http://schemas.microsoft.com/office/drawing/2014/main" id="{F507FA4E-8441-5A4D-85C5-9DC33F2608A8}"/>
              </a:ext>
            </a:extLst>
          </p:cNvPr>
          <p:cNvSpPr>
            <a:spLocks noGrp="1"/>
          </p:cNvSpPr>
          <p:nvPr>
            <p:ph type="body" sz="quarter" idx="129" hasCustomPrompt="1"/>
          </p:nvPr>
        </p:nvSpPr>
        <p:spPr>
          <a:xfrm>
            <a:off x="8332305" y="4249538"/>
            <a:ext cx="2998303" cy="1290364"/>
          </a:xfrm>
        </p:spPr>
        <p:txBody>
          <a:bodyPr lIns="0" tIns="0" rIns="0" bIns="0">
            <a:noAutofit/>
          </a:bodyPr>
          <a:lstStyle>
            <a:lvl1pPr marL="285750" marR="0" indent="-285750" algn="l" defTabSz="914400" rtl="0" eaLnBrk="1" fontAlgn="auto" latinLnBrk="0" hangingPunct="1">
              <a:lnSpc>
                <a:spcPct val="90000"/>
              </a:lnSpc>
              <a:spcBef>
                <a:spcPts val="1000"/>
              </a:spcBef>
              <a:spcAft>
                <a:spcPts val="0"/>
              </a:spcAft>
              <a:buClr>
                <a:srgbClr val="003764"/>
              </a:buClr>
              <a:buSzTx/>
              <a:buFont typeface="Arial" panose="020B0604020202020204" pitchFamily="34" charset="0"/>
              <a:buChar char="•"/>
              <a:tabLst/>
              <a:defRPr sz="1200" baseline="0">
                <a:solidFill>
                  <a:srgbClr val="00B3EF"/>
                </a:solidFill>
              </a:defRPr>
            </a:lvl1pPr>
          </a:lstStyle>
          <a:p>
            <a:pPr marL="285750" marR="0" lvl="0" indent="-285750" algn="l" defTabSz="914400" rtl="0" eaLnBrk="1" fontAlgn="auto" latinLnBrk="0" hangingPunct="1">
              <a:lnSpc>
                <a:spcPct val="90000"/>
              </a:lnSpc>
              <a:spcBef>
                <a:spcPts val="1000"/>
              </a:spcBef>
              <a:spcAft>
                <a:spcPts val="0"/>
              </a:spcAft>
              <a:buClrTx/>
              <a:buSzTx/>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p>
          <a:p>
            <a:pPr marL="285750" marR="0" lvl="0" indent="-285750" algn="l" defTabSz="914400" rtl="0" eaLnBrk="1" fontAlgn="auto" latinLnBrk="0" hangingPunct="1">
              <a:lnSpc>
                <a:spcPct val="90000"/>
              </a:lnSpc>
              <a:spcBef>
                <a:spcPts val="1000"/>
              </a:spcBef>
              <a:spcAft>
                <a:spcPts val="0"/>
              </a:spcAft>
              <a:buClrTx/>
              <a:buSzTx/>
              <a:tabLst/>
              <a:defRPr/>
            </a:pP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endParaRPr lang="pt-PT"/>
          </a:p>
          <a:p>
            <a:pPr marL="285750" marR="0" lvl="0" indent="-285750" algn="l" defTabSz="914400" rtl="0" eaLnBrk="1" fontAlgn="auto" latinLnBrk="0" hangingPunct="1">
              <a:lnSpc>
                <a:spcPct val="90000"/>
              </a:lnSpc>
              <a:spcBef>
                <a:spcPts val="1000"/>
              </a:spcBef>
              <a:spcAft>
                <a:spcPts val="0"/>
              </a:spcAft>
              <a:buClrTx/>
              <a:buSzTx/>
              <a:tabLst/>
              <a:defRPr/>
            </a:pP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47" name="Text Placeholder 25">
            <a:extLst>
              <a:ext uri="{FF2B5EF4-FFF2-40B4-BE49-F238E27FC236}">
                <a16:creationId xmlns:a16="http://schemas.microsoft.com/office/drawing/2014/main" id="{E7DF2909-A197-7B42-AAED-8359CB30B569}"/>
              </a:ext>
            </a:extLst>
          </p:cNvPr>
          <p:cNvSpPr>
            <a:spLocks noGrp="1"/>
          </p:cNvSpPr>
          <p:nvPr>
            <p:ph type="body" sz="quarter" idx="130" hasCustomPrompt="1"/>
          </p:nvPr>
        </p:nvSpPr>
        <p:spPr>
          <a:xfrm>
            <a:off x="8332305" y="2908212"/>
            <a:ext cx="2998303" cy="649997"/>
          </a:xfrm>
        </p:spPr>
        <p:txBody>
          <a:bodyPr lIns="0" tIns="0" rIns="0" bIns="0">
            <a:noAutofit/>
          </a:bodyPr>
          <a:lstStyle>
            <a:lvl1pPr marL="0" indent="0" algn="l">
              <a:buNone/>
              <a:defRPr sz="1800" b="1"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lorem</a:t>
            </a:r>
            <a:r>
              <a:rPr lang="pt-PT"/>
              <a:t> </a:t>
            </a:r>
            <a:r>
              <a:rPr lang="pt-PT" err="1"/>
              <a:t>ipsum</a:t>
            </a:r>
            <a:r>
              <a:rPr lang="pt-PT"/>
              <a:t> </a:t>
            </a:r>
            <a:r>
              <a:rPr lang="pt-PT" err="1"/>
              <a:t>dolor</a:t>
            </a:r>
            <a:endParaRPr lang="pt-PT"/>
          </a:p>
        </p:txBody>
      </p:sp>
      <p:sp>
        <p:nvSpPr>
          <p:cNvPr id="48" name="Text Placeholder 6">
            <a:extLst>
              <a:ext uri="{FF2B5EF4-FFF2-40B4-BE49-F238E27FC236}">
                <a16:creationId xmlns:a16="http://schemas.microsoft.com/office/drawing/2014/main" id="{7D40E551-1BED-D84A-9CB4-48F5C0969923}"/>
              </a:ext>
            </a:extLst>
          </p:cNvPr>
          <p:cNvSpPr>
            <a:spLocks noGrp="1"/>
          </p:cNvSpPr>
          <p:nvPr>
            <p:ph type="body" sz="quarter" idx="131" hasCustomPrompt="1"/>
          </p:nvPr>
        </p:nvSpPr>
        <p:spPr>
          <a:xfrm>
            <a:off x="8332304" y="1991712"/>
            <a:ext cx="1219200" cy="846927"/>
          </a:xfrm>
          <a:effectLst>
            <a:outerShdw dist="50800" dir="1320000" algn="ctr" rotWithShape="0">
              <a:srgbClr val="00B3EF">
                <a:alpha val="41000"/>
              </a:srgbClr>
            </a:outerShdw>
          </a:effectLst>
        </p:spPr>
        <p:txBody>
          <a:bodyPr lIns="0" tIns="0" rIns="0" bIns="0" anchor="t">
            <a:noAutofit/>
          </a:bodyPr>
          <a:lstStyle>
            <a:lvl1pPr marL="0" indent="0" algn="l">
              <a:buNone/>
              <a:defRPr sz="7200" b="1" baseline="0">
                <a:ln w="15875">
                  <a:solidFill>
                    <a:srgbClr val="004494"/>
                  </a:solidFill>
                </a:ln>
                <a:solidFill>
                  <a:schemeClr val="bg1"/>
                </a:solidFill>
              </a:defRPr>
            </a:lvl1pPr>
          </a:lstStyle>
          <a:p>
            <a:pPr lvl="0"/>
            <a:r>
              <a:rPr lang="pt-PT"/>
              <a:t>##</a:t>
            </a:r>
          </a:p>
        </p:txBody>
      </p:sp>
      <p:sp>
        <p:nvSpPr>
          <p:cNvPr id="49" name="Text Placeholder 25">
            <a:extLst>
              <a:ext uri="{FF2B5EF4-FFF2-40B4-BE49-F238E27FC236}">
                <a16:creationId xmlns:a16="http://schemas.microsoft.com/office/drawing/2014/main" id="{ADFDAF4B-7DF3-2C4F-A681-8C68BCF85592}"/>
              </a:ext>
            </a:extLst>
          </p:cNvPr>
          <p:cNvSpPr>
            <a:spLocks noGrp="1"/>
          </p:cNvSpPr>
          <p:nvPr>
            <p:ph type="body" sz="quarter" idx="132" hasCustomPrompt="1"/>
          </p:nvPr>
        </p:nvSpPr>
        <p:spPr>
          <a:xfrm>
            <a:off x="8332305" y="3786215"/>
            <a:ext cx="2998303" cy="229194"/>
          </a:xfrm>
        </p:spPr>
        <p:txBody>
          <a:bodyPr lIns="0" tIns="0" rIns="0" bIns="0">
            <a:noAutofit/>
          </a:bodyPr>
          <a:lstStyle>
            <a:lvl1pPr marL="0" indent="0" algn="l">
              <a:buNone/>
              <a:defRPr sz="1600" b="0" i="0" baseline="0">
                <a:solidFill>
                  <a:srgbClr val="FF0179"/>
                </a:solidFill>
                <a:latin typeface="EC Square Sans Pro Medium" panose="020B0506040000020004" pitchFamily="34" charset="0"/>
              </a:defRPr>
            </a:lvl1pPr>
          </a:lstStyle>
          <a:p>
            <a:pPr lvl="0"/>
            <a:r>
              <a:rPr lang="pt-PT"/>
              <a:t>Date</a:t>
            </a:r>
          </a:p>
        </p:txBody>
      </p:sp>
      <p:sp>
        <p:nvSpPr>
          <p:cNvPr id="20" name="Text Placeholder 12">
            <a:extLst>
              <a:ext uri="{FF2B5EF4-FFF2-40B4-BE49-F238E27FC236}">
                <a16:creationId xmlns:a16="http://schemas.microsoft.com/office/drawing/2014/main" id="{5FC19143-4528-0D40-B3DD-E03DA67D4EFD}"/>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005019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Index Slide 2">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3764"/>
                </a:solidFill>
              </a:defRPr>
            </a:lvl1pPr>
          </a:lstStyle>
          <a:p>
            <a:fld id="{9E561190-0011-472E-9FCA-1D7032DB7E1D}" type="slidenum">
              <a:rPr lang="en-US" smtClean="0"/>
              <a:pPr/>
              <a:t>‹#›</a:t>
            </a:fld>
            <a:endParaRPr lang="en-US"/>
          </a:p>
        </p:txBody>
      </p:sp>
      <p:sp>
        <p:nvSpPr>
          <p:cNvPr id="27" name="Text Placeholder 25">
            <a:extLst>
              <a:ext uri="{FF2B5EF4-FFF2-40B4-BE49-F238E27FC236}">
                <a16:creationId xmlns:a16="http://schemas.microsoft.com/office/drawing/2014/main" id="{736CA394-A7EF-B147-9CDA-0D378BAC7776}"/>
              </a:ext>
            </a:extLst>
          </p:cNvPr>
          <p:cNvSpPr>
            <a:spLocks noGrp="1"/>
          </p:cNvSpPr>
          <p:nvPr>
            <p:ph type="body" sz="quarter" idx="34" hasCustomPrompt="1"/>
          </p:nvPr>
        </p:nvSpPr>
        <p:spPr>
          <a:xfrm>
            <a:off x="838200" y="2651437"/>
            <a:ext cx="6451600" cy="731292"/>
          </a:xfrm>
        </p:spPr>
        <p:txBody>
          <a:bodyPr lIns="0" tIns="0" rIns="0" bIns="0" anchor="t">
            <a:noAutofit/>
          </a:bodyPr>
          <a:lstStyle>
            <a:lvl1pPr marL="0" indent="0" algn="l">
              <a:buNone/>
              <a:defRPr sz="6000" b="0" i="0">
                <a:solidFill>
                  <a:srgbClr val="004494"/>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a:t>
            </a:r>
          </a:p>
        </p:txBody>
      </p:sp>
      <p:sp>
        <p:nvSpPr>
          <p:cNvPr id="28" name="Text Placeholder 25">
            <a:extLst>
              <a:ext uri="{FF2B5EF4-FFF2-40B4-BE49-F238E27FC236}">
                <a16:creationId xmlns:a16="http://schemas.microsoft.com/office/drawing/2014/main" id="{06D7B156-8DDA-5940-8868-14D0E84224B8}"/>
              </a:ext>
            </a:extLst>
          </p:cNvPr>
          <p:cNvSpPr>
            <a:spLocks noGrp="1"/>
          </p:cNvSpPr>
          <p:nvPr>
            <p:ph type="body" sz="quarter" idx="35" hasCustomPrompt="1"/>
          </p:nvPr>
        </p:nvSpPr>
        <p:spPr>
          <a:xfrm>
            <a:off x="838200" y="3488037"/>
            <a:ext cx="3583193" cy="309348"/>
          </a:xfrm>
        </p:spPr>
        <p:txBody>
          <a:bodyPr>
            <a:noAutofit/>
          </a:bodyPr>
          <a:lstStyle>
            <a:lvl1pPr marL="0" indent="0" algn="l">
              <a:buNone/>
              <a:defRPr sz="20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9" name="Text Placeholder 25">
            <a:extLst>
              <a:ext uri="{FF2B5EF4-FFF2-40B4-BE49-F238E27FC236}">
                <a16:creationId xmlns:a16="http://schemas.microsoft.com/office/drawing/2014/main" id="{10221D72-90BD-4246-8ED4-81FED7AE0FE0}"/>
              </a:ext>
            </a:extLst>
          </p:cNvPr>
          <p:cNvSpPr>
            <a:spLocks noGrp="1"/>
          </p:cNvSpPr>
          <p:nvPr>
            <p:ph type="body" sz="quarter" idx="37" hasCustomPrompt="1"/>
          </p:nvPr>
        </p:nvSpPr>
        <p:spPr>
          <a:xfrm>
            <a:off x="838200" y="4982642"/>
            <a:ext cx="3583193" cy="309348"/>
          </a:xfrm>
        </p:spPr>
        <p:txBody>
          <a:bodyPr>
            <a:noAutofit/>
          </a:bodyPr>
          <a:lstStyle>
            <a:lvl1pPr marL="0" indent="0" algn="l">
              <a:buNone/>
              <a:defRPr sz="2000" baseline="0">
                <a:solidFill>
                  <a:srgbClr val="FF0179"/>
                </a:solidFill>
              </a:defRPr>
            </a:lvl1pPr>
          </a:lstStyle>
          <a:p>
            <a:pPr lvl="0"/>
            <a:r>
              <a:rPr lang="pt-PT"/>
              <a:t>##’</a:t>
            </a:r>
          </a:p>
        </p:txBody>
      </p:sp>
      <p:sp>
        <p:nvSpPr>
          <p:cNvPr id="30" name="Text Placeholder 12">
            <a:extLst>
              <a:ext uri="{FF2B5EF4-FFF2-40B4-BE49-F238E27FC236}">
                <a16:creationId xmlns:a16="http://schemas.microsoft.com/office/drawing/2014/main" id="{2E8FFDE1-6846-8F4F-B4F4-4D6D22FE9C3B}"/>
              </a:ext>
            </a:extLst>
          </p:cNvPr>
          <p:cNvSpPr>
            <a:spLocks noGrp="1"/>
          </p:cNvSpPr>
          <p:nvPr>
            <p:ph type="body" sz="quarter" idx="38" hasCustomPrompt="1"/>
          </p:nvPr>
        </p:nvSpPr>
        <p:spPr>
          <a:xfrm>
            <a:off x="838200" y="4391781"/>
            <a:ext cx="1224000" cy="36000"/>
          </a:xfrm>
          <a:solidFill>
            <a:srgbClr val="FF0179"/>
          </a:solidFill>
        </p:spPr>
        <p:txBody>
          <a:bodyPr wrap="square" lIns="0" tIns="0" rIns="0" bIns="0">
            <a:noAutofit/>
          </a:bodyPr>
          <a:lstStyle>
            <a:lvl1pPr marL="0" indent="0" algn="l">
              <a:buNone/>
              <a:defRPr sz="4400" b="1" baseline="0">
                <a:solidFill>
                  <a:srgbClr val="FF0179"/>
                </a:solidFill>
              </a:defRPr>
            </a:lvl1pPr>
          </a:lstStyle>
          <a:p>
            <a:pPr lvl="0"/>
            <a:r>
              <a:rPr lang="pt-PT"/>
              <a:t>  </a:t>
            </a:r>
          </a:p>
        </p:txBody>
      </p:sp>
      <p:sp>
        <p:nvSpPr>
          <p:cNvPr id="31" name="Text Placeholder 25">
            <a:extLst>
              <a:ext uri="{FF2B5EF4-FFF2-40B4-BE49-F238E27FC236}">
                <a16:creationId xmlns:a16="http://schemas.microsoft.com/office/drawing/2014/main" id="{074C182C-8DEC-1A4C-B2C3-40778A36C983}"/>
              </a:ext>
            </a:extLst>
          </p:cNvPr>
          <p:cNvSpPr>
            <a:spLocks noGrp="1"/>
          </p:cNvSpPr>
          <p:nvPr>
            <p:ph type="body" sz="quarter" idx="18" hasCustomPrompt="1"/>
          </p:nvPr>
        </p:nvSpPr>
        <p:spPr>
          <a:xfrm>
            <a:off x="755068" y="1566011"/>
            <a:ext cx="1073733" cy="655726"/>
          </a:xfrm>
        </p:spPr>
        <p:txBody>
          <a:bodyPr>
            <a:noAutofit/>
          </a:bodyPr>
          <a:lstStyle>
            <a:lvl1pPr marL="0" indent="0" algn="l">
              <a:buNone/>
              <a:defRPr sz="5400" b="1" spc="-150">
                <a:ln w="22225">
                  <a:solidFill>
                    <a:srgbClr val="004494"/>
                  </a:solidFill>
                </a:ln>
                <a:solidFill>
                  <a:schemeClr val="bg1"/>
                </a:solidFill>
                <a:effectLst>
                  <a:outerShdw dist="50800" dir="1320000" algn="ctr" rotWithShape="0">
                    <a:srgbClr val="00B3EF">
                      <a:alpha val="41000"/>
                    </a:srgbClr>
                  </a:outerShdw>
                </a:effectLst>
              </a:defRPr>
            </a:lvl1pPr>
          </a:lstStyle>
          <a:p>
            <a:pPr lvl="0"/>
            <a:r>
              <a:rPr lang="pt-PT"/>
              <a:t>##</a:t>
            </a:r>
          </a:p>
        </p:txBody>
      </p:sp>
      <p:sp>
        <p:nvSpPr>
          <p:cNvPr id="10" name="Text Placeholder 12">
            <a:extLst>
              <a:ext uri="{FF2B5EF4-FFF2-40B4-BE49-F238E27FC236}">
                <a16:creationId xmlns:a16="http://schemas.microsoft.com/office/drawing/2014/main" id="{F36E4DFC-9502-A043-A794-E78A51974C44}"/>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319285198"/>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Development Slide 1">
    <p:bg>
      <p:bgPr>
        <a:solidFill>
          <a:schemeClr val="bg1"/>
        </a:solidFill>
        <a:effectLst/>
      </p:bgPr>
    </p:bg>
    <p:spTree>
      <p:nvGrpSpPr>
        <p:cNvPr id="1" name=""/>
        <p:cNvGrpSpPr/>
        <p:nvPr/>
      </p:nvGrpSpPr>
      <p:grpSpPr>
        <a:xfrm>
          <a:off x="0" y="0"/>
          <a:ext cx="0" cy="0"/>
          <a:chOff x="0" y="0"/>
          <a:chExt cx="0" cy="0"/>
        </a:xfrm>
      </p:grpSpPr>
      <p:pic>
        <p:nvPicPr>
          <p:cNvPr id="26" name="Picture 25" descr="A picture containing electronics, dark&#10;&#10;Description automatically generated">
            <a:extLst>
              <a:ext uri="{FF2B5EF4-FFF2-40B4-BE49-F238E27FC236}">
                <a16:creationId xmlns:a16="http://schemas.microsoft.com/office/drawing/2014/main" id="{BD595D6F-6A71-5C4C-858C-0ABBEC6F8117}"/>
              </a:ext>
            </a:extLst>
          </p:cNvPr>
          <p:cNvPicPr>
            <a:picLocks noChangeAspect="1"/>
          </p:cNvPicPr>
          <p:nvPr userDrawn="1"/>
        </p:nvPicPr>
        <p:blipFill rotWithShape="1">
          <a:blip r:embed="rId2" cstate="screen">
            <a:alphaModFix amt="57000"/>
            <a:extLst>
              <a:ext uri="{28A0092B-C50C-407E-A947-70E740481C1C}">
                <a14:useLocalDpi xmlns:a14="http://schemas.microsoft.com/office/drawing/2010/main"/>
              </a:ext>
            </a:extLst>
          </a:blip>
          <a:srcRect/>
          <a:stretch/>
        </p:blipFill>
        <p:spPr>
          <a:xfrm rot="16200000">
            <a:off x="2667000" y="-2655217"/>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2B55E95C-A955-9849-9DA9-15647E3C4E27}"/>
              </a:ext>
            </a:extLst>
          </p:cNvPr>
          <p:cNvSpPr>
            <a:spLocks noGrp="1"/>
          </p:cNvSpPr>
          <p:nvPr>
            <p:ph type="body" sz="quarter" idx="91" hasCustomPrompt="1"/>
          </p:nvPr>
        </p:nvSpPr>
        <p:spPr>
          <a:xfrm>
            <a:off x="1880004" y="2792652"/>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6" name="Text Placeholder 12">
            <a:extLst>
              <a:ext uri="{FF2B5EF4-FFF2-40B4-BE49-F238E27FC236}">
                <a16:creationId xmlns:a16="http://schemas.microsoft.com/office/drawing/2014/main" id="{3C774E2E-EEFB-8D4E-A187-0942B009197B}"/>
              </a:ext>
            </a:extLst>
          </p:cNvPr>
          <p:cNvSpPr>
            <a:spLocks noGrp="1"/>
          </p:cNvSpPr>
          <p:nvPr>
            <p:ph type="body" sz="quarter" idx="92" hasCustomPrompt="1"/>
          </p:nvPr>
        </p:nvSpPr>
        <p:spPr>
          <a:xfrm>
            <a:off x="1880004" y="2659277"/>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67" name="Text Placeholder 25">
            <a:extLst>
              <a:ext uri="{FF2B5EF4-FFF2-40B4-BE49-F238E27FC236}">
                <a16:creationId xmlns:a16="http://schemas.microsoft.com/office/drawing/2014/main" id="{932981F3-DB95-E241-BBB2-B184EEFE9082}"/>
              </a:ext>
            </a:extLst>
          </p:cNvPr>
          <p:cNvSpPr>
            <a:spLocks noGrp="1"/>
          </p:cNvSpPr>
          <p:nvPr>
            <p:ph type="body" sz="quarter" idx="93" hasCustomPrompt="1"/>
          </p:nvPr>
        </p:nvSpPr>
        <p:spPr>
          <a:xfrm>
            <a:off x="1880004" y="2300337"/>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24" name="Text Placeholder 25">
            <a:extLst>
              <a:ext uri="{FF2B5EF4-FFF2-40B4-BE49-F238E27FC236}">
                <a16:creationId xmlns:a16="http://schemas.microsoft.com/office/drawing/2014/main" id="{17D14EFD-DF3C-C44F-807A-CDC1457AA270}"/>
              </a:ext>
            </a:extLst>
          </p:cNvPr>
          <p:cNvSpPr>
            <a:spLocks noGrp="1"/>
          </p:cNvSpPr>
          <p:nvPr>
            <p:ph type="body" sz="quarter" idx="94" hasCustomPrompt="1"/>
          </p:nvPr>
        </p:nvSpPr>
        <p:spPr>
          <a:xfrm>
            <a:off x="6688055" y="2792652"/>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25" name="Text Placeholder 12">
            <a:extLst>
              <a:ext uri="{FF2B5EF4-FFF2-40B4-BE49-F238E27FC236}">
                <a16:creationId xmlns:a16="http://schemas.microsoft.com/office/drawing/2014/main" id="{34CB0A4C-777A-1741-BB58-1B0284A109E0}"/>
              </a:ext>
            </a:extLst>
          </p:cNvPr>
          <p:cNvSpPr>
            <a:spLocks noGrp="1"/>
          </p:cNvSpPr>
          <p:nvPr>
            <p:ph type="body" sz="quarter" idx="95" hasCustomPrompt="1"/>
          </p:nvPr>
        </p:nvSpPr>
        <p:spPr>
          <a:xfrm>
            <a:off x="6688055" y="2659277"/>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ext Placeholder 25">
            <a:extLst>
              <a:ext uri="{FF2B5EF4-FFF2-40B4-BE49-F238E27FC236}">
                <a16:creationId xmlns:a16="http://schemas.microsoft.com/office/drawing/2014/main" id="{6DAC720C-338D-A64E-A66B-820E62C34E35}"/>
              </a:ext>
            </a:extLst>
          </p:cNvPr>
          <p:cNvSpPr>
            <a:spLocks noGrp="1"/>
          </p:cNvSpPr>
          <p:nvPr>
            <p:ph type="body" sz="quarter" idx="96" hasCustomPrompt="1"/>
          </p:nvPr>
        </p:nvSpPr>
        <p:spPr>
          <a:xfrm>
            <a:off x="6688055" y="2300337"/>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1" name="Text Placeholder 25">
            <a:extLst>
              <a:ext uri="{FF2B5EF4-FFF2-40B4-BE49-F238E27FC236}">
                <a16:creationId xmlns:a16="http://schemas.microsoft.com/office/drawing/2014/main" id="{A7E6B6B5-83E5-F641-B73E-84690ABF1A38}"/>
              </a:ext>
            </a:extLst>
          </p:cNvPr>
          <p:cNvSpPr>
            <a:spLocks noGrp="1"/>
          </p:cNvSpPr>
          <p:nvPr>
            <p:ph type="body" sz="quarter" idx="98" hasCustomPrompt="1"/>
          </p:nvPr>
        </p:nvSpPr>
        <p:spPr>
          <a:xfrm>
            <a:off x="1880004" y="5138287"/>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ext Placeholder 12">
            <a:extLst>
              <a:ext uri="{FF2B5EF4-FFF2-40B4-BE49-F238E27FC236}">
                <a16:creationId xmlns:a16="http://schemas.microsoft.com/office/drawing/2014/main" id="{41A8148E-B1D7-D548-95AE-BF6493D1BB59}"/>
              </a:ext>
            </a:extLst>
          </p:cNvPr>
          <p:cNvSpPr>
            <a:spLocks noGrp="1"/>
          </p:cNvSpPr>
          <p:nvPr>
            <p:ph type="body" sz="quarter" idx="99" hasCustomPrompt="1"/>
          </p:nvPr>
        </p:nvSpPr>
        <p:spPr>
          <a:xfrm>
            <a:off x="1880004" y="500491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3" name="Text Placeholder 25">
            <a:extLst>
              <a:ext uri="{FF2B5EF4-FFF2-40B4-BE49-F238E27FC236}">
                <a16:creationId xmlns:a16="http://schemas.microsoft.com/office/drawing/2014/main" id="{D660B55A-5890-244A-9435-090EBE8CB716}"/>
              </a:ext>
            </a:extLst>
          </p:cNvPr>
          <p:cNvSpPr>
            <a:spLocks noGrp="1"/>
          </p:cNvSpPr>
          <p:nvPr>
            <p:ph type="body" sz="quarter" idx="100" hasCustomPrompt="1"/>
          </p:nvPr>
        </p:nvSpPr>
        <p:spPr>
          <a:xfrm>
            <a:off x="1880004" y="4645972"/>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4" name="Text Placeholder 25">
            <a:extLst>
              <a:ext uri="{FF2B5EF4-FFF2-40B4-BE49-F238E27FC236}">
                <a16:creationId xmlns:a16="http://schemas.microsoft.com/office/drawing/2014/main" id="{CD17B7F3-1553-D246-A979-C3DD2C256D79}"/>
              </a:ext>
            </a:extLst>
          </p:cNvPr>
          <p:cNvSpPr>
            <a:spLocks noGrp="1"/>
          </p:cNvSpPr>
          <p:nvPr>
            <p:ph type="body" sz="quarter" idx="101" hasCustomPrompt="1"/>
          </p:nvPr>
        </p:nvSpPr>
        <p:spPr>
          <a:xfrm>
            <a:off x="6688055" y="5138287"/>
            <a:ext cx="3605707"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5" name="Text Placeholder 12">
            <a:extLst>
              <a:ext uri="{FF2B5EF4-FFF2-40B4-BE49-F238E27FC236}">
                <a16:creationId xmlns:a16="http://schemas.microsoft.com/office/drawing/2014/main" id="{81A1E296-F2E3-FE47-828F-2819D5F6B3BD}"/>
              </a:ext>
            </a:extLst>
          </p:cNvPr>
          <p:cNvSpPr>
            <a:spLocks noGrp="1"/>
          </p:cNvSpPr>
          <p:nvPr>
            <p:ph type="body" sz="quarter" idx="102" hasCustomPrompt="1"/>
          </p:nvPr>
        </p:nvSpPr>
        <p:spPr>
          <a:xfrm>
            <a:off x="6688055" y="500491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6" name="Text Placeholder 25">
            <a:extLst>
              <a:ext uri="{FF2B5EF4-FFF2-40B4-BE49-F238E27FC236}">
                <a16:creationId xmlns:a16="http://schemas.microsoft.com/office/drawing/2014/main" id="{92625992-B246-5A4B-8301-7993F845F497}"/>
              </a:ext>
            </a:extLst>
          </p:cNvPr>
          <p:cNvSpPr>
            <a:spLocks noGrp="1"/>
          </p:cNvSpPr>
          <p:nvPr>
            <p:ph type="body" sz="quarter" idx="103" hasCustomPrompt="1"/>
          </p:nvPr>
        </p:nvSpPr>
        <p:spPr>
          <a:xfrm>
            <a:off x="6688055" y="4645972"/>
            <a:ext cx="3605707"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8" name="Text Placeholder 6">
            <a:extLst>
              <a:ext uri="{FF2B5EF4-FFF2-40B4-BE49-F238E27FC236}">
                <a16:creationId xmlns:a16="http://schemas.microsoft.com/office/drawing/2014/main" id="{4D148B21-03BC-DB45-8714-4155CBEF5573}"/>
              </a:ext>
            </a:extLst>
          </p:cNvPr>
          <p:cNvSpPr>
            <a:spLocks noGrp="1"/>
          </p:cNvSpPr>
          <p:nvPr>
            <p:ph type="body" sz="quarter" idx="122" hasCustomPrompt="1"/>
          </p:nvPr>
        </p:nvSpPr>
        <p:spPr>
          <a:xfrm>
            <a:off x="6688055" y="1588830"/>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02</a:t>
            </a:r>
          </a:p>
        </p:txBody>
      </p:sp>
      <p:sp>
        <p:nvSpPr>
          <p:cNvPr id="39" name="Text Placeholder 6">
            <a:extLst>
              <a:ext uri="{FF2B5EF4-FFF2-40B4-BE49-F238E27FC236}">
                <a16:creationId xmlns:a16="http://schemas.microsoft.com/office/drawing/2014/main" id="{F10AD93F-969A-6E45-850E-9A0899EDFA53}"/>
              </a:ext>
            </a:extLst>
          </p:cNvPr>
          <p:cNvSpPr>
            <a:spLocks noGrp="1"/>
          </p:cNvSpPr>
          <p:nvPr>
            <p:ph type="body" sz="quarter" idx="123" hasCustomPrompt="1"/>
          </p:nvPr>
        </p:nvSpPr>
        <p:spPr>
          <a:xfrm>
            <a:off x="1880004" y="1588830"/>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01</a:t>
            </a:r>
          </a:p>
        </p:txBody>
      </p:sp>
      <p:sp>
        <p:nvSpPr>
          <p:cNvPr id="43" name="Text Placeholder 6">
            <a:extLst>
              <a:ext uri="{FF2B5EF4-FFF2-40B4-BE49-F238E27FC236}">
                <a16:creationId xmlns:a16="http://schemas.microsoft.com/office/drawing/2014/main" id="{21D32EE0-A170-D348-9E2F-DB033EDA2280}"/>
              </a:ext>
            </a:extLst>
          </p:cNvPr>
          <p:cNvSpPr>
            <a:spLocks noGrp="1"/>
          </p:cNvSpPr>
          <p:nvPr>
            <p:ph type="body" sz="quarter" idx="124" hasCustomPrompt="1"/>
          </p:nvPr>
        </p:nvSpPr>
        <p:spPr>
          <a:xfrm>
            <a:off x="6688055" y="3883159"/>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04</a:t>
            </a:r>
          </a:p>
        </p:txBody>
      </p:sp>
      <p:sp>
        <p:nvSpPr>
          <p:cNvPr id="44" name="Text Placeholder 6">
            <a:extLst>
              <a:ext uri="{FF2B5EF4-FFF2-40B4-BE49-F238E27FC236}">
                <a16:creationId xmlns:a16="http://schemas.microsoft.com/office/drawing/2014/main" id="{2992A934-743C-D94B-A780-5EDE11726980}"/>
              </a:ext>
            </a:extLst>
          </p:cNvPr>
          <p:cNvSpPr>
            <a:spLocks noGrp="1"/>
          </p:cNvSpPr>
          <p:nvPr>
            <p:ph type="body" sz="quarter" idx="125" hasCustomPrompt="1"/>
          </p:nvPr>
        </p:nvSpPr>
        <p:spPr>
          <a:xfrm>
            <a:off x="1880004" y="3883159"/>
            <a:ext cx="1089754" cy="612057"/>
          </a:xfrm>
          <a:effectLst/>
        </p:spPr>
        <p:txBody>
          <a:bodyPr lIns="0" tIns="0" rIns="0" bIns="0" anchor="t">
            <a:noAutofit/>
          </a:bodyPr>
          <a:lstStyle>
            <a:lvl1pPr marL="0" indent="0" algn="l">
              <a:buNone/>
              <a:defRPr sz="5400" b="1" baseline="0">
                <a:ln w="15875">
                  <a:solidFill>
                    <a:srgbClr val="004494"/>
                  </a:solidFill>
                </a:ln>
                <a:solidFill>
                  <a:schemeClr val="bg1"/>
                </a:solidFill>
                <a:effectLst>
                  <a:outerShdw dist="50800" dir="1320000" algn="ctr" rotWithShape="0">
                    <a:srgbClr val="00B3EF">
                      <a:alpha val="41000"/>
                    </a:srgbClr>
                  </a:outerShdw>
                </a:effectLst>
              </a:defRPr>
            </a:lvl1pPr>
          </a:lstStyle>
          <a:p>
            <a:pPr lvl="0"/>
            <a:r>
              <a:rPr lang="pt-PT"/>
              <a:t>03</a:t>
            </a:r>
          </a:p>
        </p:txBody>
      </p:sp>
      <p:sp>
        <p:nvSpPr>
          <p:cNvPr id="29" name="Text Placeholder 12">
            <a:extLst>
              <a:ext uri="{FF2B5EF4-FFF2-40B4-BE49-F238E27FC236}">
                <a16:creationId xmlns:a16="http://schemas.microsoft.com/office/drawing/2014/main" id="{FACE8CD8-EA41-0E45-BF7C-4A94DD78A384}"/>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139934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Development Slide 2">
    <p:bg>
      <p:bgPr>
        <a:solidFill>
          <a:schemeClr val="bg1"/>
        </a:solidFill>
        <a:effectLst/>
      </p:bgPr>
    </p:bg>
    <p:spTree>
      <p:nvGrpSpPr>
        <p:cNvPr id="1" name=""/>
        <p:cNvGrpSpPr/>
        <p:nvPr/>
      </p:nvGrpSpPr>
      <p:grpSpPr>
        <a:xfrm>
          <a:off x="0" y="0"/>
          <a:ext cx="0" cy="0"/>
          <a:chOff x="0" y="0"/>
          <a:chExt cx="0" cy="0"/>
        </a:xfrm>
      </p:grpSpPr>
      <p:sp>
        <p:nvSpPr>
          <p:cNvPr id="38" name="Graphic 4">
            <a:extLst>
              <a:ext uri="{FF2B5EF4-FFF2-40B4-BE49-F238E27FC236}">
                <a16:creationId xmlns:a16="http://schemas.microsoft.com/office/drawing/2014/main" id="{9BA13D45-442D-874F-9733-0A56DF49CA3A}"/>
              </a:ext>
            </a:extLst>
          </p:cNvPr>
          <p:cNvSpPr/>
          <p:nvPr userDrawn="1"/>
        </p:nvSpPr>
        <p:spPr>
          <a:xfrm rot="21416351">
            <a:off x="8550257" y="2685002"/>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00B3EF"/>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Graphic 4">
            <a:extLst>
              <a:ext uri="{FF2B5EF4-FFF2-40B4-BE49-F238E27FC236}">
                <a16:creationId xmlns:a16="http://schemas.microsoft.com/office/drawing/2014/main" id="{D0730C1E-6C17-C34E-A76D-11E5350094CB}"/>
              </a:ext>
            </a:extLst>
          </p:cNvPr>
          <p:cNvSpPr/>
          <p:nvPr userDrawn="1"/>
        </p:nvSpPr>
        <p:spPr>
          <a:xfrm rot="21416351">
            <a:off x="1262763" y="2685001"/>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004494"/>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Graphic 4">
            <a:extLst>
              <a:ext uri="{FF2B5EF4-FFF2-40B4-BE49-F238E27FC236}">
                <a16:creationId xmlns:a16="http://schemas.microsoft.com/office/drawing/2014/main" id="{38C8B708-5978-6048-8E20-D1FE23FAC9BF}"/>
              </a:ext>
            </a:extLst>
          </p:cNvPr>
          <p:cNvSpPr/>
          <p:nvPr userDrawn="1"/>
        </p:nvSpPr>
        <p:spPr>
          <a:xfrm rot="21416351">
            <a:off x="4901890" y="2685000"/>
            <a:ext cx="235796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F0179"/>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7" name="Straight Connector 26"/>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ABCDF280-BAE8-5D4E-B5B1-2BEA7D9E5A05}"/>
              </a:ext>
            </a:extLst>
          </p:cNvPr>
          <p:cNvSpPr>
            <a:spLocks noGrp="1"/>
          </p:cNvSpPr>
          <p:nvPr>
            <p:ph type="body" sz="quarter" idx="27" hasCustomPrompt="1"/>
          </p:nvPr>
        </p:nvSpPr>
        <p:spPr>
          <a:xfrm>
            <a:off x="2267735" y="3459295"/>
            <a:ext cx="367158"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0" name="Text Placeholder 6">
            <a:extLst>
              <a:ext uri="{FF2B5EF4-FFF2-40B4-BE49-F238E27FC236}">
                <a16:creationId xmlns:a16="http://schemas.microsoft.com/office/drawing/2014/main" id="{4511FEB8-3E7B-EC48-BCA3-2118DB5B983E}"/>
              </a:ext>
            </a:extLst>
          </p:cNvPr>
          <p:cNvSpPr>
            <a:spLocks noGrp="1"/>
          </p:cNvSpPr>
          <p:nvPr>
            <p:ph type="body" sz="quarter" idx="91" hasCustomPrompt="1"/>
          </p:nvPr>
        </p:nvSpPr>
        <p:spPr>
          <a:xfrm>
            <a:off x="1240774" y="3635841"/>
            <a:ext cx="2421080"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77" name="Text Placeholder 12">
            <a:extLst>
              <a:ext uri="{FF2B5EF4-FFF2-40B4-BE49-F238E27FC236}">
                <a16:creationId xmlns:a16="http://schemas.microsoft.com/office/drawing/2014/main" id="{CE0C34ED-E4C7-9C44-9299-B4CB7378DA54}"/>
              </a:ext>
            </a:extLst>
          </p:cNvPr>
          <p:cNvSpPr>
            <a:spLocks noGrp="1"/>
          </p:cNvSpPr>
          <p:nvPr>
            <p:ph type="body" sz="quarter" idx="106" hasCustomPrompt="1"/>
          </p:nvPr>
        </p:nvSpPr>
        <p:spPr>
          <a:xfrm>
            <a:off x="5912421" y="3471995"/>
            <a:ext cx="367158"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8" name="Text Placeholder 6">
            <a:extLst>
              <a:ext uri="{FF2B5EF4-FFF2-40B4-BE49-F238E27FC236}">
                <a16:creationId xmlns:a16="http://schemas.microsoft.com/office/drawing/2014/main" id="{BA91FB7A-FAC5-A04B-916B-D536E11FC80F}"/>
              </a:ext>
            </a:extLst>
          </p:cNvPr>
          <p:cNvSpPr>
            <a:spLocks noGrp="1"/>
          </p:cNvSpPr>
          <p:nvPr>
            <p:ph type="body" sz="quarter" idx="107" hasCustomPrompt="1"/>
          </p:nvPr>
        </p:nvSpPr>
        <p:spPr>
          <a:xfrm>
            <a:off x="4885460" y="3648541"/>
            <a:ext cx="2421080"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82" name="Text Placeholder 12">
            <a:extLst>
              <a:ext uri="{FF2B5EF4-FFF2-40B4-BE49-F238E27FC236}">
                <a16:creationId xmlns:a16="http://schemas.microsoft.com/office/drawing/2014/main" id="{D459074F-C958-464A-922D-BF3F20370763}"/>
              </a:ext>
            </a:extLst>
          </p:cNvPr>
          <p:cNvSpPr>
            <a:spLocks noGrp="1"/>
          </p:cNvSpPr>
          <p:nvPr>
            <p:ph type="body" sz="quarter" idx="108" hasCustomPrompt="1"/>
          </p:nvPr>
        </p:nvSpPr>
        <p:spPr>
          <a:xfrm>
            <a:off x="9563103" y="3447506"/>
            <a:ext cx="367158" cy="18000"/>
          </a:xfrm>
          <a:solidFill>
            <a:schemeClr val="accent5"/>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3" name="Text Placeholder 6">
            <a:extLst>
              <a:ext uri="{FF2B5EF4-FFF2-40B4-BE49-F238E27FC236}">
                <a16:creationId xmlns:a16="http://schemas.microsoft.com/office/drawing/2014/main" id="{CD57AA97-B65E-0F4A-BC89-D461233395C1}"/>
              </a:ext>
            </a:extLst>
          </p:cNvPr>
          <p:cNvSpPr>
            <a:spLocks noGrp="1"/>
          </p:cNvSpPr>
          <p:nvPr>
            <p:ph type="body" sz="quarter" idx="109" hasCustomPrompt="1"/>
          </p:nvPr>
        </p:nvSpPr>
        <p:spPr>
          <a:xfrm>
            <a:off x="8536142" y="3624052"/>
            <a:ext cx="2421080"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95" name="Text Placeholder 6">
            <a:extLst>
              <a:ext uri="{FF2B5EF4-FFF2-40B4-BE49-F238E27FC236}">
                <a16:creationId xmlns:a16="http://schemas.microsoft.com/office/drawing/2014/main" id="{49AAA16D-23D0-A742-BB2F-0D6425F1C0B5}"/>
              </a:ext>
            </a:extLst>
          </p:cNvPr>
          <p:cNvSpPr>
            <a:spLocks noGrp="1"/>
          </p:cNvSpPr>
          <p:nvPr>
            <p:ph type="body" sz="quarter" idx="113" hasCustomPrompt="1"/>
          </p:nvPr>
        </p:nvSpPr>
        <p:spPr>
          <a:xfrm>
            <a:off x="1263231" y="2795093"/>
            <a:ext cx="2376000" cy="40018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97" name="Text Placeholder 6">
            <a:extLst>
              <a:ext uri="{FF2B5EF4-FFF2-40B4-BE49-F238E27FC236}">
                <a16:creationId xmlns:a16="http://schemas.microsoft.com/office/drawing/2014/main" id="{6AE0488B-DBFA-B943-B048-83C1D9D5D468}"/>
              </a:ext>
            </a:extLst>
          </p:cNvPr>
          <p:cNvSpPr>
            <a:spLocks noGrp="1"/>
          </p:cNvSpPr>
          <p:nvPr>
            <p:ph type="body" sz="quarter" idx="115" hasCustomPrompt="1"/>
          </p:nvPr>
        </p:nvSpPr>
        <p:spPr>
          <a:xfrm>
            <a:off x="4908000" y="2806707"/>
            <a:ext cx="2376000" cy="40018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99" name="Text Placeholder 6">
            <a:extLst>
              <a:ext uri="{FF2B5EF4-FFF2-40B4-BE49-F238E27FC236}">
                <a16:creationId xmlns:a16="http://schemas.microsoft.com/office/drawing/2014/main" id="{6644821A-9ACC-5649-8B62-939FCD91026B}"/>
              </a:ext>
            </a:extLst>
          </p:cNvPr>
          <p:cNvSpPr>
            <a:spLocks noGrp="1"/>
          </p:cNvSpPr>
          <p:nvPr>
            <p:ph type="body" sz="quarter" idx="117" hasCustomPrompt="1"/>
          </p:nvPr>
        </p:nvSpPr>
        <p:spPr>
          <a:xfrm>
            <a:off x="8558682" y="2795093"/>
            <a:ext cx="2376000" cy="40018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6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28" name="Text Placeholder 6">
            <a:extLst>
              <a:ext uri="{FF2B5EF4-FFF2-40B4-BE49-F238E27FC236}">
                <a16:creationId xmlns:a16="http://schemas.microsoft.com/office/drawing/2014/main" id="{7E43C715-0636-8244-B547-1D29E9B54F55}"/>
              </a:ext>
            </a:extLst>
          </p:cNvPr>
          <p:cNvSpPr>
            <a:spLocks noGrp="1" noChangeAspect="1"/>
          </p:cNvSpPr>
          <p:nvPr>
            <p:ph type="body" sz="quarter" idx="118" hasCustomPrompt="1"/>
          </p:nvPr>
        </p:nvSpPr>
        <p:spPr>
          <a:xfrm>
            <a:off x="4165574" y="2647258"/>
            <a:ext cx="216000" cy="756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9" name="Text Placeholder 6">
            <a:extLst>
              <a:ext uri="{FF2B5EF4-FFF2-40B4-BE49-F238E27FC236}">
                <a16:creationId xmlns:a16="http://schemas.microsoft.com/office/drawing/2014/main" id="{AC0E111C-0E35-514D-8805-2463A6F68BEB}"/>
              </a:ext>
            </a:extLst>
          </p:cNvPr>
          <p:cNvSpPr>
            <a:spLocks noGrp="1" noChangeAspect="1"/>
          </p:cNvSpPr>
          <p:nvPr>
            <p:ph type="body" sz="quarter" idx="119" hasCustomPrompt="1"/>
          </p:nvPr>
        </p:nvSpPr>
        <p:spPr>
          <a:xfrm>
            <a:off x="7810426" y="2645616"/>
            <a:ext cx="216000" cy="756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5" name="Text Placeholder 25">
            <a:extLst>
              <a:ext uri="{FF2B5EF4-FFF2-40B4-BE49-F238E27FC236}">
                <a16:creationId xmlns:a16="http://schemas.microsoft.com/office/drawing/2014/main" id="{C34D30E1-2E30-1442-A46A-D21C35C84ADC}"/>
              </a:ext>
            </a:extLst>
          </p:cNvPr>
          <p:cNvSpPr>
            <a:spLocks noGrp="1"/>
          </p:cNvSpPr>
          <p:nvPr>
            <p:ph type="body" sz="quarter" idx="21" hasCustomPrompt="1"/>
          </p:nvPr>
        </p:nvSpPr>
        <p:spPr>
          <a:xfrm>
            <a:off x="1240774" y="5046373"/>
            <a:ext cx="9704914" cy="309348"/>
          </a:xfrm>
          <a:solidFill>
            <a:schemeClr val="bg1">
              <a:lumMod val="85000"/>
            </a:schemeClr>
          </a:solidFill>
        </p:spPr>
        <p:txBody>
          <a:bodyPr lIns="0" tIns="0" rIns="0" bIns="0" anchor="ctr">
            <a:noAutofit/>
          </a:bodyPr>
          <a:lstStyle>
            <a:lvl1pPr marL="0" indent="0" algn="ctr">
              <a:buNone/>
              <a:defRPr sz="1800" b="1" baseline="0">
                <a:ln>
                  <a:noFill/>
                </a:ln>
                <a:solidFill>
                  <a:schemeClr val="bg1"/>
                </a:solidFill>
              </a:defRPr>
            </a:lvl1pPr>
          </a:lstStyle>
          <a:p>
            <a:pPr lvl="0"/>
            <a:r>
              <a:rPr lang="pt-PT" err="1"/>
              <a:t>Text</a:t>
            </a:r>
            <a:endParaRPr lang="pt-PT"/>
          </a:p>
        </p:txBody>
      </p:sp>
      <p:sp>
        <p:nvSpPr>
          <p:cNvPr id="26" name="Text Placeholder 6">
            <a:extLst>
              <a:ext uri="{FF2B5EF4-FFF2-40B4-BE49-F238E27FC236}">
                <a16:creationId xmlns:a16="http://schemas.microsoft.com/office/drawing/2014/main" id="{627CE918-740A-4144-A1CE-B0A13C7D66A4}"/>
              </a:ext>
            </a:extLst>
          </p:cNvPr>
          <p:cNvSpPr>
            <a:spLocks noGrp="1"/>
          </p:cNvSpPr>
          <p:nvPr>
            <p:ph type="body" sz="quarter" idx="120" hasCustomPrompt="1"/>
          </p:nvPr>
        </p:nvSpPr>
        <p:spPr>
          <a:xfrm>
            <a:off x="1240774" y="5593850"/>
            <a:ext cx="9704914" cy="50307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accent2"/>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32" name="Text Placeholder 6">
            <a:extLst>
              <a:ext uri="{FF2B5EF4-FFF2-40B4-BE49-F238E27FC236}">
                <a16:creationId xmlns:a16="http://schemas.microsoft.com/office/drawing/2014/main" id="{CEB650EE-4835-FB49-884C-FB2EEB9963D8}"/>
              </a:ext>
            </a:extLst>
          </p:cNvPr>
          <p:cNvSpPr>
            <a:spLocks noGrp="1"/>
          </p:cNvSpPr>
          <p:nvPr>
            <p:ph type="body" sz="quarter" idx="123" hasCustomPrompt="1"/>
          </p:nvPr>
        </p:nvSpPr>
        <p:spPr>
          <a:xfrm>
            <a:off x="1822371" y="1781748"/>
            <a:ext cx="1257887" cy="774342"/>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01</a:t>
            </a:r>
          </a:p>
        </p:txBody>
      </p:sp>
      <p:sp>
        <p:nvSpPr>
          <p:cNvPr id="33" name="Text Placeholder 6">
            <a:extLst>
              <a:ext uri="{FF2B5EF4-FFF2-40B4-BE49-F238E27FC236}">
                <a16:creationId xmlns:a16="http://schemas.microsoft.com/office/drawing/2014/main" id="{7FAAFECE-8E9D-EE41-BDDD-8C7D62143B19}"/>
              </a:ext>
            </a:extLst>
          </p:cNvPr>
          <p:cNvSpPr>
            <a:spLocks noGrp="1"/>
          </p:cNvSpPr>
          <p:nvPr>
            <p:ph type="body" sz="quarter" idx="124" hasCustomPrompt="1"/>
          </p:nvPr>
        </p:nvSpPr>
        <p:spPr>
          <a:xfrm>
            <a:off x="5467057" y="1781748"/>
            <a:ext cx="1257887" cy="774342"/>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02</a:t>
            </a:r>
          </a:p>
        </p:txBody>
      </p:sp>
      <p:sp>
        <p:nvSpPr>
          <p:cNvPr id="34" name="Text Placeholder 6">
            <a:extLst>
              <a:ext uri="{FF2B5EF4-FFF2-40B4-BE49-F238E27FC236}">
                <a16:creationId xmlns:a16="http://schemas.microsoft.com/office/drawing/2014/main" id="{2BCA3C36-6CB1-4746-A3E0-C487A4AD2CD0}"/>
              </a:ext>
            </a:extLst>
          </p:cNvPr>
          <p:cNvSpPr>
            <a:spLocks noGrp="1"/>
          </p:cNvSpPr>
          <p:nvPr>
            <p:ph type="body" sz="quarter" idx="125" hasCustomPrompt="1"/>
          </p:nvPr>
        </p:nvSpPr>
        <p:spPr>
          <a:xfrm>
            <a:off x="9117739" y="1781748"/>
            <a:ext cx="1257887" cy="774342"/>
          </a:xfrm>
          <a:effectLst/>
        </p:spPr>
        <p:txBody>
          <a:bodyPr lIns="0" tIns="0" rIns="0" bIns="0" anchor="t">
            <a:noAutofit/>
          </a:bodyPr>
          <a:lstStyle>
            <a:lvl1pPr marL="0" indent="0" algn="ctr">
              <a:buNone/>
              <a:defRPr sz="7000" b="1" spc="-300" baseline="0">
                <a:ln w="15875">
                  <a:solidFill>
                    <a:srgbClr val="004494"/>
                  </a:solidFill>
                </a:ln>
                <a:solidFill>
                  <a:schemeClr val="bg1"/>
                </a:solidFill>
              </a:defRPr>
            </a:lvl1pPr>
          </a:lstStyle>
          <a:p>
            <a:pPr lvl="0"/>
            <a:r>
              <a:rPr lang="pt-PT"/>
              <a:t>03</a:t>
            </a:r>
          </a:p>
        </p:txBody>
      </p:sp>
      <p:sp>
        <p:nvSpPr>
          <p:cNvPr id="31" name="Text Placeholder 12">
            <a:extLst>
              <a:ext uri="{FF2B5EF4-FFF2-40B4-BE49-F238E27FC236}">
                <a16:creationId xmlns:a16="http://schemas.microsoft.com/office/drawing/2014/main" id="{A3C43B3D-F1E2-CC42-8A3C-F79A9B8743F6}"/>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566489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Development Slide 5">
    <p:bg>
      <p:bgPr>
        <a:solidFill>
          <a:schemeClr val="bg1"/>
        </a:solidFill>
        <a:effectLst/>
      </p:bgPr>
    </p:bg>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D2866886-4224-FA42-BD20-9AB93D6A03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6135" y="1855554"/>
            <a:ext cx="1242771" cy="1242771"/>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66728"/>
            <a:ext cx="10514012" cy="258055"/>
          </a:xfrm>
        </p:spPr>
        <p:txBody>
          <a:bodyPr lIns="0" tIns="0" rIns="0" bIns="0">
            <a:normAutofit/>
          </a:bodyPr>
          <a:lstStyle>
            <a:lvl1pPr marL="0" indent="0">
              <a:buNone/>
              <a:defRPr sz="1600">
                <a:solidFill>
                  <a:srgbClr val="004494"/>
                </a:solidFill>
              </a:defRPr>
            </a:lvl1pPr>
          </a:lstStyle>
          <a:p>
            <a:pPr lvl="0"/>
            <a:r>
              <a:rPr lang="pt-PT" err="1"/>
              <a:t>Subtitle</a:t>
            </a:r>
            <a:endParaRPr lang="pt-PT"/>
          </a:p>
        </p:txBody>
      </p:sp>
      <p:sp>
        <p:nvSpPr>
          <p:cNvPr id="48" name="Text Placeholder 12">
            <a:extLst>
              <a:ext uri="{FF2B5EF4-FFF2-40B4-BE49-F238E27FC236}">
                <a16:creationId xmlns:a16="http://schemas.microsoft.com/office/drawing/2014/main" id="{9122950C-AF39-6C44-A392-69FCDC4AC40F}"/>
              </a:ext>
            </a:extLst>
          </p:cNvPr>
          <p:cNvSpPr>
            <a:spLocks noGrp="1"/>
          </p:cNvSpPr>
          <p:nvPr>
            <p:ph type="body" sz="quarter" idx="27" hasCustomPrompt="1"/>
          </p:nvPr>
        </p:nvSpPr>
        <p:spPr>
          <a:xfrm>
            <a:off x="1466870" y="3768223"/>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9" name="Text Placeholder 25">
            <a:extLst>
              <a:ext uri="{FF2B5EF4-FFF2-40B4-BE49-F238E27FC236}">
                <a16:creationId xmlns:a16="http://schemas.microsoft.com/office/drawing/2014/main" id="{C305DDC0-5EE5-AF4F-98CA-45A1104DF70B}"/>
              </a:ext>
            </a:extLst>
          </p:cNvPr>
          <p:cNvSpPr>
            <a:spLocks noGrp="1"/>
          </p:cNvSpPr>
          <p:nvPr>
            <p:ph type="body" sz="quarter" idx="21" hasCustomPrompt="1"/>
          </p:nvPr>
        </p:nvSpPr>
        <p:spPr>
          <a:xfrm>
            <a:off x="685025" y="3321744"/>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7" name="Text Placeholder 6">
            <a:extLst>
              <a:ext uri="{FF2B5EF4-FFF2-40B4-BE49-F238E27FC236}">
                <a16:creationId xmlns:a16="http://schemas.microsoft.com/office/drawing/2014/main" id="{792C6F16-79DB-7D41-A67C-11898A589B22}"/>
              </a:ext>
            </a:extLst>
          </p:cNvPr>
          <p:cNvSpPr>
            <a:spLocks noGrp="1"/>
          </p:cNvSpPr>
          <p:nvPr>
            <p:ph type="body" sz="quarter" idx="91" hasCustomPrompt="1"/>
          </p:nvPr>
        </p:nvSpPr>
        <p:spPr>
          <a:xfrm>
            <a:off x="685025" y="3951073"/>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35" name="Text Placeholder 12">
            <a:extLst>
              <a:ext uri="{FF2B5EF4-FFF2-40B4-BE49-F238E27FC236}">
                <a16:creationId xmlns:a16="http://schemas.microsoft.com/office/drawing/2014/main" id="{BB156131-8BC2-2347-94F1-552AC774D55A}"/>
              </a:ext>
            </a:extLst>
          </p:cNvPr>
          <p:cNvSpPr>
            <a:spLocks noGrp="1"/>
          </p:cNvSpPr>
          <p:nvPr>
            <p:ph type="body" sz="quarter" idx="93" hasCustomPrompt="1"/>
          </p:nvPr>
        </p:nvSpPr>
        <p:spPr>
          <a:xfrm>
            <a:off x="4420342" y="3768223"/>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6" name="Text Placeholder 25">
            <a:extLst>
              <a:ext uri="{FF2B5EF4-FFF2-40B4-BE49-F238E27FC236}">
                <a16:creationId xmlns:a16="http://schemas.microsoft.com/office/drawing/2014/main" id="{FA04FFAC-5B4B-9847-B508-F4E7B1903773}"/>
              </a:ext>
            </a:extLst>
          </p:cNvPr>
          <p:cNvSpPr>
            <a:spLocks noGrp="1"/>
          </p:cNvSpPr>
          <p:nvPr>
            <p:ph type="body" sz="quarter" idx="94" hasCustomPrompt="1"/>
          </p:nvPr>
        </p:nvSpPr>
        <p:spPr>
          <a:xfrm>
            <a:off x="3638497" y="3321744"/>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37" name="Text Placeholder 6">
            <a:extLst>
              <a:ext uri="{FF2B5EF4-FFF2-40B4-BE49-F238E27FC236}">
                <a16:creationId xmlns:a16="http://schemas.microsoft.com/office/drawing/2014/main" id="{708A558F-3A5C-9542-B024-45F8BBBEBF62}"/>
              </a:ext>
            </a:extLst>
          </p:cNvPr>
          <p:cNvSpPr>
            <a:spLocks noGrp="1"/>
          </p:cNvSpPr>
          <p:nvPr>
            <p:ph type="body" sz="quarter" idx="95" hasCustomPrompt="1"/>
          </p:nvPr>
        </p:nvSpPr>
        <p:spPr>
          <a:xfrm>
            <a:off x="3638497" y="3951073"/>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38" name="Text Placeholder 12">
            <a:extLst>
              <a:ext uri="{FF2B5EF4-FFF2-40B4-BE49-F238E27FC236}">
                <a16:creationId xmlns:a16="http://schemas.microsoft.com/office/drawing/2014/main" id="{55758BEB-1682-1243-A6DE-F3A39B63C51D}"/>
              </a:ext>
            </a:extLst>
          </p:cNvPr>
          <p:cNvSpPr>
            <a:spLocks noGrp="1"/>
          </p:cNvSpPr>
          <p:nvPr>
            <p:ph type="body" sz="quarter" idx="96" hasCustomPrompt="1"/>
          </p:nvPr>
        </p:nvSpPr>
        <p:spPr>
          <a:xfrm>
            <a:off x="7408539" y="3730832"/>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9" name="Text Placeholder 25">
            <a:extLst>
              <a:ext uri="{FF2B5EF4-FFF2-40B4-BE49-F238E27FC236}">
                <a16:creationId xmlns:a16="http://schemas.microsoft.com/office/drawing/2014/main" id="{DCF4A687-5C2C-6E46-912C-97583036153F}"/>
              </a:ext>
            </a:extLst>
          </p:cNvPr>
          <p:cNvSpPr>
            <a:spLocks noGrp="1"/>
          </p:cNvSpPr>
          <p:nvPr>
            <p:ph type="body" sz="quarter" idx="97" hasCustomPrompt="1"/>
          </p:nvPr>
        </p:nvSpPr>
        <p:spPr>
          <a:xfrm>
            <a:off x="6626694" y="3284353"/>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40" name="Text Placeholder 6">
            <a:extLst>
              <a:ext uri="{FF2B5EF4-FFF2-40B4-BE49-F238E27FC236}">
                <a16:creationId xmlns:a16="http://schemas.microsoft.com/office/drawing/2014/main" id="{2793AD34-04D9-2548-A489-CBA69CEB478B}"/>
              </a:ext>
            </a:extLst>
          </p:cNvPr>
          <p:cNvSpPr>
            <a:spLocks noGrp="1"/>
          </p:cNvSpPr>
          <p:nvPr>
            <p:ph type="body" sz="quarter" idx="98" hasCustomPrompt="1"/>
          </p:nvPr>
        </p:nvSpPr>
        <p:spPr>
          <a:xfrm>
            <a:off x="6626694" y="3913682"/>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41" name="Text Placeholder 12">
            <a:extLst>
              <a:ext uri="{FF2B5EF4-FFF2-40B4-BE49-F238E27FC236}">
                <a16:creationId xmlns:a16="http://schemas.microsoft.com/office/drawing/2014/main" id="{D2C9AC56-D84E-A24A-A394-EF74D21A4533}"/>
              </a:ext>
            </a:extLst>
          </p:cNvPr>
          <p:cNvSpPr>
            <a:spLocks noGrp="1"/>
          </p:cNvSpPr>
          <p:nvPr>
            <p:ph type="body" sz="quarter" idx="99" hasCustomPrompt="1"/>
          </p:nvPr>
        </p:nvSpPr>
        <p:spPr>
          <a:xfrm>
            <a:off x="10357972" y="3734848"/>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2" name="Text Placeholder 25">
            <a:extLst>
              <a:ext uri="{FF2B5EF4-FFF2-40B4-BE49-F238E27FC236}">
                <a16:creationId xmlns:a16="http://schemas.microsoft.com/office/drawing/2014/main" id="{478E88E0-6654-984D-877C-DB93EEA9619D}"/>
              </a:ext>
            </a:extLst>
          </p:cNvPr>
          <p:cNvSpPr>
            <a:spLocks noGrp="1"/>
          </p:cNvSpPr>
          <p:nvPr>
            <p:ph type="body" sz="quarter" idx="100" hasCustomPrompt="1"/>
          </p:nvPr>
        </p:nvSpPr>
        <p:spPr>
          <a:xfrm>
            <a:off x="9576127" y="3288369"/>
            <a:ext cx="1930848" cy="309348"/>
          </a:xfrm>
        </p:spPr>
        <p:txBody>
          <a:bodyPr lIns="0" tIns="0" rIns="0" bIns="0">
            <a:noAutofit/>
          </a:bodyPr>
          <a:lstStyle>
            <a:lvl1pPr marL="0" indent="0" algn="ctr">
              <a:buNone/>
              <a:defRPr sz="1800" b="1" baseline="0">
                <a:solidFill>
                  <a:srgbClr val="004494"/>
                </a:solidFill>
              </a:defRPr>
            </a:lvl1pPr>
          </a:lstStyle>
          <a:p>
            <a:pPr lvl="0"/>
            <a:r>
              <a:rPr lang="pt-PT" err="1"/>
              <a:t>Text</a:t>
            </a:r>
            <a:endParaRPr lang="pt-PT"/>
          </a:p>
        </p:txBody>
      </p:sp>
      <p:sp>
        <p:nvSpPr>
          <p:cNvPr id="43" name="Text Placeholder 6">
            <a:extLst>
              <a:ext uri="{FF2B5EF4-FFF2-40B4-BE49-F238E27FC236}">
                <a16:creationId xmlns:a16="http://schemas.microsoft.com/office/drawing/2014/main" id="{1E6CEF7A-F5C1-214B-9F55-0CB5B1605439}"/>
              </a:ext>
            </a:extLst>
          </p:cNvPr>
          <p:cNvSpPr>
            <a:spLocks noGrp="1"/>
          </p:cNvSpPr>
          <p:nvPr>
            <p:ph type="body" sz="quarter" idx="101" hasCustomPrompt="1"/>
          </p:nvPr>
        </p:nvSpPr>
        <p:spPr>
          <a:xfrm>
            <a:off x="9576127" y="3917698"/>
            <a:ext cx="1930848" cy="1159703"/>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200" b="0" kern="1200" baseline="0" dirty="0">
                <a:solidFill>
                  <a:srgbClr val="00B3EF"/>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lvl="0"/>
            <a:endParaRPr lang="x-none"/>
          </a:p>
        </p:txBody>
      </p:sp>
      <p:sp>
        <p:nvSpPr>
          <p:cNvPr id="26" name="Text Placeholder 6">
            <a:extLst>
              <a:ext uri="{FF2B5EF4-FFF2-40B4-BE49-F238E27FC236}">
                <a16:creationId xmlns:a16="http://schemas.microsoft.com/office/drawing/2014/main" id="{0ACB6CB7-B35F-3046-B049-A6C887DB7F7A}"/>
              </a:ext>
            </a:extLst>
          </p:cNvPr>
          <p:cNvSpPr>
            <a:spLocks noGrp="1" noChangeAspect="1"/>
          </p:cNvSpPr>
          <p:nvPr>
            <p:ph type="body" sz="quarter" idx="119" hasCustomPrompt="1"/>
          </p:nvPr>
        </p:nvSpPr>
        <p:spPr>
          <a:xfrm>
            <a:off x="3034528"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8" name="Text Placeholder 6">
            <a:extLst>
              <a:ext uri="{FF2B5EF4-FFF2-40B4-BE49-F238E27FC236}">
                <a16:creationId xmlns:a16="http://schemas.microsoft.com/office/drawing/2014/main" id="{A21C1CE1-4991-7B42-8F27-A6C74AF20103}"/>
              </a:ext>
            </a:extLst>
          </p:cNvPr>
          <p:cNvSpPr>
            <a:spLocks noGrp="1" noChangeAspect="1"/>
          </p:cNvSpPr>
          <p:nvPr>
            <p:ph type="body" sz="quarter" idx="120" hasCustomPrompt="1"/>
          </p:nvPr>
        </p:nvSpPr>
        <p:spPr>
          <a:xfrm>
            <a:off x="5988000"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29" name="Text Placeholder 6">
            <a:extLst>
              <a:ext uri="{FF2B5EF4-FFF2-40B4-BE49-F238E27FC236}">
                <a16:creationId xmlns:a16="http://schemas.microsoft.com/office/drawing/2014/main" id="{8233753E-B26E-664D-AAD6-F642D4318C52}"/>
              </a:ext>
            </a:extLst>
          </p:cNvPr>
          <p:cNvSpPr>
            <a:spLocks noGrp="1" noChangeAspect="1"/>
          </p:cNvSpPr>
          <p:nvPr>
            <p:ph type="body" sz="quarter" idx="121" hasCustomPrompt="1"/>
          </p:nvPr>
        </p:nvSpPr>
        <p:spPr>
          <a:xfrm>
            <a:off x="8958834" y="2607517"/>
            <a:ext cx="216000" cy="756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2" name="Title 25">
            <a:extLst>
              <a:ext uri="{FF2B5EF4-FFF2-40B4-BE49-F238E27FC236}">
                <a16:creationId xmlns:a16="http://schemas.microsoft.com/office/drawing/2014/main" id="{BFB3FCFE-5A23-4345-8A3A-7AAA512A82B0}"/>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cxnSp>
        <p:nvCxnSpPr>
          <p:cNvPr id="33" name="Straight Connector 32">
            <a:extLst>
              <a:ext uri="{FF2B5EF4-FFF2-40B4-BE49-F238E27FC236}">
                <a16:creationId xmlns:a16="http://schemas.microsoft.com/office/drawing/2014/main" id="{FF4F7A67-33FA-D345-8889-105F384DBA62}"/>
              </a:ext>
            </a:extLst>
          </p:cNvPr>
          <p:cNvCxnSpPr>
            <a:cxnSpLocks/>
          </p:cNvCxnSpPr>
          <p:nvPr userDrawn="1"/>
        </p:nvCxnSpPr>
        <p:spPr>
          <a:xfrm>
            <a:off x="685800" y="-16852"/>
            <a:ext cx="0" cy="1262556"/>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5" name="Text Placeholder 6">
            <a:extLst>
              <a:ext uri="{FF2B5EF4-FFF2-40B4-BE49-F238E27FC236}">
                <a16:creationId xmlns:a16="http://schemas.microsoft.com/office/drawing/2014/main" id="{F2DDD116-F097-5A4D-9230-0F78E32E44B9}"/>
              </a:ext>
            </a:extLst>
          </p:cNvPr>
          <p:cNvSpPr>
            <a:spLocks noGrp="1"/>
          </p:cNvSpPr>
          <p:nvPr>
            <p:ph type="body" sz="quarter" idx="17" hasCustomPrompt="1"/>
          </p:nvPr>
        </p:nvSpPr>
        <p:spPr>
          <a:xfrm>
            <a:off x="1222171" y="2183401"/>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sp>
        <p:nvSpPr>
          <p:cNvPr id="57" name="Text Placeholder 6">
            <a:extLst>
              <a:ext uri="{FF2B5EF4-FFF2-40B4-BE49-F238E27FC236}">
                <a16:creationId xmlns:a16="http://schemas.microsoft.com/office/drawing/2014/main" id="{A47675E8-04E7-CA43-BAFF-C251CAA450D6}"/>
              </a:ext>
            </a:extLst>
          </p:cNvPr>
          <p:cNvSpPr>
            <a:spLocks noGrp="1"/>
          </p:cNvSpPr>
          <p:nvPr>
            <p:ph type="body" sz="quarter" idx="122" hasCustomPrompt="1"/>
          </p:nvPr>
        </p:nvSpPr>
        <p:spPr>
          <a:xfrm>
            <a:off x="4175643" y="2182932"/>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sp>
        <p:nvSpPr>
          <p:cNvPr id="59" name="Text Placeholder 6">
            <a:extLst>
              <a:ext uri="{FF2B5EF4-FFF2-40B4-BE49-F238E27FC236}">
                <a16:creationId xmlns:a16="http://schemas.microsoft.com/office/drawing/2014/main" id="{FE4A16C0-EEC8-E145-A4BC-807E41267B92}"/>
              </a:ext>
            </a:extLst>
          </p:cNvPr>
          <p:cNvSpPr>
            <a:spLocks noGrp="1"/>
          </p:cNvSpPr>
          <p:nvPr>
            <p:ph type="body" sz="quarter" idx="123" hasCustomPrompt="1"/>
          </p:nvPr>
        </p:nvSpPr>
        <p:spPr>
          <a:xfrm>
            <a:off x="7163840" y="2182932"/>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sp>
        <p:nvSpPr>
          <p:cNvPr id="65" name="Text Placeholder 6">
            <a:extLst>
              <a:ext uri="{FF2B5EF4-FFF2-40B4-BE49-F238E27FC236}">
                <a16:creationId xmlns:a16="http://schemas.microsoft.com/office/drawing/2014/main" id="{85AD486C-E502-B04E-8871-C5F2B0E620F4}"/>
              </a:ext>
            </a:extLst>
          </p:cNvPr>
          <p:cNvSpPr>
            <a:spLocks noGrp="1"/>
          </p:cNvSpPr>
          <p:nvPr>
            <p:ph type="body" sz="quarter" idx="124" hasCustomPrompt="1"/>
          </p:nvPr>
        </p:nvSpPr>
        <p:spPr>
          <a:xfrm>
            <a:off x="10113273" y="2185609"/>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04</a:t>
            </a:r>
          </a:p>
        </p:txBody>
      </p:sp>
      <p:sp>
        <p:nvSpPr>
          <p:cNvPr id="31" name="Text Placeholder 12">
            <a:extLst>
              <a:ext uri="{FF2B5EF4-FFF2-40B4-BE49-F238E27FC236}">
                <a16:creationId xmlns:a16="http://schemas.microsoft.com/office/drawing/2014/main" id="{2AE2B8F7-F3ED-0846-9505-BFE095927CD3}"/>
              </a:ext>
            </a:extLst>
          </p:cNvPr>
          <p:cNvSpPr>
            <a:spLocks noGrp="1" noChangeAspect="1"/>
          </p:cNvSpPr>
          <p:nvPr>
            <p:ph type="body" sz="quarter" idx="15" hasCustomPrompt="1"/>
          </p:nvPr>
        </p:nvSpPr>
        <p:spPr>
          <a:xfrm>
            <a:off x="11172715" y="6240998"/>
            <a:ext cx="654894" cy="324000"/>
          </a:xfrm>
          <a:blipFill>
            <a:blip r:embed="rId5"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47" name="Graphic 46">
            <a:extLst>
              <a:ext uri="{FF2B5EF4-FFF2-40B4-BE49-F238E27FC236}">
                <a16:creationId xmlns:a16="http://schemas.microsoft.com/office/drawing/2014/main" id="{AD5D3170-DF8C-CA43-A274-2CDE3DBD10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82535" y="1855554"/>
            <a:ext cx="1242771" cy="1242771"/>
          </a:xfrm>
          <a:prstGeom prst="rect">
            <a:avLst/>
          </a:prstGeom>
        </p:spPr>
      </p:pic>
      <p:pic>
        <p:nvPicPr>
          <p:cNvPr id="54" name="Graphic 53">
            <a:extLst>
              <a:ext uri="{FF2B5EF4-FFF2-40B4-BE49-F238E27FC236}">
                <a16:creationId xmlns:a16="http://schemas.microsoft.com/office/drawing/2014/main" id="{9FFEAD6F-3454-6C47-8863-354CFED5B5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21517" y="1855554"/>
            <a:ext cx="1242771" cy="1242771"/>
          </a:xfrm>
          <a:prstGeom prst="rect">
            <a:avLst/>
          </a:prstGeom>
        </p:spPr>
      </p:pic>
      <p:pic>
        <p:nvPicPr>
          <p:cNvPr id="56" name="Graphic 55">
            <a:extLst>
              <a:ext uri="{FF2B5EF4-FFF2-40B4-BE49-F238E27FC236}">
                <a16:creationId xmlns:a16="http://schemas.microsoft.com/office/drawing/2014/main" id="{2318A860-A5BD-0446-AC0B-D9EF034C1A9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75117" y="1855554"/>
            <a:ext cx="1242771" cy="1242771"/>
          </a:xfrm>
          <a:prstGeom prst="rect">
            <a:avLst/>
          </a:prstGeom>
        </p:spPr>
      </p:pic>
    </p:spTree>
    <p:extLst>
      <p:ext uri="{BB962C8B-B14F-4D97-AF65-F5344CB8AC3E}">
        <p14:creationId xmlns:p14="http://schemas.microsoft.com/office/powerpoint/2010/main" val="3469932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Development Slide 3">
    <p:bg>
      <p:bgPr>
        <a:solidFill>
          <a:srgbClr val="C5E3F3"/>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99F932E-55F7-9C4B-86C8-67E874B52E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5"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B2E8FA"/>
                </a:solidFill>
              </a:defRPr>
            </a:lvl1pPr>
          </a:lstStyle>
          <a:p>
            <a:pPr lvl="0"/>
            <a:r>
              <a:rPr lang="pt-PT" err="1"/>
              <a:t>Subtitle</a:t>
            </a:r>
            <a:endParaRPr lang="pt-PT"/>
          </a:p>
        </p:txBody>
      </p:sp>
      <p:sp>
        <p:nvSpPr>
          <p:cNvPr id="6" name="Title 5"/>
          <p:cNvSpPr>
            <a:spLocks noGrp="1"/>
          </p:cNvSpPr>
          <p:nvPr>
            <p:ph type="title" hasCustomPrompt="1"/>
          </p:nvPr>
        </p:nvSpPr>
        <p:spPr/>
        <p:txBody>
          <a:bodyPr/>
          <a:lstStyle>
            <a:lvl1pPr>
              <a:defRPr>
                <a:solidFill>
                  <a:srgbClr val="B2E8FA"/>
                </a:solidFill>
              </a:defRPr>
            </a:lvl1pPr>
          </a:lstStyle>
          <a:p>
            <a:r>
              <a:rPr lang="en-US"/>
              <a:t>Title</a:t>
            </a:r>
            <a:endParaRPr lang="pt-PT"/>
          </a:p>
        </p:txBody>
      </p:sp>
      <p:sp>
        <p:nvSpPr>
          <p:cNvPr id="25" name="Text Placeholder 12"/>
          <p:cNvSpPr>
            <a:spLocks noGrp="1" noChangeAspect="1"/>
          </p:cNvSpPr>
          <p:nvPr>
            <p:ph type="body" sz="quarter" idx="76" hasCustomPrompt="1"/>
          </p:nvPr>
        </p:nvSpPr>
        <p:spPr>
          <a:xfrm>
            <a:off x="838200" y="1844706"/>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cxnSp>
        <p:nvCxnSpPr>
          <p:cNvPr id="29" name="Straight Connector 28"/>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5" name="Text Placeholder 12">
            <a:extLst>
              <a:ext uri="{FF2B5EF4-FFF2-40B4-BE49-F238E27FC236}">
                <a16:creationId xmlns:a16="http://schemas.microsoft.com/office/drawing/2014/main" id="{0291B5C8-636E-FA4C-A76B-6BEAC63396A8}"/>
              </a:ext>
            </a:extLst>
          </p:cNvPr>
          <p:cNvSpPr>
            <a:spLocks noGrp="1"/>
          </p:cNvSpPr>
          <p:nvPr>
            <p:ph type="body" sz="quarter" idx="27" hasCustomPrompt="1"/>
          </p:nvPr>
        </p:nvSpPr>
        <p:spPr>
          <a:xfrm>
            <a:off x="2663243" y="2221736"/>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59" name="Text Placeholder 25">
            <a:extLst>
              <a:ext uri="{FF2B5EF4-FFF2-40B4-BE49-F238E27FC236}">
                <a16:creationId xmlns:a16="http://schemas.microsoft.com/office/drawing/2014/main" id="{98347B3D-E767-B946-975C-625CEEF75AF2}"/>
              </a:ext>
            </a:extLst>
          </p:cNvPr>
          <p:cNvSpPr>
            <a:spLocks noGrp="1"/>
          </p:cNvSpPr>
          <p:nvPr>
            <p:ph type="body" sz="quarter" idx="21" hasCustomPrompt="1"/>
          </p:nvPr>
        </p:nvSpPr>
        <p:spPr>
          <a:xfrm>
            <a:off x="2663244" y="1844707"/>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63" name="Text Placeholder 25">
            <a:extLst>
              <a:ext uri="{FF2B5EF4-FFF2-40B4-BE49-F238E27FC236}">
                <a16:creationId xmlns:a16="http://schemas.microsoft.com/office/drawing/2014/main" id="{45B0DBC1-15B5-D142-89B3-FE12E6644CF6}"/>
              </a:ext>
            </a:extLst>
          </p:cNvPr>
          <p:cNvSpPr>
            <a:spLocks noGrp="1"/>
          </p:cNvSpPr>
          <p:nvPr>
            <p:ph type="body" sz="quarter" idx="34" hasCustomPrompt="1"/>
          </p:nvPr>
        </p:nvSpPr>
        <p:spPr>
          <a:xfrm>
            <a:off x="2663244" y="2332811"/>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6" name="Text Placeholder 12">
            <a:extLst>
              <a:ext uri="{FF2B5EF4-FFF2-40B4-BE49-F238E27FC236}">
                <a16:creationId xmlns:a16="http://schemas.microsoft.com/office/drawing/2014/main" id="{DCB046E6-A58B-A84B-A122-4C14A338AEC0}"/>
              </a:ext>
            </a:extLst>
          </p:cNvPr>
          <p:cNvSpPr>
            <a:spLocks noGrp="1" noChangeAspect="1"/>
          </p:cNvSpPr>
          <p:nvPr>
            <p:ph type="body" sz="quarter" idx="77" hasCustomPrompt="1"/>
          </p:nvPr>
        </p:nvSpPr>
        <p:spPr>
          <a:xfrm>
            <a:off x="838200" y="4015412"/>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sp>
        <p:nvSpPr>
          <p:cNvPr id="27" name="Text Placeholder 12">
            <a:extLst>
              <a:ext uri="{FF2B5EF4-FFF2-40B4-BE49-F238E27FC236}">
                <a16:creationId xmlns:a16="http://schemas.microsoft.com/office/drawing/2014/main" id="{2A723474-0D07-F84F-917E-F2FCD625EE3B}"/>
              </a:ext>
            </a:extLst>
          </p:cNvPr>
          <p:cNvSpPr>
            <a:spLocks noGrp="1"/>
          </p:cNvSpPr>
          <p:nvPr>
            <p:ph type="body" sz="quarter" idx="78" hasCustomPrompt="1"/>
          </p:nvPr>
        </p:nvSpPr>
        <p:spPr>
          <a:xfrm>
            <a:off x="2663243" y="439244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ext Placeholder 25">
            <a:extLst>
              <a:ext uri="{FF2B5EF4-FFF2-40B4-BE49-F238E27FC236}">
                <a16:creationId xmlns:a16="http://schemas.microsoft.com/office/drawing/2014/main" id="{62F0F143-7C95-AA44-93B0-C2DE0875E43A}"/>
              </a:ext>
            </a:extLst>
          </p:cNvPr>
          <p:cNvSpPr>
            <a:spLocks noGrp="1"/>
          </p:cNvSpPr>
          <p:nvPr>
            <p:ph type="body" sz="quarter" idx="79" hasCustomPrompt="1"/>
          </p:nvPr>
        </p:nvSpPr>
        <p:spPr>
          <a:xfrm>
            <a:off x="2663244" y="4015413"/>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31" name="Text Placeholder 25">
            <a:extLst>
              <a:ext uri="{FF2B5EF4-FFF2-40B4-BE49-F238E27FC236}">
                <a16:creationId xmlns:a16="http://schemas.microsoft.com/office/drawing/2014/main" id="{CF68583F-BBF6-DC4F-9E1B-52397DD3B4EC}"/>
              </a:ext>
            </a:extLst>
          </p:cNvPr>
          <p:cNvSpPr>
            <a:spLocks noGrp="1"/>
          </p:cNvSpPr>
          <p:nvPr>
            <p:ph type="body" sz="quarter" idx="80" hasCustomPrompt="1"/>
          </p:nvPr>
        </p:nvSpPr>
        <p:spPr>
          <a:xfrm>
            <a:off x="2663244" y="4503517"/>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32" name="Text Placeholder 12">
            <a:extLst>
              <a:ext uri="{FF2B5EF4-FFF2-40B4-BE49-F238E27FC236}">
                <a16:creationId xmlns:a16="http://schemas.microsoft.com/office/drawing/2014/main" id="{F9009661-7974-7B48-8D7A-E90AA6F94C67}"/>
              </a:ext>
            </a:extLst>
          </p:cNvPr>
          <p:cNvSpPr>
            <a:spLocks noGrp="1" noChangeAspect="1"/>
          </p:cNvSpPr>
          <p:nvPr>
            <p:ph type="body" sz="quarter" idx="81" hasCustomPrompt="1"/>
          </p:nvPr>
        </p:nvSpPr>
        <p:spPr>
          <a:xfrm>
            <a:off x="6506818" y="1844706"/>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sp>
        <p:nvSpPr>
          <p:cNvPr id="33" name="Text Placeholder 12">
            <a:extLst>
              <a:ext uri="{FF2B5EF4-FFF2-40B4-BE49-F238E27FC236}">
                <a16:creationId xmlns:a16="http://schemas.microsoft.com/office/drawing/2014/main" id="{7FEA6826-58B4-8642-8713-D226216DB532}"/>
              </a:ext>
            </a:extLst>
          </p:cNvPr>
          <p:cNvSpPr>
            <a:spLocks noGrp="1"/>
          </p:cNvSpPr>
          <p:nvPr>
            <p:ph type="body" sz="quarter" idx="82" hasCustomPrompt="1"/>
          </p:nvPr>
        </p:nvSpPr>
        <p:spPr>
          <a:xfrm>
            <a:off x="8331861" y="2221736"/>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4" name="Text Placeholder 25">
            <a:extLst>
              <a:ext uri="{FF2B5EF4-FFF2-40B4-BE49-F238E27FC236}">
                <a16:creationId xmlns:a16="http://schemas.microsoft.com/office/drawing/2014/main" id="{DB33D52A-1A0B-264C-B44F-1FD364125E79}"/>
              </a:ext>
            </a:extLst>
          </p:cNvPr>
          <p:cNvSpPr>
            <a:spLocks noGrp="1"/>
          </p:cNvSpPr>
          <p:nvPr>
            <p:ph type="body" sz="quarter" idx="83" hasCustomPrompt="1"/>
          </p:nvPr>
        </p:nvSpPr>
        <p:spPr>
          <a:xfrm>
            <a:off x="8331862" y="1844707"/>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35" name="Text Placeholder 25">
            <a:extLst>
              <a:ext uri="{FF2B5EF4-FFF2-40B4-BE49-F238E27FC236}">
                <a16:creationId xmlns:a16="http://schemas.microsoft.com/office/drawing/2014/main" id="{2EB0F780-428E-0D4C-A87C-642CE8027E22}"/>
              </a:ext>
            </a:extLst>
          </p:cNvPr>
          <p:cNvSpPr>
            <a:spLocks noGrp="1"/>
          </p:cNvSpPr>
          <p:nvPr>
            <p:ph type="body" sz="quarter" idx="84" hasCustomPrompt="1"/>
          </p:nvPr>
        </p:nvSpPr>
        <p:spPr>
          <a:xfrm>
            <a:off x="8331862" y="2332811"/>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36" name="Text Placeholder 12">
            <a:extLst>
              <a:ext uri="{FF2B5EF4-FFF2-40B4-BE49-F238E27FC236}">
                <a16:creationId xmlns:a16="http://schemas.microsoft.com/office/drawing/2014/main" id="{EDC935BD-4BB4-554C-A18C-C687B5B69A53}"/>
              </a:ext>
            </a:extLst>
          </p:cNvPr>
          <p:cNvSpPr>
            <a:spLocks noGrp="1" noChangeAspect="1"/>
          </p:cNvSpPr>
          <p:nvPr>
            <p:ph type="body" sz="quarter" idx="85" hasCustomPrompt="1"/>
          </p:nvPr>
        </p:nvSpPr>
        <p:spPr>
          <a:xfrm>
            <a:off x="6506818" y="4015412"/>
            <a:ext cx="1618753" cy="1618753"/>
          </a:xfrm>
          <a:prstGeom prst="ellipse">
            <a:avLst/>
          </a:prstGeom>
          <a:noFill/>
        </p:spPr>
        <p:txBody>
          <a:bodyPr lIns="0" tIns="0" rIns="0" bIns="0" anchor="ctr">
            <a:noAutofit/>
          </a:bodyPr>
          <a:lstStyle>
            <a:lvl1pPr marL="0" indent="0" algn="ctr">
              <a:buNone/>
              <a:defRPr sz="800"/>
            </a:lvl1pPr>
          </a:lstStyle>
          <a:p>
            <a:pPr lvl="0"/>
            <a:r>
              <a:rPr lang="en-US"/>
              <a:t>Icon here</a:t>
            </a:r>
            <a:endParaRPr lang="pt-PT"/>
          </a:p>
        </p:txBody>
      </p:sp>
      <p:sp>
        <p:nvSpPr>
          <p:cNvPr id="37" name="Text Placeholder 12">
            <a:extLst>
              <a:ext uri="{FF2B5EF4-FFF2-40B4-BE49-F238E27FC236}">
                <a16:creationId xmlns:a16="http://schemas.microsoft.com/office/drawing/2014/main" id="{0FD25FC0-1B23-4342-81CD-221BC75F4484}"/>
              </a:ext>
            </a:extLst>
          </p:cNvPr>
          <p:cNvSpPr>
            <a:spLocks noGrp="1"/>
          </p:cNvSpPr>
          <p:nvPr>
            <p:ph type="body" sz="quarter" idx="86" hasCustomPrompt="1"/>
          </p:nvPr>
        </p:nvSpPr>
        <p:spPr>
          <a:xfrm>
            <a:off x="8331861" y="4392442"/>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8" name="Text Placeholder 25">
            <a:extLst>
              <a:ext uri="{FF2B5EF4-FFF2-40B4-BE49-F238E27FC236}">
                <a16:creationId xmlns:a16="http://schemas.microsoft.com/office/drawing/2014/main" id="{F0C18997-9026-2B44-9262-3FD4388F5516}"/>
              </a:ext>
            </a:extLst>
          </p:cNvPr>
          <p:cNvSpPr>
            <a:spLocks noGrp="1"/>
          </p:cNvSpPr>
          <p:nvPr>
            <p:ph type="body" sz="quarter" idx="87" hasCustomPrompt="1"/>
          </p:nvPr>
        </p:nvSpPr>
        <p:spPr>
          <a:xfrm>
            <a:off x="8331862" y="4015413"/>
            <a:ext cx="2432696" cy="309348"/>
          </a:xfrm>
        </p:spPr>
        <p:txBody>
          <a:bodyPr lIns="0" tIns="0" rIns="0" bIns="0">
            <a:noAutofit/>
          </a:bodyPr>
          <a:lstStyle>
            <a:lvl1pPr marL="0" indent="0" algn="l">
              <a:buNone/>
              <a:defRPr sz="1800" b="1" baseline="0">
                <a:solidFill>
                  <a:srgbClr val="00B3EF"/>
                </a:solidFill>
              </a:defRPr>
            </a:lvl1pPr>
          </a:lstStyle>
          <a:p>
            <a:pPr lvl="0"/>
            <a:r>
              <a:rPr lang="pt-PT" err="1"/>
              <a:t>Text</a:t>
            </a:r>
            <a:endParaRPr lang="pt-PT"/>
          </a:p>
        </p:txBody>
      </p:sp>
      <p:sp>
        <p:nvSpPr>
          <p:cNvPr id="39" name="Text Placeholder 25">
            <a:extLst>
              <a:ext uri="{FF2B5EF4-FFF2-40B4-BE49-F238E27FC236}">
                <a16:creationId xmlns:a16="http://schemas.microsoft.com/office/drawing/2014/main" id="{761900DF-E75F-964C-91D1-6B587FBF332E}"/>
              </a:ext>
            </a:extLst>
          </p:cNvPr>
          <p:cNvSpPr>
            <a:spLocks noGrp="1"/>
          </p:cNvSpPr>
          <p:nvPr>
            <p:ph type="body" sz="quarter" idx="88" hasCustomPrompt="1"/>
          </p:nvPr>
        </p:nvSpPr>
        <p:spPr>
          <a:xfrm>
            <a:off x="8331862" y="4503517"/>
            <a:ext cx="3021938" cy="115951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4" name="Text Placeholder 12">
            <a:extLst>
              <a:ext uri="{FF2B5EF4-FFF2-40B4-BE49-F238E27FC236}">
                <a16:creationId xmlns:a16="http://schemas.microsoft.com/office/drawing/2014/main" id="{BF3DE233-4435-754B-9E65-7AD9BFB43B77}"/>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06667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over Slide 1">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17C37-A84E-3E49-AE50-182C687850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2"/>
          </a:xfrm>
          <a:prstGeom prst="rect">
            <a:avLst/>
          </a:prstGeom>
        </p:spPr>
      </p:pic>
      <p:sp>
        <p:nvSpPr>
          <p:cNvPr id="13" name="Text Placeholder 12">
            <a:extLst>
              <a:ext uri="{FF2B5EF4-FFF2-40B4-BE49-F238E27FC236}">
                <a16:creationId xmlns:a16="http://schemas.microsoft.com/office/drawing/2014/main" id="{B934D429-90AF-E14F-AE23-FF92E0DC64FF}"/>
              </a:ext>
            </a:extLst>
          </p:cNvPr>
          <p:cNvSpPr>
            <a:spLocks noGrp="1"/>
          </p:cNvSpPr>
          <p:nvPr>
            <p:ph type="body" sz="quarter" idx="13" hasCustomPrompt="1"/>
          </p:nvPr>
        </p:nvSpPr>
        <p:spPr>
          <a:xfrm>
            <a:off x="1209755" y="3607143"/>
            <a:ext cx="4692321" cy="602194"/>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14" name="Text Placeholder 12">
            <a:extLst>
              <a:ext uri="{FF2B5EF4-FFF2-40B4-BE49-F238E27FC236}">
                <a16:creationId xmlns:a16="http://schemas.microsoft.com/office/drawing/2014/main" id="{67BA81F9-6075-5648-9F92-2088A0C4B4DD}"/>
              </a:ext>
            </a:extLst>
          </p:cNvPr>
          <p:cNvSpPr>
            <a:spLocks noGrp="1"/>
          </p:cNvSpPr>
          <p:nvPr>
            <p:ph type="body" sz="quarter" idx="14" hasCustomPrompt="1"/>
          </p:nvPr>
        </p:nvSpPr>
        <p:spPr>
          <a:xfrm>
            <a:off x="1209755" y="4453501"/>
            <a:ext cx="4670541" cy="23544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5" name="Straight Connector 14">
            <a:extLst>
              <a:ext uri="{FF2B5EF4-FFF2-40B4-BE49-F238E27FC236}">
                <a16:creationId xmlns:a16="http://schemas.microsoft.com/office/drawing/2014/main" id="{C351EC59-CC1D-9844-A403-DB025AC72716}"/>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10;&#10;Description automatically generated">
            <a:extLst>
              <a:ext uri="{FF2B5EF4-FFF2-40B4-BE49-F238E27FC236}">
                <a16:creationId xmlns:a16="http://schemas.microsoft.com/office/drawing/2014/main" id="{43EA35BD-890C-9845-8567-08CA2E11D6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4"/>
            <a:ext cx="3632612" cy="954020"/>
          </a:xfrm>
          <a:prstGeom prst="rect">
            <a:avLst/>
          </a:prstGeom>
        </p:spPr>
      </p:pic>
      <p:pic>
        <p:nvPicPr>
          <p:cNvPr id="17" name="Picture 16" descr="A black and white logo&#10;&#10;Description automatically generated with medium confidence">
            <a:extLst>
              <a:ext uri="{FF2B5EF4-FFF2-40B4-BE49-F238E27FC236}">
                <a16:creationId xmlns:a16="http://schemas.microsoft.com/office/drawing/2014/main" id="{3F4D19E0-6446-F245-BD40-4C0D411FBF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8" cy="758494"/>
          </a:xfrm>
          <a:prstGeom prst="rect">
            <a:avLst/>
          </a:prstGeom>
        </p:spPr>
      </p:pic>
    </p:spTree>
    <p:extLst>
      <p:ext uri="{BB962C8B-B14F-4D97-AF65-F5344CB8AC3E}">
        <p14:creationId xmlns:p14="http://schemas.microsoft.com/office/powerpoint/2010/main" val="861878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Development Slide 4">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39"/>
          </p:nvPr>
        </p:nvSpPr>
        <p:spPr>
          <a:xfrm>
            <a:off x="8350250" y="0"/>
            <a:ext cx="3841750" cy="6858000"/>
          </a:xfrm>
          <a:solidFill>
            <a:schemeClr val="accent6"/>
          </a:solidFill>
        </p:spPr>
        <p:txBody>
          <a:bodyPr/>
          <a:lstStyle>
            <a:lvl1pPr>
              <a:defRPr/>
            </a:lvl1pPr>
          </a:lstStyle>
          <a:p>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29" name="Text Placeholder 4"/>
          <p:cNvSpPr>
            <a:spLocks noGrp="1"/>
          </p:cNvSpPr>
          <p:nvPr>
            <p:ph type="body" sz="quarter" idx="38" hasCustomPrompt="1"/>
          </p:nvPr>
        </p:nvSpPr>
        <p:spPr>
          <a:xfrm>
            <a:off x="839788" y="1079980"/>
            <a:ext cx="710039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itle 6"/>
          <p:cNvSpPr>
            <a:spLocks noGrp="1"/>
          </p:cNvSpPr>
          <p:nvPr>
            <p:ph type="title" hasCustomPrompt="1"/>
          </p:nvPr>
        </p:nvSpPr>
        <p:spPr>
          <a:xfrm>
            <a:off x="838200" y="687704"/>
            <a:ext cx="7100392" cy="356432"/>
          </a:xfrm>
        </p:spPr>
        <p:txBody>
          <a:bodyPr/>
          <a:lstStyle>
            <a:lvl1pPr>
              <a:defRPr>
                <a:solidFill>
                  <a:srgbClr val="004494"/>
                </a:solidFill>
              </a:defRPr>
            </a:lvl1pPr>
          </a:lstStyle>
          <a:p>
            <a:r>
              <a:rPr lang="en-US"/>
              <a:t>Title</a:t>
            </a:r>
            <a:endParaRPr lang="pt-PT"/>
          </a:p>
        </p:txBody>
      </p:sp>
      <p:cxnSp>
        <p:nvCxnSpPr>
          <p:cNvPr id="24" name="Straight Connector 23"/>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9EDCDBD9-D08C-964A-923D-E46D40673F89}"/>
              </a:ext>
            </a:extLst>
          </p:cNvPr>
          <p:cNvSpPr>
            <a:spLocks noGrp="1"/>
          </p:cNvSpPr>
          <p:nvPr>
            <p:ph type="body" sz="quarter" idx="91" hasCustomPrompt="1"/>
          </p:nvPr>
        </p:nvSpPr>
        <p:spPr>
          <a:xfrm>
            <a:off x="852807" y="2912724"/>
            <a:ext cx="3288270"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ext Placeholder 12">
            <a:extLst>
              <a:ext uri="{FF2B5EF4-FFF2-40B4-BE49-F238E27FC236}">
                <a16:creationId xmlns:a16="http://schemas.microsoft.com/office/drawing/2014/main" id="{EE6489BA-9D0C-564A-AE5C-9FA6D6A0126F}"/>
              </a:ext>
            </a:extLst>
          </p:cNvPr>
          <p:cNvSpPr>
            <a:spLocks noGrp="1"/>
          </p:cNvSpPr>
          <p:nvPr>
            <p:ph type="body" sz="quarter" idx="92" hasCustomPrompt="1"/>
          </p:nvPr>
        </p:nvSpPr>
        <p:spPr>
          <a:xfrm>
            <a:off x="852806" y="277934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3" name="Text Placeholder 25">
            <a:extLst>
              <a:ext uri="{FF2B5EF4-FFF2-40B4-BE49-F238E27FC236}">
                <a16:creationId xmlns:a16="http://schemas.microsoft.com/office/drawing/2014/main" id="{2C620A2D-EFDD-4E4D-878B-6EB9FCCEB24E}"/>
              </a:ext>
            </a:extLst>
          </p:cNvPr>
          <p:cNvSpPr>
            <a:spLocks noGrp="1"/>
          </p:cNvSpPr>
          <p:nvPr>
            <p:ph type="body" sz="quarter" idx="93" hasCustomPrompt="1"/>
          </p:nvPr>
        </p:nvSpPr>
        <p:spPr>
          <a:xfrm>
            <a:off x="852806" y="242040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37" name="Text Placeholder 25">
            <a:extLst>
              <a:ext uri="{FF2B5EF4-FFF2-40B4-BE49-F238E27FC236}">
                <a16:creationId xmlns:a16="http://schemas.microsoft.com/office/drawing/2014/main" id="{89C1AEFA-470F-7247-8D5E-0DFD35408758}"/>
              </a:ext>
            </a:extLst>
          </p:cNvPr>
          <p:cNvSpPr>
            <a:spLocks noGrp="1"/>
          </p:cNvSpPr>
          <p:nvPr>
            <p:ph type="body" sz="quarter" idx="98" hasCustomPrompt="1"/>
          </p:nvPr>
        </p:nvSpPr>
        <p:spPr>
          <a:xfrm>
            <a:off x="852806" y="5369194"/>
            <a:ext cx="3288271"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8" name="Text Placeholder 12">
            <a:extLst>
              <a:ext uri="{FF2B5EF4-FFF2-40B4-BE49-F238E27FC236}">
                <a16:creationId xmlns:a16="http://schemas.microsoft.com/office/drawing/2014/main" id="{4AEAEBD3-726C-2E4F-9BF0-480EC4DA463C}"/>
              </a:ext>
            </a:extLst>
          </p:cNvPr>
          <p:cNvSpPr>
            <a:spLocks noGrp="1"/>
          </p:cNvSpPr>
          <p:nvPr>
            <p:ph type="body" sz="quarter" idx="99" hasCustomPrompt="1"/>
          </p:nvPr>
        </p:nvSpPr>
        <p:spPr>
          <a:xfrm>
            <a:off x="852806" y="523581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39" name="Text Placeholder 25">
            <a:extLst>
              <a:ext uri="{FF2B5EF4-FFF2-40B4-BE49-F238E27FC236}">
                <a16:creationId xmlns:a16="http://schemas.microsoft.com/office/drawing/2014/main" id="{3C692BDA-3F62-B14C-A58A-981CB401E446}"/>
              </a:ext>
            </a:extLst>
          </p:cNvPr>
          <p:cNvSpPr>
            <a:spLocks noGrp="1"/>
          </p:cNvSpPr>
          <p:nvPr>
            <p:ph type="body" sz="quarter" idx="100" hasCustomPrompt="1"/>
          </p:nvPr>
        </p:nvSpPr>
        <p:spPr>
          <a:xfrm>
            <a:off x="852806" y="487687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56" name="Text Placeholder 6">
            <a:extLst>
              <a:ext uri="{FF2B5EF4-FFF2-40B4-BE49-F238E27FC236}">
                <a16:creationId xmlns:a16="http://schemas.microsoft.com/office/drawing/2014/main" id="{4221592B-AFF7-DF42-8AB6-8739850BD489}"/>
              </a:ext>
            </a:extLst>
          </p:cNvPr>
          <p:cNvSpPr>
            <a:spLocks noGrp="1"/>
          </p:cNvSpPr>
          <p:nvPr>
            <p:ph type="body" sz="quarter" idx="123" hasCustomPrompt="1"/>
          </p:nvPr>
        </p:nvSpPr>
        <p:spPr>
          <a:xfrm>
            <a:off x="852806" y="1708902"/>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58" name="Text Placeholder 6">
            <a:extLst>
              <a:ext uri="{FF2B5EF4-FFF2-40B4-BE49-F238E27FC236}">
                <a16:creationId xmlns:a16="http://schemas.microsoft.com/office/drawing/2014/main" id="{7536AA8C-F2EC-8F42-B1E8-293E78ACD979}"/>
              </a:ext>
            </a:extLst>
          </p:cNvPr>
          <p:cNvSpPr>
            <a:spLocks noGrp="1"/>
          </p:cNvSpPr>
          <p:nvPr>
            <p:ph type="body" sz="quarter" idx="125" hasCustomPrompt="1"/>
          </p:nvPr>
        </p:nvSpPr>
        <p:spPr>
          <a:xfrm>
            <a:off x="852806" y="4114066"/>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59" name="Text Placeholder 25">
            <a:extLst>
              <a:ext uri="{FF2B5EF4-FFF2-40B4-BE49-F238E27FC236}">
                <a16:creationId xmlns:a16="http://schemas.microsoft.com/office/drawing/2014/main" id="{EA1B68EF-3ABF-FF4E-B76A-9F66BE1A90D3}"/>
              </a:ext>
            </a:extLst>
          </p:cNvPr>
          <p:cNvSpPr>
            <a:spLocks noGrp="1"/>
          </p:cNvSpPr>
          <p:nvPr>
            <p:ph type="body" sz="quarter" idx="126" hasCustomPrompt="1"/>
          </p:nvPr>
        </p:nvSpPr>
        <p:spPr>
          <a:xfrm>
            <a:off x="4651921" y="2912724"/>
            <a:ext cx="3288270"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0" name="Text Placeholder 12">
            <a:extLst>
              <a:ext uri="{FF2B5EF4-FFF2-40B4-BE49-F238E27FC236}">
                <a16:creationId xmlns:a16="http://schemas.microsoft.com/office/drawing/2014/main" id="{E9282F52-6304-9B41-AEDA-89D173D69C36}"/>
              </a:ext>
            </a:extLst>
          </p:cNvPr>
          <p:cNvSpPr>
            <a:spLocks noGrp="1"/>
          </p:cNvSpPr>
          <p:nvPr>
            <p:ph type="body" sz="quarter" idx="127" hasCustomPrompt="1"/>
          </p:nvPr>
        </p:nvSpPr>
        <p:spPr>
          <a:xfrm>
            <a:off x="4651920" y="277934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61" name="Text Placeholder 25">
            <a:extLst>
              <a:ext uri="{FF2B5EF4-FFF2-40B4-BE49-F238E27FC236}">
                <a16:creationId xmlns:a16="http://schemas.microsoft.com/office/drawing/2014/main" id="{AC0675BC-82EE-5848-BCEF-8474A1021E4E}"/>
              </a:ext>
            </a:extLst>
          </p:cNvPr>
          <p:cNvSpPr>
            <a:spLocks noGrp="1"/>
          </p:cNvSpPr>
          <p:nvPr>
            <p:ph type="body" sz="quarter" idx="128" hasCustomPrompt="1"/>
          </p:nvPr>
        </p:nvSpPr>
        <p:spPr>
          <a:xfrm>
            <a:off x="4651920" y="242040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62" name="Text Placeholder 25">
            <a:extLst>
              <a:ext uri="{FF2B5EF4-FFF2-40B4-BE49-F238E27FC236}">
                <a16:creationId xmlns:a16="http://schemas.microsoft.com/office/drawing/2014/main" id="{E68351C3-25C3-084D-AD9F-1E955204CECC}"/>
              </a:ext>
            </a:extLst>
          </p:cNvPr>
          <p:cNvSpPr>
            <a:spLocks noGrp="1"/>
          </p:cNvSpPr>
          <p:nvPr>
            <p:ph type="body" sz="quarter" idx="129" hasCustomPrompt="1"/>
          </p:nvPr>
        </p:nvSpPr>
        <p:spPr>
          <a:xfrm>
            <a:off x="4651920" y="5369194"/>
            <a:ext cx="3288271" cy="80139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B3E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63" name="Text Placeholder 12">
            <a:extLst>
              <a:ext uri="{FF2B5EF4-FFF2-40B4-BE49-F238E27FC236}">
                <a16:creationId xmlns:a16="http://schemas.microsoft.com/office/drawing/2014/main" id="{6BFA499F-C29B-9A4A-AFC9-17739F71CD72}"/>
              </a:ext>
            </a:extLst>
          </p:cNvPr>
          <p:cNvSpPr>
            <a:spLocks noGrp="1"/>
          </p:cNvSpPr>
          <p:nvPr>
            <p:ph type="body" sz="quarter" idx="130" hasCustomPrompt="1"/>
          </p:nvPr>
        </p:nvSpPr>
        <p:spPr>
          <a:xfrm>
            <a:off x="4651920" y="5235819"/>
            <a:ext cx="367158"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64" name="Text Placeholder 25">
            <a:extLst>
              <a:ext uri="{FF2B5EF4-FFF2-40B4-BE49-F238E27FC236}">
                <a16:creationId xmlns:a16="http://schemas.microsoft.com/office/drawing/2014/main" id="{3BA52BF2-DEF4-E44C-94B4-F79FB2B45E84}"/>
              </a:ext>
            </a:extLst>
          </p:cNvPr>
          <p:cNvSpPr>
            <a:spLocks noGrp="1"/>
          </p:cNvSpPr>
          <p:nvPr>
            <p:ph type="body" sz="quarter" idx="131" hasCustomPrompt="1"/>
          </p:nvPr>
        </p:nvSpPr>
        <p:spPr>
          <a:xfrm>
            <a:off x="4651920" y="4876879"/>
            <a:ext cx="3288271" cy="240055"/>
          </a:xfrm>
        </p:spPr>
        <p:txBody>
          <a:bodyPr lIns="0" tIns="0" rIns="0" bIns="0">
            <a:noAutofit/>
          </a:bodyPr>
          <a:lstStyle>
            <a:lvl1pPr marL="0" indent="0" algn="l">
              <a:buNone/>
              <a:defRPr sz="1800" b="1" baseline="0">
                <a:solidFill>
                  <a:srgbClr val="004494"/>
                </a:solidFill>
              </a:defRPr>
            </a:lvl1pPr>
          </a:lstStyle>
          <a:p>
            <a:pPr lvl="0"/>
            <a:r>
              <a:rPr lang="pt-PT" err="1"/>
              <a:t>Text</a:t>
            </a:r>
            <a:endParaRPr lang="pt-PT"/>
          </a:p>
        </p:txBody>
      </p:sp>
      <p:sp>
        <p:nvSpPr>
          <p:cNvPr id="65" name="Text Placeholder 6">
            <a:extLst>
              <a:ext uri="{FF2B5EF4-FFF2-40B4-BE49-F238E27FC236}">
                <a16:creationId xmlns:a16="http://schemas.microsoft.com/office/drawing/2014/main" id="{B05C5A13-DAA6-6140-8F04-7027EF89657C}"/>
              </a:ext>
            </a:extLst>
          </p:cNvPr>
          <p:cNvSpPr>
            <a:spLocks noGrp="1"/>
          </p:cNvSpPr>
          <p:nvPr>
            <p:ph type="body" sz="quarter" idx="132" hasCustomPrompt="1"/>
          </p:nvPr>
        </p:nvSpPr>
        <p:spPr>
          <a:xfrm>
            <a:off x="4651920" y="1708902"/>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66" name="Text Placeholder 6">
            <a:extLst>
              <a:ext uri="{FF2B5EF4-FFF2-40B4-BE49-F238E27FC236}">
                <a16:creationId xmlns:a16="http://schemas.microsoft.com/office/drawing/2014/main" id="{1CF00D44-53C4-7247-80F1-850AFB478438}"/>
              </a:ext>
            </a:extLst>
          </p:cNvPr>
          <p:cNvSpPr>
            <a:spLocks noGrp="1"/>
          </p:cNvSpPr>
          <p:nvPr>
            <p:ph type="body" sz="quarter" idx="133" hasCustomPrompt="1"/>
          </p:nvPr>
        </p:nvSpPr>
        <p:spPr>
          <a:xfrm>
            <a:off x="4651920" y="4114066"/>
            <a:ext cx="1089754" cy="612057"/>
          </a:xfrm>
          <a:effectLst/>
        </p:spPr>
        <p:txBody>
          <a:bodyPr lIns="0" tIns="0" rIns="0" bIns="0" anchor="t">
            <a:noAutofit/>
          </a:bodyPr>
          <a:lstStyle>
            <a:lvl1pPr marL="0" indent="0" algn="l">
              <a:buNone/>
              <a:defRPr sz="5400" b="1" baseline="0">
                <a:ln w="15875">
                  <a:solidFill>
                    <a:srgbClr val="FF0179"/>
                  </a:solidFill>
                </a:ln>
                <a:solidFill>
                  <a:schemeClr val="bg1"/>
                </a:solidFill>
              </a:defRPr>
            </a:lvl1pPr>
          </a:lstStyle>
          <a:p>
            <a:pPr lvl="0"/>
            <a:r>
              <a:rPr lang="pt-PT"/>
              <a:t>##</a:t>
            </a:r>
          </a:p>
        </p:txBody>
      </p:sp>
      <p:sp>
        <p:nvSpPr>
          <p:cNvPr id="25" name="Text Placeholder 12">
            <a:extLst>
              <a:ext uri="{FF2B5EF4-FFF2-40B4-BE49-F238E27FC236}">
                <a16:creationId xmlns:a16="http://schemas.microsoft.com/office/drawing/2014/main" id="{420D8910-432D-C44E-84EA-17B3CE1765EB}"/>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63902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Development Slide 6">
    <p:bg>
      <p:bgPr>
        <a:solidFill>
          <a:schemeClr val="bg1"/>
        </a:solidFill>
        <a:effectLst/>
      </p:bgPr>
    </p:bg>
    <p:spTree>
      <p:nvGrpSpPr>
        <p:cNvPr id="1" name=""/>
        <p:cNvGrpSpPr/>
        <p:nvPr/>
      </p:nvGrpSpPr>
      <p:grpSpPr>
        <a:xfrm>
          <a:off x="0" y="0"/>
          <a:ext cx="0" cy="0"/>
          <a:chOff x="0" y="0"/>
          <a:chExt cx="0" cy="0"/>
        </a:xfrm>
      </p:grpSpPr>
      <p:pic>
        <p:nvPicPr>
          <p:cNvPr id="10" name="Picture 9" descr="Diagram&#10;&#10;Description automatically generated with medium confidence">
            <a:extLst>
              <a:ext uri="{FF2B5EF4-FFF2-40B4-BE49-F238E27FC236}">
                <a16:creationId xmlns:a16="http://schemas.microsoft.com/office/drawing/2014/main" id="{639DDE6F-4F08-5B41-A621-F153CA40321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91247" y="1338035"/>
            <a:ext cx="7800753" cy="5133618"/>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5" name="Title 5"/>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7" name="Text Placeholder 4"/>
          <p:cNvSpPr>
            <a:spLocks noGrp="1"/>
          </p:cNvSpPr>
          <p:nvPr>
            <p:ph type="body" sz="quarter" idx="39" hasCustomPrompt="1"/>
          </p:nvPr>
        </p:nvSpPr>
        <p:spPr>
          <a:xfrm>
            <a:off x="838200" y="2059516"/>
            <a:ext cx="6085114" cy="553165"/>
          </a:xfrm>
        </p:spPr>
        <p:txBody>
          <a:bodyPr lIns="0" tIns="0" rIns="0" bIns="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8" name="Text Placeholder 12"/>
          <p:cNvSpPr>
            <a:spLocks noGrp="1"/>
          </p:cNvSpPr>
          <p:nvPr>
            <p:ph type="body" sz="quarter" idx="17" hasCustomPrompt="1"/>
          </p:nvPr>
        </p:nvSpPr>
        <p:spPr>
          <a:xfrm>
            <a:off x="839788" y="2923360"/>
            <a:ext cx="697484" cy="36000"/>
          </a:xfrm>
          <a:solidFill>
            <a:srgbClr val="FF0179"/>
          </a:solidFill>
        </p:spPr>
        <p:txBody>
          <a:bodyPr wrap="square" lIns="0" tIns="0" rIns="0" bIns="0">
            <a:noAutofit/>
          </a:bodyPr>
          <a:lstStyle>
            <a:lvl1pPr marL="0" indent="0">
              <a:buNone/>
              <a:defRPr sz="1000" b="1" baseline="0">
                <a:solidFill>
                  <a:schemeClr val="bg1"/>
                </a:solidFill>
              </a:defRPr>
            </a:lvl1pPr>
          </a:lstStyle>
          <a:p>
            <a:pPr lvl="0"/>
            <a:r>
              <a:rPr lang="en-US" sz="1000" noProof="0"/>
              <a:t> </a:t>
            </a:r>
            <a:endParaRPr lang="en-US" noProof="0"/>
          </a:p>
        </p:txBody>
      </p:sp>
      <p:cxnSp>
        <p:nvCxnSpPr>
          <p:cNvPr id="13" name="Straight Connector 12"/>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4468724-BFBD-7D4C-B6DA-D67E8EA6C0FC}"/>
              </a:ext>
            </a:extLst>
          </p:cNvPr>
          <p:cNvSpPr>
            <a:spLocks noGrp="1"/>
          </p:cNvSpPr>
          <p:nvPr>
            <p:ph type="body" sz="quarter" idx="41" hasCustomPrompt="1"/>
          </p:nvPr>
        </p:nvSpPr>
        <p:spPr>
          <a:xfrm>
            <a:off x="838200" y="3429000"/>
            <a:ext cx="5257800" cy="293453"/>
          </a:xfrm>
        </p:spPr>
        <p:txBody>
          <a:bodyPr/>
          <a:lstStyle>
            <a:lvl1pPr marL="0" indent="0">
              <a:buNone/>
              <a:defRPr sz="1700">
                <a:solidFill>
                  <a:srgbClr val="004494"/>
                </a:solidFill>
              </a:defRPr>
            </a:lvl1pPr>
          </a:lstStyle>
          <a:p>
            <a:pPr lvl="0"/>
            <a:r>
              <a:rPr lang="en-GB"/>
              <a:t>Text</a:t>
            </a:r>
            <a:endParaRPr lang="x-none"/>
          </a:p>
        </p:txBody>
      </p:sp>
      <p:sp>
        <p:nvSpPr>
          <p:cNvPr id="14" name="Text Placeholder 5">
            <a:extLst>
              <a:ext uri="{FF2B5EF4-FFF2-40B4-BE49-F238E27FC236}">
                <a16:creationId xmlns:a16="http://schemas.microsoft.com/office/drawing/2014/main" id="{B120D3B8-7DF2-8643-A4FA-50F9D13B7A09}"/>
              </a:ext>
            </a:extLst>
          </p:cNvPr>
          <p:cNvSpPr>
            <a:spLocks noGrp="1"/>
          </p:cNvSpPr>
          <p:nvPr>
            <p:ph type="body" sz="quarter" idx="42" hasCustomPrompt="1"/>
          </p:nvPr>
        </p:nvSpPr>
        <p:spPr>
          <a:xfrm>
            <a:off x="838200" y="3724836"/>
            <a:ext cx="5257800" cy="2225488"/>
          </a:xfrm>
        </p:spPr>
        <p:txBody>
          <a:bodyPr>
            <a:normAutofit/>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200">
                <a:solidFill>
                  <a:srgbClr val="00B3EF"/>
                </a:solidFill>
              </a:defRPr>
            </a:lvl1pPr>
          </a:lstStyle>
          <a:p>
            <a:pPr lvl="0"/>
            <a:r>
              <a:rPr lang="en-GB"/>
              <a:t>Lorem ipsum</a:t>
            </a:r>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a:p>
            <a:pPr marL="342900" marR="0" lvl="0" indent="-342900" algn="l" defTabSz="914400" rtl="0" eaLnBrk="1" fontAlgn="auto" latinLnBrk="0" hangingPunct="1">
              <a:lnSpc>
                <a:spcPct val="90000"/>
              </a:lnSpc>
              <a:spcBef>
                <a:spcPts val="1000"/>
              </a:spcBef>
              <a:spcAft>
                <a:spcPts val="0"/>
              </a:spcAft>
              <a:buClrTx/>
              <a:buSzTx/>
              <a:tabLst/>
              <a:defRPr/>
            </a:pPr>
            <a:r>
              <a:rPr lang="en-GB"/>
              <a:t>Lorem ipsum</a:t>
            </a:r>
            <a:endParaRPr lang="x-none"/>
          </a:p>
        </p:txBody>
      </p:sp>
      <p:sp>
        <p:nvSpPr>
          <p:cNvPr id="15" name="Text Placeholder 12">
            <a:extLst>
              <a:ext uri="{FF2B5EF4-FFF2-40B4-BE49-F238E27FC236}">
                <a16:creationId xmlns:a16="http://schemas.microsoft.com/office/drawing/2014/main" id="{AFE48E0B-02C7-B644-B3A6-24F37F5D7EC4}"/>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927721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Development Slide 7">
    <p:bg>
      <p:bgPr>
        <a:solidFill>
          <a:schemeClr val="bg1"/>
        </a:solidFill>
        <a:effectLst/>
      </p:bgPr>
    </p:bg>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D1BF5E90-79D2-7444-B909-AF709C9669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10353" y="1217515"/>
            <a:ext cx="9556246" cy="5640485"/>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5" name="Title 5"/>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3" name="Text Placeholder 4"/>
          <p:cNvSpPr>
            <a:spLocks noGrp="1"/>
          </p:cNvSpPr>
          <p:nvPr>
            <p:ph type="body" sz="quarter" idx="40" hasCustomPrompt="1"/>
          </p:nvPr>
        </p:nvSpPr>
        <p:spPr>
          <a:xfrm>
            <a:off x="838200" y="1943664"/>
            <a:ext cx="4849167" cy="901252"/>
          </a:xfrm>
        </p:spPr>
        <p:txBody>
          <a:bodyPr lIns="0" tIns="0" rIns="0" bIns="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18" name="Text Placeholder 12"/>
          <p:cNvSpPr>
            <a:spLocks noGrp="1"/>
          </p:cNvSpPr>
          <p:nvPr>
            <p:ph type="body" sz="quarter" idx="17" hasCustomPrompt="1"/>
          </p:nvPr>
        </p:nvSpPr>
        <p:spPr>
          <a:xfrm>
            <a:off x="839788" y="1591580"/>
            <a:ext cx="697484" cy="36000"/>
          </a:xfrm>
          <a:solidFill>
            <a:srgbClr val="FF0179"/>
          </a:solidFill>
        </p:spPr>
        <p:txBody>
          <a:bodyPr wrap="square" lIns="0" tIns="0" rIns="0" bIns="0">
            <a:noAutofit/>
          </a:bodyPr>
          <a:lstStyle>
            <a:lvl1pPr marL="0" indent="0">
              <a:buNone/>
              <a:defRPr sz="1000" b="1" baseline="0">
                <a:solidFill>
                  <a:schemeClr val="bg1"/>
                </a:solidFill>
              </a:defRPr>
            </a:lvl1pPr>
          </a:lstStyle>
          <a:p>
            <a:pPr lvl="0"/>
            <a:r>
              <a:rPr lang="en-US" noProof="0"/>
              <a:t>   </a:t>
            </a:r>
          </a:p>
        </p:txBody>
      </p:sp>
      <p:cxnSp>
        <p:nvCxnSpPr>
          <p:cNvPr id="11" name="Straight Connector 10"/>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1706DC55-7846-8240-B1E8-B6B250F9A1EC}"/>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536313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Development Slide 9">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77377-1D91-0348-8C32-7BF14AD962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35" y="0"/>
            <a:ext cx="12187065" cy="6858000"/>
          </a:xfrm>
          <a:prstGeom prst="rect">
            <a:avLst/>
          </a:prstGeom>
        </p:spPr>
      </p:pic>
      <p:sp>
        <p:nvSpPr>
          <p:cNvPr id="3" name="Slide Number Placeholder 2"/>
          <p:cNvSpPr>
            <a:spLocks noGrp="1"/>
          </p:cNvSpPr>
          <p:nvPr>
            <p:ph type="sldNum" sz="quarter" idx="10"/>
          </p:nvPr>
        </p:nvSpPr>
        <p:spPr>
          <a:effectLst>
            <a:outerShdw blurRad="50800" dist="50800" dir="5400000" algn="ctr" rotWithShape="0">
              <a:schemeClr val="tx1"/>
            </a:outerShdw>
          </a:effectLst>
        </p:spPr>
        <p:txBody>
          <a:bodyPr/>
          <a:lstStyle>
            <a:lvl1pPr>
              <a:defRPr>
                <a:solidFill>
                  <a:schemeClr val="bg1"/>
                </a:solidFill>
              </a:defRPr>
            </a:lvl1pPr>
          </a:lstStyle>
          <a:p>
            <a:fld id="{9E561190-0011-472E-9FCA-1D7032DB7E1D}" type="slidenum">
              <a:rPr lang="en-US" smtClean="0"/>
              <a:pPr/>
              <a:t>‹#›</a:t>
            </a:fld>
            <a:endParaRPr lang="en-US"/>
          </a:p>
        </p:txBody>
      </p:sp>
      <p:sp>
        <p:nvSpPr>
          <p:cNvPr id="13" name="Text Placeholder 4"/>
          <p:cNvSpPr>
            <a:spLocks noGrp="1"/>
          </p:cNvSpPr>
          <p:nvPr>
            <p:ph type="body" sz="quarter" idx="40" hasCustomPrompt="1"/>
          </p:nvPr>
        </p:nvSpPr>
        <p:spPr>
          <a:xfrm>
            <a:off x="838200" y="3601429"/>
            <a:ext cx="4849167" cy="901252"/>
          </a:xfrm>
        </p:spPr>
        <p:txBody>
          <a:bodyPr lIns="0" tIns="0" rIns="0" bIns="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9" name="Text Placeholder 4"/>
          <p:cNvSpPr>
            <a:spLocks noGrp="1"/>
          </p:cNvSpPr>
          <p:nvPr>
            <p:ph type="body" sz="quarter" idx="41" hasCustomPrompt="1"/>
          </p:nvPr>
        </p:nvSpPr>
        <p:spPr>
          <a:xfrm>
            <a:off x="838199" y="2624415"/>
            <a:ext cx="4849167" cy="347472"/>
          </a:xfrm>
        </p:spPr>
        <p:txBody>
          <a:bodyPr lIns="0" tIns="0" rIns="0" bIns="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a:ln>
                  <a:noFill/>
                </a:ln>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4" name="Text Placeholder 12"/>
          <p:cNvSpPr>
            <a:spLocks noGrp="1"/>
          </p:cNvSpPr>
          <p:nvPr>
            <p:ph type="body" sz="quarter" idx="17" hasCustomPrompt="1"/>
          </p:nvPr>
        </p:nvSpPr>
        <p:spPr>
          <a:xfrm>
            <a:off x="839788" y="3265002"/>
            <a:ext cx="697484"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8" name="Text Placeholder 12">
            <a:extLst>
              <a:ext uri="{FF2B5EF4-FFF2-40B4-BE49-F238E27FC236}">
                <a16:creationId xmlns:a16="http://schemas.microsoft.com/office/drawing/2014/main" id="{2A8E4B8D-DED9-EB4F-8CF6-79EFA5E58EC4}"/>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a:effectLst>
            <a:outerShdw blurRad="50800" dist="50800" dir="5400000" algn="ctr" rotWithShape="0">
              <a:schemeClr val="tx1"/>
            </a:outerShdw>
          </a:effectLst>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297163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Development Slide 9">
    <p:bg>
      <p:bgPr>
        <a:solidFill>
          <a:srgbClr val="3C87C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1A04936-D8E3-E745-A546-989EB2EF05C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4172" y="-83459"/>
            <a:ext cx="12361761" cy="6956305"/>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cxnSp>
        <p:nvCxnSpPr>
          <p:cNvPr id="25" name="Straight Connector 24">
            <a:extLst>
              <a:ext uri="{FF2B5EF4-FFF2-40B4-BE49-F238E27FC236}">
                <a16:creationId xmlns:a16="http://schemas.microsoft.com/office/drawing/2014/main" id="{20477CC1-9EEC-2149-B983-C91B56CAF03D}"/>
              </a:ext>
            </a:extLst>
          </p:cNvPr>
          <p:cNvCxnSpPr>
            <a:cxnSpLocks/>
          </p:cNvCxnSpPr>
          <p:nvPr userDrawn="1"/>
        </p:nvCxnSpPr>
        <p:spPr>
          <a:xfrm>
            <a:off x="1284152" y="1906582"/>
            <a:ext cx="1548384"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BF7C71-611E-B64B-AD4B-141E8CF23C76}"/>
              </a:ext>
            </a:extLst>
          </p:cNvPr>
          <p:cNvCxnSpPr>
            <a:cxnSpLocks/>
          </p:cNvCxnSpPr>
          <p:nvPr userDrawn="1"/>
        </p:nvCxnSpPr>
        <p:spPr>
          <a:xfrm>
            <a:off x="2994080" y="1906582"/>
            <a:ext cx="259080"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59E8B1-8839-0B45-984F-5B2842A986E8}"/>
              </a:ext>
            </a:extLst>
          </p:cNvPr>
          <p:cNvCxnSpPr>
            <a:cxnSpLocks/>
          </p:cNvCxnSpPr>
          <p:nvPr userDrawn="1"/>
        </p:nvCxnSpPr>
        <p:spPr>
          <a:xfrm>
            <a:off x="2536880" y="2089462"/>
            <a:ext cx="1548384"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3AB5CAC-E346-2C46-B6AE-2121955AC9E5}"/>
              </a:ext>
            </a:extLst>
          </p:cNvPr>
          <p:cNvSpPr/>
          <p:nvPr userDrawn="1"/>
        </p:nvSpPr>
        <p:spPr>
          <a:xfrm>
            <a:off x="862900" y="2369917"/>
            <a:ext cx="10466201" cy="2118167"/>
          </a:xfrm>
          <a:prstGeom prst="roundRect">
            <a:avLst>
              <a:gd name="adj" fmla="val 23771"/>
            </a:avLst>
          </a:prstGeom>
          <a:solidFill>
            <a:schemeClr val="bg1"/>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Placeholder 4">
            <a:extLst>
              <a:ext uri="{FF2B5EF4-FFF2-40B4-BE49-F238E27FC236}">
                <a16:creationId xmlns:a16="http://schemas.microsoft.com/office/drawing/2014/main" id="{B76D0C90-19BD-B949-B78E-64BA1C49C4D0}"/>
              </a:ext>
            </a:extLst>
          </p:cNvPr>
          <p:cNvSpPr>
            <a:spLocks noGrp="1"/>
          </p:cNvSpPr>
          <p:nvPr userDrawn="1">
            <p:ph type="body" sz="quarter" idx="40" hasCustomPrompt="1"/>
          </p:nvPr>
        </p:nvSpPr>
        <p:spPr>
          <a:xfrm>
            <a:off x="1230573" y="2691696"/>
            <a:ext cx="9730855" cy="1474608"/>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1">
                <a:solidFill>
                  <a:srgbClr val="004494"/>
                </a:solidFill>
                <a:latin typeface="EC Square Sans Pro" panose="020B0506040000020004" pitchFamily="34" charset="0"/>
              </a:defRPr>
            </a:lvl1pPr>
          </a:lstStyle>
          <a:p>
            <a:r>
              <a:rPr lang="en-US"/>
              <a:t>“This text box can be used to write an inspiring phrase and the colored shapes can be used to underline the key message.”</a:t>
            </a:r>
          </a:p>
        </p:txBody>
      </p:sp>
      <p:cxnSp>
        <p:nvCxnSpPr>
          <p:cNvPr id="33" name="Straight Connector 32">
            <a:extLst>
              <a:ext uri="{FF2B5EF4-FFF2-40B4-BE49-F238E27FC236}">
                <a16:creationId xmlns:a16="http://schemas.microsoft.com/office/drawing/2014/main" id="{810A2BB3-5C68-9043-9D84-4C4F8FBBE82E}"/>
              </a:ext>
            </a:extLst>
          </p:cNvPr>
          <p:cNvCxnSpPr>
            <a:cxnSpLocks/>
          </p:cNvCxnSpPr>
          <p:nvPr userDrawn="1"/>
        </p:nvCxnSpPr>
        <p:spPr>
          <a:xfrm rot="10800000">
            <a:off x="9980096" y="4803886"/>
            <a:ext cx="259080" cy="0"/>
          </a:xfrm>
          <a:prstGeom prst="line">
            <a:avLst/>
          </a:prstGeom>
          <a:ln w="19050" cap="rnd">
            <a:solidFill>
              <a:srgbClr val="B2E8FA"/>
            </a:solidFill>
            <a:beve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CA3D6F-6F66-624F-82EB-FA53D4329CDD}"/>
              </a:ext>
            </a:extLst>
          </p:cNvPr>
          <p:cNvCxnSpPr>
            <a:cxnSpLocks/>
          </p:cNvCxnSpPr>
          <p:nvPr userDrawn="1"/>
        </p:nvCxnSpPr>
        <p:spPr>
          <a:xfrm flipH="1">
            <a:off x="7786552" y="4809863"/>
            <a:ext cx="1973821"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0C93359-1476-6F41-B189-A50C3474918D}"/>
              </a:ext>
            </a:extLst>
          </p:cNvPr>
          <p:cNvSpPr>
            <a:spLocks noGrp="1" noChangeAspect="1"/>
          </p:cNvSpPr>
          <p:nvPr userDrawn="1">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658869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Development Slide 11">
    <p:bg>
      <p:bgPr>
        <a:solidFill>
          <a:schemeClr val="accent6"/>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sz="quarter" idx="42"/>
          </p:nvPr>
        </p:nvSpPr>
        <p:spPr>
          <a:xfrm>
            <a:off x="0" y="0"/>
            <a:ext cx="12192000" cy="6858000"/>
          </a:xfrm>
          <a:solidFill>
            <a:schemeClr val="accent6"/>
          </a:solidFill>
        </p:spPr>
        <p:txBody>
          <a:bodyPr/>
          <a:lstStyle/>
          <a:p>
            <a:endParaRPr lang="en-US" noProof="0"/>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4"/>
          <p:cNvSpPr>
            <a:spLocks noGrp="1"/>
          </p:cNvSpPr>
          <p:nvPr>
            <p:ph type="body" sz="quarter" idx="40" hasCustomPrompt="1"/>
          </p:nvPr>
        </p:nvSpPr>
        <p:spPr>
          <a:xfrm>
            <a:off x="838200" y="2978374"/>
            <a:ext cx="3864429" cy="901252"/>
          </a:xfrm>
        </p:spPr>
        <p:txBody>
          <a:bodyPr lIns="0" tIns="0" rIns="0" bIns="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This</a:t>
            </a:r>
            <a:r>
              <a:rPr lang="pt-PT"/>
              <a:t> </a:t>
            </a:r>
            <a:r>
              <a:rPr lang="pt-PT" err="1"/>
              <a:t>text</a:t>
            </a:r>
            <a:r>
              <a:rPr lang="pt-PT"/>
              <a:t> box can </a:t>
            </a:r>
            <a:r>
              <a:rPr lang="pt-PT" err="1"/>
              <a:t>be</a:t>
            </a:r>
            <a:r>
              <a:rPr lang="pt-PT"/>
              <a:t> </a:t>
            </a:r>
            <a:r>
              <a:rPr lang="pt-PT" err="1"/>
              <a:t>used</a:t>
            </a:r>
            <a:r>
              <a:rPr lang="pt-PT"/>
              <a:t> to </a:t>
            </a:r>
            <a:r>
              <a:rPr lang="pt-PT" err="1"/>
              <a:t>write</a:t>
            </a:r>
            <a:r>
              <a:rPr lang="pt-PT"/>
              <a:t> </a:t>
            </a:r>
            <a:r>
              <a:rPr lang="pt-PT" err="1"/>
              <a:t>an</a:t>
            </a:r>
            <a:r>
              <a:rPr lang="pt-PT"/>
              <a:t> </a:t>
            </a:r>
            <a:r>
              <a:rPr lang="pt-PT" err="1"/>
              <a:t>inpiring</a:t>
            </a:r>
            <a:r>
              <a:rPr lang="pt-PT"/>
              <a:t> </a:t>
            </a:r>
            <a:r>
              <a:rPr lang="pt-PT" err="1"/>
              <a:t>phrase</a:t>
            </a:r>
            <a:r>
              <a:rPr lang="pt-PT"/>
              <a:t> </a:t>
            </a:r>
            <a:r>
              <a:rPr lang="pt-PT" err="1"/>
              <a:t>and</a:t>
            </a:r>
            <a:r>
              <a:rPr lang="pt-PT"/>
              <a:t> </a:t>
            </a:r>
            <a:r>
              <a:rPr lang="pt-PT" err="1"/>
              <a:t>colors</a:t>
            </a:r>
            <a:r>
              <a:rPr lang="pt-PT"/>
              <a:t> can </a:t>
            </a:r>
            <a:r>
              <a:rPr lang="pt-PT" err="1"/>
              <a:t>be</a:t>
            </a:r>
            <a:r>
              <a:rPr lang="pt-PT"/>
              <a:t> </a:t>
            </a:r>
            <a:r>
              <a:rPr lang="pt-PT" err="1"/>
              <a:t>used</a:t>
            </a:r>
            <a:r>
              <a:rPr lang="pt-PT"/>
              <a:t> to </a:t>
            </a:r>
            <a:r>
              <a:rPr lang="pt-PT" err="1"/>
              <a:t>highlight</a:t>
            </a:r>
            <a:r>
              <a:rPr lang="pt-PT"/>
              <a:t> </a:t>
            </a:r>
            <a:r>
              <a:rPr lang="pt-PT" err="1"/>
              <a:t>the</a:t>
            </a:r>
            <a:r>
              <a:rPr lang="pt-PT"/>
              <a:t> </a:t>
            </a:r>
            <a:r>
              <a:rPr lang="pt-PT" err="1"/>
              <a:t>key</a:t>
            </a:r>
            <a:r>
              <a:rPr lang="pt-PT"/>
              <a:t> </a:t>
            </a:r>
            <a:r>
              <a:rPr lang="pt-PT" err="1"/>
              <a:t>message</a:t>
            </a:r>
            <a:endParaRPr lang="pt-PT"/>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11" name="Text Placeholder 12"/>
          <p:cNvSpPr>
            <a:spLocks noGrp="1"/>
          </p:cNvSpPr>
          <p:nvPr>
            <p:ph type="body" sz="quarter" idx="17" hasCustomPrompt="1"/>
          </p:nvPr>
        </p:nvSpPr>
        <p:spPr>
          <a:xfrm>
            <a:off x="839788" y="2561621"/>
            <a:ext cx="697484"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7" name="Text Placeholder 12">
            <a:extLst>
              <a:ext uri="{FF2B5EF4-FFF2-40B4-BE49-F238E27FC236}">
                <a16:creationId xmlns:a16="http://schemas.microsoft.com/office/drawing/2014/main" id="{960DC0DA-4A20-4A4A-977B-96999AD536B2}"/>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59937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Development Slide 12">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1307167" y="867569"/>
            <a:ext cx="9577666" cy="5122863"/>
          </a:xfrm>
        </p:spPr>
        <p:txBody>
          <a:bodyPr anchor="ctr">
            <a:normAutofit/>
          </a:bodyPr>
          <a:lstStyle>
            <a:lvl1pPr marL="0" indent="0">
              <a:buNone/>
              <a:defRPr sz="7800" b="0" baseline="0">
                <a:solidFill>
                  <a:srgbClr val="004494"/>
                </a:solidFill>
              </a:defRPr>
            </a:lvl1pPr>
          </a:lstStyle>
          <a:p>
            <a:pPr lvl="0"/>
            <a:r>
              <a:rPr lang="pt-PT" err="1"/>
              <a:t>Make</a:t>
            </a:r>
            <a:r>
              <a:rPr lang="pt-PT"/>
              <a:t> a short </a:t>
            </a:r>
            <a:r>
              <a:rPr lang="pt-PT" err="1"/>
              <a:t>statement</a:t>
            </a:r>
            <a:r>
              <a:rPr lang="pt-PT"/>
              <a:t> </a:t>
            </a:r>
            <a:r>
              <a:rPr lang="pt-PT" err="1"/>
              <a:t>and</a:t>
            </a:r>
            <a:r>
              <a:rPr lang="pt-PT"/>
              <a:t> </a:t>
            </a:r>
            <a:r>
              <a:rPr lang="pt-PT" err="1"/>
              <a:t>highlight</a:t>
            </a:r>
            <a:r>
              <a:rPr lang="pt-PT"/>
              <a:t> some </a:t>
            </a:r>
            <a:r>
              <a:rPr lang="pt-PT" err="1"/>
              <a:t>words</a:t>
            </a:r>
            <a:r>
              <a:rPr lang="pt-PT"/>
              <a:t>.</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cxnSp>
        <p:nvCxnSpPr>
          <p:cNvPr id="5" name="Straight Connector 11">
            <a:extLst>
              <a:ext uri="{FF2B5EF4-FFF2-40B4-BE49-F238E27FC236}">
                <a16:creationId xmlns:a16="http://schemas.microsoft.com/office/drawing/2014/main" id="{057275A2-4FF5-5841-8990-4634922B02DB}"/>
              </a:ext>
            </a:extLst>
          </p:cNvPr>
          <p:cNvCxnSpPr/>
          <p:nvPr userDrawn="1"/>
        </p:nvCxnSpPr>
        <p:spPr>
          <a:xfrm>
            <a:off x="685800" y="-6219"/>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D388B283-EB73-F84E-9565-F06F694A7C45}"/>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998403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Development Slide 1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E336AB-69A0-6145-9DF6-E24428815823}"/>
              </a:ext>
            </a:extLst>
          </p:cNvPr>
          <p:cNvSpPr/>
          <p:nvPr userDrawn="1"/>
        </p:nvSpPr>
        <p:spPr>
          <a:xfrm>
            <a:off x="4486275" y="2457449"/>
            <a:ext cx="2447377" cy="276225"/>
          </a:xfrm>
          <a:prstGeom prst="rect">
            <a:avLst/>
          </a:prstGeom>
          <a:solidFill>
            <a:srgbClr val="B2E8FA"/>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74A39E7-18F7-2848-ACF2-63135EFCC1F3}"/>
              </a:ext>
            </a:extLst>
          </p:cNvPr>
          <p:cNvSpPr/>
          <p:nvPr userDrawn="1"/>
        </p:nvSpPr>
        <p:spPr>
          <a:xfrm>
            <a:off x="1295401" y="3524249"/>
            <a:ext cx="4401508" cy="276225"/>
          </a:xfrm>
          <a:prstGeom prst="rect">
            <a:avLst/>
          </a:prstGeom>
          <a:solidFill>
            <a:srgbClr val="B2E8FA"/>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 Placeholder 5"/>
          <p:cNvSpPr>
            <a:spLocks noGrp="1"/>
          </p:cNvSpPr>
          <p:nvPr>
            <p:ph type="body" sz="quarter" idx="16" hasCustomPrompt="1"/>
          </p:nvPr>
        </p:nvSpPr>
        <p:spPr>
          <a:xfrm>
            <a:off x="1307167" y="867569"/>
            <a:ext cx="9577666" cy="5122863"/>
          </a:xfrm>
        </p:spPr>
        <p:txBody>
          <a:bodyPr anchor="ctr">
            <a:normAutofit/>
          </a:bodyPr>
          <a:lstStyle>
            <a:lvl1pPr marL="0" indent="0">
              <a:buNone/>
              <a:defRPr sz="7800" b="0" baseline="0">
                <a:solidFill>
                  <a:srgbClr val="004494"/>
                </a:solidFill>
              </a:defRPr>
            </a:lvl1pPr>
          </a:lstStyle>
          <a:p>
            <a:pPr lvl="0"/>
            <a:r>
              <a:rPr lang="pt-PT" err="1"/>
              <a:t>Make</a:t>
            </a:r>
            <a:r>
              <a:rPr lang="pt-PT"/>
              <a:t> a short </a:t>
            </a:r>
            <a:r>
              <a:rPr lang="pt-PT" err="1"/>
              <a:t>statement</a:t>
            </a:r>
            <a:r>
              <a:rPr lang="pt-PT"/>
              <a:t> </a:t>
            </a:r>
            <a:r>
              <a:rPr lang="pt-PT" err="1"/>
              <a:t>and</a:t>
            </a:r>
            <a:r>
              <a:rPr lang="pt-PT"/>
              <a:t> </a:t>
            </a:r>
            <a:r>
              <a:rPr lang="pt-PT" err="1"/>
              <a:t>highlight</a:t>
            </a:r>
            <a:r>
              <a:rPr lang="pt-PT"/>
              <a:t> some </a:t>
            </a:r>
            <a:r>
              <a:rPr lang="pt-PT" err="1"/>
              <a:t>words</a:t>
            </a:r>
            <a:r>
              <a:rPr lang="pt-PT"/>
              <a:t>.</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cxnSp>
        <p:nvCxnSpPr>
          <p:cNvPr id="5" name="Straight Connector 11">
            <a:extLst>
              <a:ext uri="{FF2B5EF4-FFF2-40B4-BE49-F238E27FC236}">
                <a16:creationId xmlns:a16="http://schemas.microsoft.com/office/drawing/2014/main" id="{057275A2-4FF5-5841-8990-4634922B02DB}"/>
              </a:ext>
            </a:extLst>
          </p:cNvPr>
          <p:cNvCxnSpPr/>
          <p:nvPr userDrawn="1"/>
        </p:nvCxnSpPr>
        <p:spPr>
          <a:xfrm>
            <a:off x="685800" y="-6219"/>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D388B283-EB73-F84E-9565-F06F694A7C45}"/>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268961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Development Slide 13">
    <p:bg>
      <p:bgPr>
        <a:solidFill>
          <a:srgbClr val="FFFFFF"/>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33FFD7-A316-0345-B5DE-D1B0663450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3" name="Text Placeholder 12">
            <a:extLst>
              <a:ext uri="{FF2B5EF4-FFF2-40B4-BE49-F238E27FC236}">
                <a16:creationId xmlns:a16="http://schemas.microsoft.com/office/drawing/2014/main" id="{F77FE146-0F25-1C42-AA2F-3B6A31697625}"/>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17" name="Text Placeholder 11">
            <a:extLst>
              <a:ext uri="{FF2B5EF4-FFF2-40B4-BE49-F238E27FC236}">
                <a16:creationId xmlns:a16="http://schemas.microsoft.com/office/drawing/2014/main" id="{9A29AF53-652B-2A43-A6A9-772259DA2E61}"/>
              </a:ext>
            </a:extLst>
          </p:cNvPr>
          <p:cNvSpPr>
            <a:spLocks noGrp="1"/>
          </p:cNvSpPr>
          <p:nvPr>
            <p:ph type="body" sz="quarter" idx="44" hasCustomPrompt="1"/>
          </p:nvPr>
        </p:nvSpPr>
        <p:spPr>
          <a:xfrm>
            <a:off x="2057844" y="1756817"/>
            <a:ext cx="8084736" cy="2869768"/>
          </a:xfrm>
        </p:spPr>
        <p:txBody>
          <a:bodyPr lIns="0" tIns="0" rIns="0" bIns="0">
            <a:noAutofit/>
          </a:bodyPr>
          <a:lstStyle>
            <a:lvl1pPr marL="0" indent="0">
              <a:buNone/>
              <a:defRPr sz="70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a:p>
            <a:pPr lvl="0"/>
            <a:endParaRPr lang="pt-PT"/>
          </a:p>
        </p:txBody>
      </p:sp>
      <p:sp>
        <p:nvSpPr>
          <p:cNvPr id="18" name="Text Placeholder 11">
            <a:extLst>
              <a:ext uri="{FF2B5EF4-FFF2-40B4-BE49-F238E27FC236}">
                <a16:creationId xmlns:a16="http://schemas.microsoft.com/office/drawing/2014/main" id="{B3829A95-A79E-044B-8FA4-6BE5D52FC976}"/>
              </a:ext>
            </a:extLst>
          </p:cNvPr>
          <p:cNvSpPr>
            <a:spLocks noGrp="1"/>
          </p:cNvSpPr>
          <p:nvPr>
            <p:ph type="body" sz="quarter" idx="45" hasCustomPrompt="1"/>
          </p:nvPr>
        </p:nvSpPr>
        <p:spPr>
          <a:xfrm>
            <a:off x="2048608" y="4886369"/>
            <a:ext cx="8084736" cy="387794"/>
          </a:xfrm>
        </p:spPr>
        <p:txBody>
          <a:bodyPr lIns="0" tIns="0" rIns="0" bIns="0">
            <a:noAutofit/>
          </a:bodyPr>
          <a:lstStyle>
            <a:lvl1pPr marL="0" indent="0">
              <a:buNone/>
              <a:defRPr sz="2800" baseline="0">
                <a:solidFill>
                  <a:schemeClr val="bg1"/>
                </a:solidFill>
              </a:defRPr>
            </a:lvl1pPr>
          </a:lstStyle>
          <a:p>
            <a:pPr lvl="0"/>
            <a:r>
              <a:rPr lang="pt-PT"/>
              <a:t>- </a:t>
            </a:r>
            <a:r>
              <a:rPr lang="pt-PT" err="1"/>
              <a:t>Author’s</a:t>
            </a:r>
            <a:r>
              <a:rPr lang="pt-PT"/>
              <a:t> </a:t>
            </a:r>
            <a:r>
              <a:rPr lang="pt-PT" err="1"/>
              <a:t>name</a:t>
            </a:r>
            <a:r>
              <a:rPr lang="pt-PT"/>
              <a:t> </a:t>
            </a:r>
            <a:r>
              <a:rPr lang="pt-PT" err="1"/>
              <a:t>and</a:t>
            </a:r>
            <a:r>
              <a:rPr lang="pt-PT"/>
              <a:t> </a:t>
            </a:r>
            <a:r>
              <a:rPr lang="pt-PT" err="1"/>
              <a:t>surname</a:t>
            </a:r>
            <a:endParaRPr lang="pt-PT"/>
          </a:p>
          <a:p>
            <a:pPr lvl="0"/>
            <a:endParaRPr lang="pt-PT"/>
          </a:p>
        </p:txBody>
      </p:sp>
      <p:sp>
        <p:nvSpPr>
          <p:cNvPr id="19" name="Text Placeholder 7">
            <a:extLst>
              <a:ext uri="{FF2B5EF4-FFF2-40B4-BE49-F238E27FC236}">
                <a16:creationId xmlns:a16="http://schemas.microsoft.com/office/drawing/2014/main" id="{A3FB105F-84FA-F540-99B2-638A34C70491}"/>
              </a:ext>
            </a:extLst>
          </p:cNvPr>
          <p:cNvSpPr>
            <a:spLocks noGrp="1"/>
          </p:cNvSpPr>
          <p:nvPr>
            <p:ph type="body" sz="quarter" idx="42" hasCustomPrompt="1"/>
          </p:nvPr>
        </p:nvSpPr>
        <p:spPr>
          <a:xfrm>
            <a:off x="7347072" y="3740009"/>
            <a:ext cx="1053768" cy="1305937"/>
          </a:xfrm>
        </p:spPr>
        <p:txBody>
          <a:bodyPr/>
          <a:lstStyle>
            <a:lvl1pPr marL="0" indent="0">
              <a:buNone/>
              <a:defRPr sz="20000">
                <a:solidFill>
                  <a:srgbClr val="00B3EF"/>
                </a:solidFill>
              </a:defRPr>
            </a:lvl1pPr>
          </a:lstStyle>
          <a:p>
            <a:pPr lvl="0"/>
            <a:r>
              <a:rPr lang="pt-PT"/>
              <a:t>”</a:t>
            </a:r>
          </a:p>
        </p:txBody>
      </p:sp>
      <p:sp>
        <p:nvSpPr>
          <p:cNvPr id="20" name="Text Placeholder 7">
            <a:extLst>
              <a:ext uri="{FF2B5EF4-FFF2-40B4-BE49-F238E27FC236}">
                <a16:creationId xmlns:a16="http://schemas.microsoft.com/office/drawing/2014/main" id="{64CF9DA0-0316-6948-AFEE-2A212D362FF9}"/>
              </a:ext>
            </a:extLst>
          </p:cNvPr>
          <p:cNvSpPr>
            <a:spLocks noGrp="1"/>
          </p:cNvSpPr>
          <p:nvPr>
            <p:ph type="body" sz="quarter" idx="41" hasCustomPrompt="1"/>
          </p:nvPr>
        </p:nvSpPr>
        <p:spPr>
          <a:xfrm>
            <a:off x="994840" y="1155910"/>
            <a:ext cx="1053768" cy="1305937"/>
          </a:xfrm>
        </p:spPr>
        <p:txBody>
          <a:bodyPr/>
          <a:lstStyle>
            <a:lvl1pPr marL="0" indent="0">
              <a:buNone/>
              <a:defRPr sz="20000">
                <a:solidFill>
                  <a:srgbClr val="00B3EF"/>
                </a:solidFill>
              </a:defRPr>
            </a:lvl1pPr>
          </a:lstStyle>
          <a:p>
            <a:pPr lvl="0"/>
            <a:r>
              <a:rPr lang="pt-PT"/>
              <a:t>“</a:t>
            </a:r>
          </a:p>
        </p:txBody>
      </p:sp>
    </p:spTree>
    <p:extLst>
      <p:ext uri="{BB962C8B-B14F-4D97-AF65-F5344CB8AC3E}">
        <p14:creationId xmlns:p14="http://schemas.microsoft.com/office/powerpoint/2010/main" val="2292434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Development Slide 14">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1F6DE0-58EF-4445-BB51-E1C69B12E674}"/>
              </a:ext>
            </a:extLst>
          </p:cNvPr>
          <p:cNvSpPr/>
          <p:nvPr userDrawn="1"/>
        </p:nvSpPr>
        <p:spPr>
          <a:xfrm>
            <a:off x="2" y="-1"/>
            <a:ext cx="12191998" cy="6858000"/>
          </a:xfrm>
          <a:prstGeom prst="rect">
            <a:avLst/>
          </a:prstGeom>
          <a:solidFill>
            <a:srgbClr val="012865">
              <a:alpha val="695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err="1">
              <a:latin typeface="EC Square Sans Pro" panose="020B0506040000020004" pitchFamily="34" charset="0"/>
            </a:endParaRPr>
          </a:p>
        </p:txBody>
      </p:sp>
      <p:pic>
        <p:nvPicPr>
          <p:cNvPr id="4" name="Picture 3">
            <a:extLst>
              <a:ext uri="{FF2B5EF4-FFF2-40B4-BE49-F238E27FC236}">
                <a16:creationId xmlns:a16="http://schemas.microsoft.com/office/drawing/2014/main" id="{D3483447-4BAD-074C-ACC2-48CF9C22718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1" cy="6858001"/>
          </a:xfrm>
          <a:prstGeom prst="rect">
            <a:avLst/>
          </a:prstGeom>
        </p:spPr>
      </p:pic>
      <p:sp>
        <p:nvSpPr>
          <p:cNvPr id="12" name="Text Placeholder 11"/>
          <p:cNvSpPr>
            <a:spLocks noGrp="1"/>
          </p:cNvSpPr>
          <p:nvPr>
            <p:ph type="body" sz="quarter" idx="44" hasCustomPrompt="1"/>
          </p:nvPr>
        </p:nvSpPr>
        <p:spPr>
          <a:xfrm>
            <a:off x="2057844" y="1756817"/>
            <a:ext cx="8084736" cy="2869768"/>
          </a:xfrm>
        </p:spPr>
        <p:txBody>
          <a:bodyPr lIns="0" tIns="0" rIns="0" bIns="0">
            <a:noAutofit/>
          </a:bodyPr>
          <a:lstStyle>
            <a:lvl1pPr marL="0" indent="0">
              <a:buNone/>
              <a:defRPr sz="700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a:p>
            <a:pPr lvl="0"/>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3" name="Text Placeholder 11"/>
          <p:cNvSpPr>
            <a:spLocks noGrp="1"/>
          </p:cNvSpPr>
          <p:nvPr>
            <p:ph type="body" sz="quarter" idx="45" hasCustomPrompt="1"/>
          </p:nvPr>
        </p:nvSpPr>
        <p:spPr>
          <a:xfrm>
            <a:off x="2048608" y="4886369"/>
            <a:ext cx="8084736" cy="387794"/>
          </a:xfrm>
        </p:spPr>
        <p:txBody>
          <a:bodyPr lIns="0" tIns="0" rIns="0" bIns="0">
            <a:noAutofit/>
          </a:bodyPr>
          <a:lstStyle>
            <a:lvl1pPr marL="0" indent="0">
              <a:buNone/>
              <a:defRPr sz="2800" baseline="0">
                <a:solidFill>
                  <a:schemeClr val="bg1"/>
                </a:solidFill>
              </a:defRPr>
            </a:lvl1pPr>
          </a:lstStyle>
          <a:p>
            <a:pPr lvl="0"/>
            <a:r>
              <a:rPr lang="pt-PT"/>
              <a:t>- </a:t>
            </a:r>
            <a:r>
              <a:rPr lang="pt-PT" err="1"/>
              <a:t>Author’s</a:t>
            </a:r>
            <a:r>
              <a:rPr lang="pt-PT"/>
              <a:t> </a:t>
            </a:r>
            <a:r>
              <a:rPr lang="pt-PT" err="1"/>
              <a:t>name</a:t>
            </a:r>
            <a:r>
              <a:rPr lang="pt-PT"/>
              <a:t> </a:t>
            </a:r>
            <a:r>
              <a:rPr lang="pt-PT" err="1"/>
              <a:t>and</a:t>
            </a:r>
            <a:r>
              <a:rPr lang="pt-PT"/>
              <a:t> </a:t>
            </a:r>
            <a:r>
              <a:rPr lang="pt-PT" err="1"/>
              <a:t>surname</a:t>
            </a:r>
            <a:endParaRPr lang="pt-PT"/>
          </a:p>
          <a:p>
            <a:pPr lvl="0"/>
            <a:endParaRPr lang="pt-PT"/>
          </a:p>
        </p:txBody>
      </p:sp>
      <p:sp>
        <p:nvSpPr>
          <p:cNvPr id="9" name="Text Placeholder 7"/>
          <p:cNvSpPr>
            <a:spLocks noGrp="1"/>
          </p:cNvSpPr>
          <p:nvPr>
            <p:ph type="body" sz="quarter" idx="42" hasCustomPrompt="1"/>
          </p:nvPr>
        </p:nvSpPr>
        <p:spPr>
          <a:xfrm>
            <a:off x="7347072" y="3740009"/>
            <a:ext cx="1053768" cy="1305937"/>
          </a:xfrm>
        </p:spPr>
        <p:txBody>
          <a:bodyPr/>
          <a:lstStyle>
            <a:lvl1pPr marL="0" indent="0">
              <a:buNone/>
              <a:defRPr sz="20000">
                <a:solidFill>
                  <a:srgbClr val="FF0179"/>
                </a:solidFill>
              </a:defRPr>
            </a:lvl1pPr>
          </a:lstStyle>
          <a:p>
            <a:pPr lvl="0"/>
            <a:r>
              <a:rPr lang="pt-PT"/>
              <a:t>”</a:t>
            </a:r>
          </a:p>
        </p:txBody>
      </p:sp>
      <p:sp>
        <p:nvSpPr>
          <p:cNvPr id="15" name="Text Placeholder 7"/>
          <p:cNvSpPr>
            <a:spLocks noGrp="1"/>
          </p:cNvSpPr>
          <p:nvPr>
            <p:ph type="body" sz="quarter" idx="41" hasCustomPrompt="1"/>
          </p:nvPr>
        </p:nvSpPr>
        <p:spPr>
          <a:xfrm>
            <a:off x="994840" y="1155910"/>
            <a:ext cx="1053768" cy="1305937"/>
          </a:xfrm>
        </p:spPr>
        <p:txBody>
          <a:bodyPr/>
          <a:lstStyle>
            <a:lvl1pPr marL="0" indent="0">
              <a:buNone/>
              <a:defRPr sz="20000">
                <a:solidFill>
                  <a:srgbClr val="FF0179"/>
                </a:solidFill>
              </a:defRPr>
            </a:lvl1pPr>
          </a:lstStyle>
          <a:p>
            <a:pPr lvl="0"/>
            <a:r>
              <a:rPr lang="pt-PT"/>
              <a:t>“</a:t>
            </a:r>
          </a:p>
        </p:txBody>
      </p:sp>
      <p:sp>
        <p:nvSpPr>
          <p:cNvPr id="11" name="Text Placeholder 12">
            <a:extLst>
              <a:ext uri="{FF2B5EF4-FFF2-40B4-BE49-F238E27FC236}">
                <a16:creationId xmlns:a16="http://schemas.microsoft.com/office/drawing/2014/main" id="{C0C780CA-6251-454D-AE6D-006C906CC8A6}"/>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8582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d Cover Slide 3">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281F65-7E72-9540-B882-12AC5886B8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3"/>
          </a:xfrm>
          <a:prstGeom prst="rect">
            <a:avLst/>
          </a:prstGeom>
        </p:spPr>
      </p:pic>
      <p:sp>
        <p:nvSpPr>
          <p:cNvPr id="8" name="Text Placeholder 12">
            <a:extLst>
              <a:ext uri="{FF2B5EF4-FFF2-40B4-BE49-F238E27FC236}">
                <a16:creationId xmlns:a16="http://schemas.microsoft.com/office/drawing/2014/main" id="{46E33849-132A-8047-99C3-AE856FEDE97D}"/>
              </a:ext>
            </a:extLst>
          </p:cNvPr>
          <p:cNvSpPr>
            <a:spLocks noGrp="1"/>
          </p:cNvSpPr>
          <p:nvPr>
            <p:ph type="body" sz="quarter" idx="13" hasCustomPrompt="1"/>
          </p:nvPr>
        </p:nvSpPr>
        <p:spPr>
          <a:xfrm>
            <a:off x="1209755" y="3607143"/>
            <a:ext cx="4692321" cy="602194"/>
          </a:xfrm>
        </p:spPr>
        <p:txBody>
          <a:bodyPr wrap="square" lIns="0" tIns="0" rIns="0" bIns="0" anchor="t">
            <a:noAutofit/>
          </a:bodyPr>
          <a:lstStyle>
            <a:lvl1pPr marL="0" indent="0">
              <a:buNone/>
              <a:defRPr sz="5400" b="1" baseline="0">
                <a:solidFill>
                  <a:schemeClr val="bg1"/>
                </a:solidFill>
              </a:defRPr>
            </a:lvl1pPr>
          </a:lstStyle>
          <a:p>
            <a:pPr lvl="0"/>
            <a:r>
              <a:rPr lang="pt-PT" err="1"/>
              <a:t>Title</a:t>
            </a:r>
            <a:r>
              <a:rPr lang="pt-PT"/>
              <a:t> </a:t>
            </a:r>
          </a:p>
        </p:txBody>
      </p:sp>
      <p:sp>
        <p:nvSpPr>
          <p:cNvPr id="9" name="Text Placeholder 12">
            <a:extLst>
              <a:ext uri="{FF2B5EF4-FFF2-40B4-BE49-F238E27FC236}">
                <a16:creationId xmlns:a16="http://schemas.microsoft.com/office/drawing/2014/main" id="{E35431B9-4B4B-A642-BDCE-C0A70ECA4AA6}"/>
              </a:ext>
            </a:extLst>
          </p:cNvPr>
          <p:cNvSpPr>
            <a:spLocks noGrp="1"/>
          </p:cNvSpPr>
          <p:nvPr>
            <p:ph type="body" sz="quarter" idx="14" hasCustomPrompt="1"/>
          </p:nvPr>
        </p:nvSpPr>
        <p:spPr>
          <a:xfrm>
            <a:off x="1209755" y="4453501"/>
            <a:ext cx="4670541" cy="23544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a:t>
            </a:r>
          </a:p>
          <a:p>
            <a:endParaRPr lang="pt-PT"/>
          </a:p>
        </p:txBody>
      </p:sp>
      <p:cxnSp>
        <p:nvCxnSpPr>
          <p:cNvPr id="10" name="Straight Connector 9">
            <a:extLst>
              <a:ext uri="{FF2B5EF4-FFF2-40B4-BE49-F238E27FC236}">
                <a16:creationId xmlns:a16="http://schemas.microsoft.com/office/drawing/2014/main" id="{184B85B6-7232-0842-8BEC-0EEF5895468A}"/>
              </a:ext>
            </a:extLst>
          </p:cNvPr>
          <p:cNvCxnSpPr/>
          <p:nvPr userDrawn="1"/>
        </p:nvCxnSpPr>
        <p:spPr>
          <a:xfrm>
            <a:off x="685800" y="-16852"/>
            <a:ext cx="0" cy="4737053"/>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10;&#10;Description automatically generated">
            <a:extLst>
              <a:ext uri="{FF2B5EF4-FFF2-40B4-BE49-F238E27FC236}">
                <a16:creationId xmlns:a16="http://schemas.microsoft.com/office/drawing/2014/main" id="{5B77867F-89F0-4D4C-AF9F-380999388D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2069774"/>
            <a:ext cx="3632612" cy="954020"/>
          </a:xfrm>
          <a:prstGeom prst="rect">
            <a:avLst/>
          </a:prstGeom>
        </p:spPr>
      </p:pic>
      <p:pic>
        <p:nvPicPr>
          <p:cNvPr id="17" name="Picture 16" descr="A black and white logo&#10;&#10;Description automatically generated with medium confidence">
            <a:extLst>
              <a:ext uri="{FF2B5EF4-FFF2-40B4-BE49-F238E27FC236}">
                <a16:creationId xmlns:a16="http://schemas.microsoft.com/office/drawing/2014/main" id="{E926E60B-DFB9-B141-988A-4E33555C958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2265299"/>
            <a:ext cx="2144518" cy="758494"/>
          </a:xfrm>
          <a:prstGeom prst="rect">
            <a:avLst/>
          </a:prstGeom>
        </p:spPr>
      </p:pic>
    </p:spTree>
    <p:extLst>
      <p:ext uri="{BB962C8B-B14F-4D97-AF65-F5344CB8AC3E}">
        <p14:creationId xmlns:p14="http://schemas.microsoft.com/office/powerpoint/2010/main" val="1210432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Development Slide 9">
    <p:bg>
      <p:bgPr>
        <a:solidFill>
          <a:srgbClr val="C5E3F3"/>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F11FDB9-F46A-FA4C-B460-A1C6F66841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cxnSp>
        <p:nvCxnSpPr>
          <p:cNvPr id="25" name="Straight Connector 24">
            <a:extLst>
              <a:ext uri="{FF2B5EF4-FFF2-40B4-BE49-F238E27FC236}">
                <a16:creationId xmlns:a16="http://schemas.microsoft.com/office/drawing/2014/main" id="{20477CC1-9EEC-2149-B983-C91B56CAF03D}"/>
              </a:ext>
            </a:extLst>
          </p:cNvPr>
          <p:cNvCxnSpPr>
            <a:cxnSpLocks/>
          </p:cNvCxnSpPr>
          <p:nvPr userDrawn="1"/>
        </p:nvCxnSpPr>
        <p:spPr>
          <a:xfrm>
            <a:off x="892267" y="1341438"/>
            <a:ext cx="1548384"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BF7C71-611E-B64B-AD4B-141E8CF23C76}"/>
              </a:ext>
            </a:extLst>
          </p:cNvPr>
          <p:cNvCxnSpPr>
            <a:cxnSpLocks/>
          </p:cNvCxnSpPr>
          <p:nvPr userDrawn="1"/>
        </p:nvCxnSpPr>
        <p:spPr>
          <a:xfrm>
            <a:off x="2602195" y="1341438"/>
            <a:ext cx="259080"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59E8B1-8839-0B45-984F-5B2842A986E8}"/>
              </a:ext>
            </a:extLst>
          </p:cNvPr>
          <p:cNvCxnSpPr>
            <a:cxnSpLocks/>
          </p:cNvCxnSpPr>
          <p:nvPr userDrawn="1"/>
        </p:nvCxnSpPr>
        <p:spPr>
          <a:xfrm>
            <a:off x="2144995" y="1524318"/>
            <a:ext cx="214966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3AB5CAC-E346-2C46-B6AE-2121955AC9E5}"/>
              </a:ext>
            </a:extLst>
          </p:cNvPr>
          <p:cNvSpPr/>
          <p:nvPr userDrawn="1"/>
        </p:nvSpPr>
        <p:spPr>
          <a:xfrm>
            <a:off x="4689022" y="3434742"/>
            <a:ext cx="2816436" cy="737304"/>
          </a:xfrm>
          <a:prstGeom prst="roundRect">
            <a:avLst>
              <a:gd name="adj" fmla="val 50000"/>
            </a:avLst>
          </a:prstGeom>
          <a:solidFill>
            <a:schemeClr val="bg1"/>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Placeholder 4">
            <a:extLst>
              <a:ext uri="{FF2B5EF4-FFF2-40B4-BE49-F238E27FC236}">
                <a16:creationId xmlns:a16="http://schemas.microsoft.com/office/drawing/2014/main" id="{B76D0C90-19BD-B949-B78E-64BA1C49C4D0}"/>
              </a:ext>
            </a:extLst>
          </p:cNvPr>
          <p:cNvSpPr>
            <a:spLocks noGrp="1"/>
          </p:cNvSpPr>
          <p:nvPr userDrawn="1">
            <p:ph type="body" sz="quarter" idx="40" hasCustomPrompt="1"/>
          </p:nvPr>
        </p:nvSpPr>
        <p:spPr>
          <a:xfrm>
            <a:off x="4686544" y="3556826"/>
            <a:ext cx="2818913"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0" i="0">
                <a:solidFill>
                  <a:srgbClr val="00B3EF"/>
                </a:solidFill>
                <a:latin typeface="EC Square Sans Pro Medium" panose="020B0506040000020004" pitchFamily="34" charset="0"/>
              </a:defRPr>
            </a:lvl1pPr>
          </a:lstStyle>
          <a:p>
            <a:r>
              <a:rPr lang="en-US"/>
              <a:t>#615 494</a:t>
            </a:r>
          </a:p>
        </p:txBody>
      </p:sp>
      <p:cxnSp>
        <p:nvCxnSpPr>
          <p:cNvPr id="33" name="Straight Connector 32">
            <a:extLst>
              <a:ext uri="{FF2B5EF4-FFF2-40B4-BE49-F238E27FC236}">
                <a16:creationId xmlns:a16="http://schemas.microsoft.com/office/drawing/2014/main" id="{810A2BB3-5C68-9043-9D84-4C4F8FBBE82E}"/>
              </a:ext>
            </a:extLst>
          </p:cNvPr>
          <p:cNvCxnSpPr>
            <a:cxnSpLocks/>
          </p:cNvCxnSpPr>
          <p:nvPr userDrawn="1"/>
        </p:nvCxnSpPr>
        <p:spPr>
          <a:xfrm flipH="1">
            <a:off x="10664381" y="5398971"/>
            <a:ext cx="410394" cy="0"/>
          </a:xfrm>
          <a:prstGeom prst="line">
            <a:avLst/>
          </a:prstGeom>
          <a:ln w="1905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CA3D6F-6F66-624F-82EB-FA53D4329CDD}"/>
              </a:ext>
            </a:extLst>
          </p:cNvPr>
          <p:cNvCxnSpPr>
            <a:cxnSpLocks/>
          </p:cNvCxnSpPr>
          <p:nvPr userDrawn="1"/>
        </p:nvCxnSpPr>
        <p:spPr>
          <a:xfrm flipH="1">
            <a:off x="8463580" y="5404948"/>
            <a:ext cx="1973821" cy="0"/>
          </a:xfrm>
          <a:prstGeom prst="line">
            <a:avLst/>
          </a:prstGeom>
          <a:ln w="19050" cap="rnd">
            <a:solidFill>
              <a:srgbClr val="FF0179"/>
            </a:solidFill>
            <a:beve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66B48328-E2DF-A64F-B34D-157E23DDAB04}"/>
              </a:ext>
            </a:extLst>
          </p:cNvPr>
          <p:cNvSpPr>
            <a:spLocks noGrp="1"/>
          </p:cNvSpPr>
          <p:nvPr userDrawn="1">
            <p:ph type="body" sz="quarter" idx="42" hasCustomPrompt="1"/>
          </p:nvPr>
        </p:nvSpPr>
        <p:spPr>
          <a:xfrm>
            <a:off x="2801646" y="2777037"/>
            <a:ext cx="903027"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chemeClr val="bg1"/>
                </a:solidFill>
                <a:latin typeface="EC Square Sans Pro" panose="020B0506040000020004" pitchFamily="34" charset="0"/>
              </a:defRPr>
            </a:lvl1pPr>
          </a:lstStyle>
          <a:p>
            <a:r>
              <a:rPr lang="en-US"/>
              <a:t>Go to</a:t>
            </a:r>
          </a:p>
        </p:txBody>
      </p:sp>
      <p:sp>
        <p:nvSpPr>
          <p:cNvPr id="17" name="Text Placeholder 4">
            <a:extLst>
              <a:ext uri="{FF2B5EF4-FFF2-40B4-BE49-F238E27FC236}">
                <a16:creationId xmlns:a16="http://schemas.microsoft.com/office/drawing/2014/main" id="{857341C9-A99B-7345-9F4B-AFADBB084489}"/>
              </a:ext>
            </a:extLst>
          </p:cNvPr>
          <p:cNvSpPr>
            <a:spLocks noGrp="1"/>
          </p:cNvSpPr>
          <p:nvPr userDrawn="1">
            <p:ph type="body" sz="quarter" idx="44" hasCustomPrompt="1"/>
          </p:nvPr>
        </p:nvSpPr>
        <p:spPr>
          <a:xfrm>
            <a:off x="3824953" y="2777037"/>
            <a:ext cx="2510533"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u="sng">
                <a:solidFill>
                  <a:srgbClr val="FF0179"/>
                </a:solidFill>
                <a:latin typeface="EC Square Sans Pro" panose="020B0506040000020004" pitchFamily="34" charset="0"/>
              </a:defRPr>
            </a:lvl1pPr>
          </a:lstStyle>
          <a:p>
            <a:r>
              <a:rPr lang="en-US" err="1"/>
              <a:t>www.slido.com</a:t>
            </a:r>
            <a:endParaRPr lang="en-US"/>
          </a:p>
        </p:txBody>
      </p:sp>
      <p:sp>
        <p:nvSpPr>
          <p:cNvPr id="20" name="Text Placeholder 4">
            <a:extLst>
              <a:ext uri="{FF2B5EF4-FFF2-40B4-BE49-F238E27FC236}">
                <a16:creationId xmlns:a16="http://schemas.microsoft.com/office/drawing/2014/main" id="{B3543351-7F58-5C45-ABE3-2A588B16CFD6}"/>
              </a:ext>
            </a:extLst>
          </p:cNvPr>
          <p:cNvSpPr>
            <a:spLocks noGrp="1"/>
          </p:cNvSpPr>
          <p:nvPr userDrawn="1">
            <p:ph type="body" sz="quarter" idx="45" hasCustomPrompt="1"/>
          </p:nvPr>
        </p:nvSpPr>
        <p:spPr>
          <a:xfrm>
            <a:off x="6437086" y="2777037"/>
            <a:ext cx="2946011" cy="495936"/>
          </a:xfrm>
        </p:spPr>
        <p:txBody>
          <a:bodyPr lIns="0" tIns="0" rIns="0" bIns="0" anchor="t">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chemeClr val="bg1"/>
                </a:solidFill>
                <a:latin typeface="EC Square Sans Pro" panose="020B0506040000020004" pitchFamily="34" charset="0"/>
              </a:defRPr>
            </a:lvl1pPr>
          </a:lstStyle>
          <a:p>
            <a:r>
              <a:rPr lang="en-US"/>
              <a:t>and use the code:</a:t>
            </a:r>
          </a:p>
        </p:txBody>
      </p:sp>
      <p:grpSp>
        <p:nvGrpSpPr>
          <p:cNvPr id="28" name="Group 27">
            <a:extLst>
              <a:ext uri="{FF2B5EF4-FFF2-40B4-BE49-F238E27FC236}">
                <a16:creationId xmlns:a16="http://schemas.microsoft.com/office/drawing/2014/main" id="{15AD5ECE-0A2C-EF4E-8913-AFBF4EF3AFA0}"/>
              </a:ext>
            </a:extLst>
          </p:cNvPr>
          <p:cNvGrpSpPr/>
          <p:nvPr userDrawn="1"/>
        </p:nvGrpSpPr>
        <p:grpSpPr>
          <a:xfrm>
            <a:off x="8463580" y="3559512"/>
            <a:ext cx="261470" cy="260159"/>
            <a:chOff x="8922778" y="5202611"/>
            <a:chExt cx="555176" cy="552393"/>
          </a:xfrm>
        </p:grpSpPr>
        <p:cxnSp>
          <p:nvCxnSpPr>
            <p:cNvPr id="31" name="Straight Connector 30">
              <a:extLst>
                <a:ext uri="{FF2B5EF4-FFF2-40B4-BE49-F238E27FC236}">
                  <a16:creationId xmlns:a16="http://schemas.microsoft.com/office/drawing/2014/main" id="{AB7A9DA2-384E-CC46-A2EC-80AC9D8CFE4E}"/>
                </a:ext>
              </a:extLst>
            </p:cNvPr>
            <p:cNvCxnSpPr>
              <a:cxnSpLocks/>
            </p:cNvCxnSpPr>
            <p:nvPr userDrawn="1"/>
          </p:nvCxnSpPr>
          <p:spPr>
            <a:xfrm>
              <a:off x="9297623"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58562DE-6187-D849-821A-6E94861A0B8A}"/>
                </a:ext>
              </a:extLst>
            </p:cNvPr>
            <p:cNvCxnSpPr>
              <a:cxnSpLocks/>
            </p:cNvCxnSpPr>
            <p:nvPr userDrawn="1"/>
          </p:nvCxnSpPr>
          <p:spPr>
            <a:xfrm>
              <a:off x="8922778"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591BAB-DCE0-BE44-AF97-60C390E261D5}"/>
                </a:ext>
              </a:extLst>
            </p:cNvPr>
            <p:cNvCxnSpPr>
              <a:cxnSpLocks/>
            </p:cNvCxnSpPr>
            <p:nvPr userDrawn="1"/>
          </p:nvCxnSpPr>
          <p:spPr>
            <a:xfrm>
              <a:off x="9199285" y="5575004"/>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791798-ACE4-874C-8E75-8D6E8847C1A8}"/>
                </a:ext>
              </a:extLst>
            </p:cNvPr>
            <p:cNvCxnSpPr>
              <a:cxnSpLocks/>
            </p:cNvCxnSpPr>
            <p:nvPr userDrawn="1"/>
          </p:nvCxnSpPr>
          <p:spPr>
            <a:xfrm>
              <a:off x="9199285" y="5202611"/>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27CD8E0-B7A5-2B4C-A86D-2EBA5D4234D3}"/>
              </a:ext>
            </a:extLst>
          </p:cNvPr>
          <p:cNvGrpSpPr/>
          <p:nvPr userDrawn="1"/>
        </p:nvGrpSpPr>
        <p:grpSpPr>
          <a:xfrm>
            <a:off x="3340037" y="4251588"/>
            <a:ext cx="484915" cy="482484"/>
            <a:chOff x="8922778" y="5202611"/>
            <a:chExt cx="555176" cy="552393"/>
          </a:xfrm>
        </p:grpSpPr>
        <p:cxnSp>
          <p:nvCxnSpPr>
            <p:cNvPr id="38" name="Straight Connector 37">
              <a:extLst>
                <a:ext uri="{FF2B5EF4-FFF2-40B4-BE49-F238E27FC236}">
                  <a16:creationId xmlns:a16="http://schemas.microsoft.com/office/drawing/2014/main" id="{EAAE4A6F-7D6E-DD41-9DE5-72F556D45681}"/>
                </a:ext>
              </a:extLst>
            </p:cNvPr>
            <p:cNvCxnSpPr>
              <a:cxnSpLocks/>
            </p:cNvCxnSpPr>
            <p:nvPr userDrawn="1"/>
          </p:nvCxnSpPr>
          <p:spPr>
            <a:xfrm>
              <a:off x="9297623" y="5479119"/>
              <a:ext cx="180331" cy="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AB8456-1519-0048-84D6-DB87612A77E6}"/>
                </a:ext>
              </a:extLst>
            </p:cNvPr>
            <p:cNvCxnSpPr>
              <a:cxnSpLocks/>
            </p:cNvCxnSpPr>
            <p:nvPr userDrawn="1"/>
          </p:nvCxnSpPr>
          <p:spPr>
            <a:xfrm>
              <a:off x="8922778" y="5479119"/>
              <a:ext cx="180331" cy="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563B6D-CCC8-A240-8E63-83C7CF698E06}"/>
                </a:ext>
              </a:extLst>
            </p:cNvPr>
            <p:cNvCxnSpPr>
              <a:cxnSpLocks/>
            </p:cNvCxnSpPr>
            <p:nvPr userDrawn="1"/>
          </p:nvCxnSpPr>
          <p:spPr>
            <a:xfrm>
              <a:off x="9199285" y="5575004"/>
              <a:ext cx="0" cy="18000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9E8F1E-6FD0-F842-AC3E-2F7FF5B65C76}"/>
                </a:ext>
              </a:extLst>
            </p:cNvPr>
            <p:cNvCxnSpPr>
              <a:cxnSpLocks/>
            </p:cNvCxnSpPr>
            <p:nvPr userDrawn="1"/>
          </p:nvCxnSpPr>
          <p:spPr>
            <a:xfrm>
              <a:off x="9199285" y="5202611"/>
              <a:ext cx="0" cy="180000"/>
            </a:xfrm>
            <a:prstGeom prst="line">
              <a:avLst/>
            </a:prstGeom>
            <a:ln w="19050" cap="rnd">
              <a:solidFill>
                <a:srgbClr val="3C87C1"/>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AB64780-23AE-AE48-90E5-1F93483F9D00}"/>
              </a:ext>
            </a:extLst>
          </p:cNvPr>
          <p:cNvCxnSpPr>
            <a:cxnSpLocks/>
          </p:cNvCxnSpPr>
          <p:nvPr userDrawn="1"/>
        </p:nvCxnSpPr>
        <p:spPr>
          <a:xfrm flipH="1">
            <a:off x="9517752" y="5203029"/>
            <a:ext cx="1175657" cy="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7783FE7-873D-894A-8DBC-618DCA50634C}"/>
              </a:ext>
            </a:extLst>
          </p:cNvPr>
          <p:cNvGrpSpPr/>
          <p:nvPr userDrawn="1"/>
        </p:nvGrpSpPr>
        <p:grpSpPr>
          <a:xfrm>
            <a:off x="4987835" y="2058757"/>
            <a:ext cx="184768" cy="183842"/>
            <a:chOff x="8922778" y="5202611"/>
            <a:chExt cx="555176" cy="552393"/>
          </a:xfrm>
        </p:grpSpPr>
        <p:cxnSp>
          <p:nvCxnSpPr>
            <p:cNvPr id="53" name="Straight Connector 52">
              <a:extLst>
                <a:ext uri="{FF2B5EF4-FFF2-40B4-BE49-F238E27FC236}">
                  <a16:creationId xmlns:a16="http://schemas.microsoft.com/office/drawing/2014/main" id="{8BA616D8-4A93-264F-902C-32C25737BAA2}"/>
                </a:ext>
              </a:extLst>
            </p:cNvPr>
            <p:cNvCxnSpPr>
              <a:cxnSpLocks/>
            </p:cNvCxnSpPr>
            <p:nvPr userDrawn="1"/>
          </p:nvCxnSpPr>
          <p:spPr>
            <a:xfrm>
              <a:off x="9297623"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91DF4C3-2D50-A147-B09E-90FB07CEED76}"/>
                </a:ext>
              </a:extLst>
            </p:cNvPr>
            <p:cNvCxnSpPr>
              <a:cxnSpLocks/>
            </p:cNvCxnSpPr>
            <p:nvPr userDrawn="1"/>
          </p:nvCxnSpPr>
          <p:spPr>
            <a:xfrm>
              <a:off x="8922778" y="5479119"/>
              <a:ext cx="180331"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2BA20AA-2922-C04A-9362-A6721115A482}"/>
                </a:ext>
              </a:extLst>
            </p:cNvPr>
            <p:cNvCxnSpPr>
              <a:cxnSpLocks/>
            </p:cNvCxnSpPr>
            <p:nvPr userDrawn="1"/>
          </p:nvCxnSpPr>
          <p:spPr>
            <a:xfrm>
              <a:off x="9199285" y="5575004"/>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DD7FB3-483C-A34B-AF55-2632022A3B72}"/>
                </a:ext>
              </a:extLst>
            </p:cNvPr>
            <p:cNvCxnSpPr>
              <a:cxnSpLocks/>
            </p:cNvCxnSpPr>
            <p:nvPr userDrawn="1"/>
          </p:nvCxnSpPr>
          <p:spPr>
            <a:xfrm>
              <a:off x="9199285" y="5202611"/>
              <a:ext cx="0" cy="1800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Oval 57">
            <a:extLst>
              <a:ext uri="{FF2B5EF4-FFF2-40B4-BE49-F238E27FC236}">
                <a16:creationId xmlns:a16="http://schemas.microsoft.com/office/drawing/2014/main" id="{99BE08DC-DE26-C340-8C12-CF1270643E41}"/>
              </a:ext>
            </a:extLst>
          </p:cNvPr>
          <p:cNvSpPr/>
          <p:nvPr userDrawn="1"/>
        </p:nvSpPr>
        <p:spPr>
          <a:xfrm>
            <a:off x="8975465" y="5606867"/>
            <a:ext cx="305672" cy="305672"/>
          </a:xfrm>
          <a:prstGeom prst="ellipse">
            <a:avLst/>
          </a:prstGeom>
          <a:solidFill>
            <a:srgbClr val="0289C6">
              <a:alpha val="18945"/>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12">
            <a:extLst>
              <a:ext uri="{FF2B5EF4-FFF2-40B4-BE49-F238E27FC236}">
                <a16:creationId xmlns:a16="http://schemas.microsoft.com/office/drawing/2014/main" id="{1C0618F1-DD21-1E47-8E29-F2EC9FF4012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144293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Development Slide 15">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59ADD33-7E2B-6448-BD54-2EE4AEDC70EC}"/>
              </a:ext>
            </a:extLst>
          </p:cNvPr>
          <p:cNvSpPr/>
          <p:nvPr userDrawn="1"/>
        </p:nvSpPr>
        <p:spPr>
          <a:xfrm>
            <a:off x="784233" y="2152185"/>
            <a:ext cx="9653167" cy="2542477"/>
          </a:xfrm>
          <a:prstGeom prst="roundRect">
            <a:avLst>
              <a:gd name="adj" fmla="val 50000"/>
            </a:avLst>
          </a:prstGeom>
          <a:gradFill flip="none" rotWithShape="1">
            <a:gsLst>
              <a:gs pos="0">
                <a:srgbClr val="B2E8FA">
                  <a:alpha val="75000"/>
                </a:srgbClr>
              </a:gs>
              <a:gs pos="92000">
                <a:schemeClr val="bg1">
                  <a:alpha val="0"/>
                </a:schemeClr>
              </a:gs>
            </a:gsLst>
            <a:lin ang="1800000" scaled="0"/>
            <a:tileRect/>
          </a:gra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r>
              <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rPr>
              <a:t>b</a:t>
            </a: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3721032" y="2745264"/>
            <a:ext cx="6337610" cy="1199563"/>
          </a:xfrm>
          <a:prstGeom prst="roundRect">
            <a:avLst>
              <a:gd name="adj" fmla="val 0"/>
            </a:avLst>
          </a:prstGeom>
          <a:noFill/>
          <a:ln w="19050">
            <a:noFill/>
          </a:ln>
        </p:spPr>
        <p:txBody>
          <a:bodyPr lIns="0" tIns="0" rIns="0" bIns="0" anchor="ctr">
            <a:noAutofit/>
          </a:bodyPr>
          <a:lstStyle>
            <a:lvl1pPr marL="0" indent="0" algn="l">
              <a:buNone/>
              <a:defRPr sz="4000" b="0" i="0">
                <a:solidFill>
                  <a:srgbClr val="004494"/>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a:t>
            </a:r>
          </a:p>
          <a:p>
            <a:pPr lvl="0"/>
            <a:r>
              <a:rPr lang="pt-PT" err="1"/>
              <a:t>consectetur</a:t>
            </a:r>
            <a:r>
              <a:rPr lang="pt-PT"/>
              <a:t> </a:t>
            </a:r>
            <a:r>
              <a:rPr lang="pt-PT" err="1"/>
              <a:t>adipiscing</a:t>
            </a:r>
            <a:r>
              <a:rPr lang="pt-PT"/>
              <a:t> </a:t>
            </a:r>
            <a:r>
              <a:rPr lang="pt-PT" err="1"/>
              <a:t>elit</a:t>
            </a:r>
            <a:r>
              <a:rPr lang="pt-PT"/>
              <a:t>?</a:t>
            </a:r>
          </a:p>
        </p:txBody>
      </p:sp>
      <p:sp>
        <p:nvSpPr>
          <p:cNvPr id="7" name="Oval 6">
            <a:extLst>
              <a:ext uri="{FF2B5EF4-FFF2-40B4-BE49-F238E27FC236}">
                <a16:creationId xmlns:a16="http://schemas.microsoft.com/office/drawing/2014/main" id="{0522DD26-98F2-2F4D-BDCE-885DDA9D4CAD}"/>
              </a:ext>
            </a:extLst>
          </p:cNvPr>
          <p:cNvSpPr/>
          <p:nvPr userDrawn="1"/>
        </p:nvSpPr>
        <p:spPr>
          <a:xfrm>
            <a:off x="724828" y="2153053"/>
            <a:ext cx="2587083" cy="2587083"/>
          </a:xfrm>
          <a:prstGeom prst="ellipse">
            <a:avLst/>
          </a:prstGeom>
          <a:solidFill>
            <a:schemeClr val="bg1"/>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92502ACE-3BEF-C640-923C-484B6B8A8C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9131" y="2017720"/>
            <a:ext cx="2763142" cy="2874224"/>
          </a:xfrm>
          <a:prstGeom prst="rect">
            <a:avLst/>
          </a:prstGeom>
        </p:spPr>
      </p:pic>
      <p:cxnSp>
        <p:nvCxnSpPr>
          <p:cNvPr id="16" name="Straight Connector 15">
            <a:extLst>
              <a:ext uri="{FF2B5EF4-FFF2-40B4-BE49-F238E27FC236}">
                <a16:creationId xmlns:a16="http://schemas.microsoft.com/office/drawing/2014/main" id="{239AEBD5-151B-E843-9B55-BA58C3B95AE8}"/>
              </a:ext>
            </a:extLst>
          </p:cNvPr>
          <p:cNvCxnSpPr>
            <a:cxnSpLocks/>
          </p:cNvCxnSpPr>
          <p:nvPr userDrawn="1"/>
        </p:nvCxnSpPr>
        <p:spPr>
          <a:xfrm>
            <a:off x="3947532" y="4878228"/>
            <a:ext cx="2679046" cy="0"/>
          </a:xfrm>
          <a:prstGeom prst="line">
            <a:avLst/>
          </a:prstGeom>
          <a:ln w="2540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542CA9-DFBF-9140-88CC-FF89BEF175FA}"/>
              </a:ext>
            </a:extLst>
          </p:cNvPr>
          <p:cNvCxnSpPr>
            <a:cxnSpLocks/>
          </p:cNvCxnSpPr>
          <p:nvPr userDrawn="1"/>
        </p:nvCxnSpPr>
        <p:spPr>
          <a:xfrm>
            <a:off x="2675467" y="1976984"/>
            <a:ext cx="1196622" cy="0"/>
          </a:xfrm>
          <a:prstGeom prst="line">
            <a:avLst/>
          </a:prstGeom>
          <a:ln w="254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8AA37D-AD7A-7A4A-8945-50A54F7756AF}"/>
              </a:ext>
            </a:extLst>
          </p:cNvPr>
          <p:cNvCxnSpPr>
            <a:cxnSpLocks/>
          </p:cNvCxnSpPr>
          <p:nvPr userDrawn="1"/>
        </p:nvCxnSpPr>
        <p:spPr>
          <a:xfrm>
            <a:off x="7543560" y="1976984"/>
            <a:ext cx="825377" cy="0"/>
          </a:xfrm>
          <a:prstGeom prst="line">
            <a:avLst/>
          </a:prstGeom>
          <a:ln w="2540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6A42F-DB8E-EA4E-8731-C917BCDE9249}"/>
              </a:ext>
            </a:extLst>
          </p:cNvPr>
          <p:cNvCxnSpPr>
            <a:cxnSpLocks/>
          </p:cNvCxnSpPr>
          <p:nvPr userDrawn="1"/>
        </p:nvCxnSpPr>
        <p:spPr>
          <a:xfrm>
            <a:off x="6830068" y="4878228"/>
            <a:ext cx="293542" cy="0"/>
          </a:xfrm>
          <a:prstGeom prst="line">
            <a:avLst/>
          </a:prstGeom>
          <a:ln w="25400" cap="rnd">
            <a:solidFill>
              <a:srgbClr val="B2E8FA"/>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49DBA73F-B241-1746-8C6C-58D44FB5BC59}"/>
              </a:ext>
            </a:extLst>
          </p:cNvPr>
          <p:cNvGrpSpPr/>
          <p:nvPr userDrawn="1"/>
        </p:nvGrpSpPr>
        <p:grpSpPr>
          <a:xfrm>
            <a:off x="8989486" y="4990446"/>
            <a:ext cx="175099" cy="174221"/>
            <a:chOff x="8922778" y="5202611"/>
            <a:chExt cx="555176" cy="552393"/>
          </a:xfrm>
        </p:grpSpPr>
        <p:cxnSp>
          <p:nvCxnSpPr>
            <p:cNvPr id="27" name="Straight Connector 26">
              <a:extLst>
                <a:ext uri="{FF2B5EF4-FFF2-40B4-BE49-F238E27FC236}">
                  <a16:creationId xmlns:a16="http://schemas.microsoft.com/office/drawing/2014/main" id="{3EE208D4-4A39-3741-8329-DFEE6D90473F}"/>
                </a:ext>
              </a:extLst>
            </p:cNvPr>
            <p:cNvCxnSpPr>
              <a:cxnSpLocks/>
            </p:cNvCxnSpPr>
            <p:nvPr userDrawn="1"/>
          </p:nvCxnSpPr>
          <p:spPr>
            <a:xfrm>
              <a:off x="9297623" y="5479119"/>
              <a:ext cx="180331" cy="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B15CCC-E3F8-484E-B08E-DC47CA5BDDBB}"/>
                </a:ext>
              </a:extLst>
            </p:cNvPr>
            <p:cNvCxnSpPr>
              <a:cxnSpLocks/>
            </p:cNvCxnSpPr>
            <p:nvPr userDrawn="1"/>
          </p:nvCxnSpPr>
          <p:spPr>
            <a:xfrm>
              <a:off x="8922778" y="5479119"/>
              <a:ext cx="180331" cy="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30C8A1-2953-774E-9796-773FE7C7781E}"/>
                </a:ext>
              </a:extLst>
            </p:cNvPr>
            <p:cNvCxnSpPr>
              <a:cxnSpLocks/>
            </p:cNvCxnSpPr>
            <p:nvPr userDrawn="1"/>
          </p:nvCxnSpPr>
          <p:spPr>
            <a:xfrm>
              <a:off x="9199285" y="5575004"/>
              <a:ext cx="0" cy="18000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5F82B9-334F-5546-BB91-5DD3ABD9FEF9}"/>
                </a:ext>
              </a:extLst>
            </p:cNvPr>
            <p:cNvCxnSpPr>
              <a:cxnSpLocks/>
            </p:cNvCxnSpPr>
            <p:nvPr userDrawn="1"/>
          </p:nvCxnSpPr>
          <p:spPr>
            <a:xfrm>
              <a:off x="9199285" y="5202611"/>
              <a:ext cx="0" cy="180000"/>
            </a:xfrm>
            <a:prstGeom prst="line">
              <a:avLst/>
            </a:prstGeom>
            <a:ln w="19050" cap="rnd">
              <a:solidFill>
                <a:srgbClr val="B2E8FA"/>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82BE49E-C6F6-5B40-8390-B9E0633F946F}"/>
              </a:ext>
            </a:extLst>
          </p:cNvPr>
          <p:cNvGrpSpPr/>
          <p:nvPr userDrawn="1"/>
        </p:nvGrpSpPr>
        <p:grpSpPr>
          <a:xfrm>
            <a:off x="9738203" y="1295399"/>
            <a:ext cx="552150" cy="549383"/>
            <a:chOff x="8922778" y="5202611"/>
            <a:chExt cx="555176" cy="552393"/>
          </a:xfrm>
        </p:grpSpPr>
        <p:cxnSp>
          <p:nvCxnSpPr>
            <p:cNvPr id="36" name="Straight Connector 35">
              <a:extLst>
                <a:ext uri="{FF2B5EF4-FFF2-40B4-BE49-F238E27FC236}">
                  <a16:creationId xmlns:a16="http://schemas.microsoft.com/office/drawing/2014/main" id="{1086BD9F-6EF8-424F-9B14-A14617124FE2}"/>
                </a:ext>
              </a:extLst>
            </p:cNvPr>
            <p:cNvCxnSpPr>
              <a:cxnSpLocks/>
            </p:cNvCxnSpPr>
            <p:nvPr userDrawn="1"/>
          </p:nvCxnSpPr>
          <p:spPr>
            <a:xfrm>
              <a:off x="9297623" y="5479119"/>
              <a:ext cx="180331" cy="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F0845D-6F92-D644-B6E4-EEB0E2FACA55}"/>
                </a:ext>
              </a:extLst>
            </p:cNvPr>
            <p:cNvCxnSpPr>
              <a:cxnSpLocks/>
            </p:cNvCxnSpPr>
            <p:nvPr userDrawn="1"/>
          </p:nvCxnSpPr>
          <p:spPr>
            <a:xfrm>
              <a:off x="8922778" y="5479119"/>
              <a:ext cx="180331" cy="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F3CF2EF-0562-C743-86D5-53A9BCCCECD0}"/>
                </a:ext>
              </a:extLst>
            </p:cNvPr>
            <p:cNvCxnSpPr>
              <a:cxnSpLocks/>
            </p:cNvCxnSpPr>
            <p:nvPr userDrawn="1"/>
          </p:nvCxnSpPr>
          <p:spPr>
            <a:xfrm>
              <a:off x="9199285" y="5575004"/>
              <a:ext cx="0" cy="18000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531AD17-6998-404E-9C50-EA754620472C}"/>
                </a:ext>
              </a:extLst>
            </p:cNvPr>
            <p:cNvCxnSpPr>
              <a:cxnSpLocks/>
            </p:cNvCxnSpPr>
            <p:nvPr userDrawn="1"/>
          </p:nvCxnSpPr>
          <p:spPr>
            <a:xfrm>
              <a:off x="9199285" y="5202611"/>
              <a:ext cx="0" cy="180000"/>
            </a:xfrm>
            <a:prstGeom prst="line">
              <a:avLst/>
            </a:prstGeom>
            <a:ln w="25400" cap="rnd">
              <a:solidFill>
                <a:srgbClr val="00B3EF"/>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A38388F4-4521-7E41-93F2-9F3D2D9F56EF}"/>
              </a:ext>
            </a:extLst>
          </p:cNvPr>
          <p:cNvGrpSpPr/>
          <p:nvPr userDrawn="1"/>
        </p:nvGrpSpPr>
        <p:grpSpPr>
          <a:xfrm>
            <a:off x="10649328" y="3793087"/>
            <a:ext cx="425447" cy="423314"/>
            <a:chOff x="8922778" y="5202611"/>
            <a:chExt cx="555176" cy="552393"/>
          </a:xfrm>
        </p:grpSpPr>
        <p:cxnSp>
          <p:nvCxnSpPr>
            <p:cNvPr id="41" name="Straight Connector 40">
              <a:extLst>
                <a:ext uri="{FF2B5EF4-FFF2-40B4-BE49-F238E27FC236}">
                  <a16:creationId xmlns:a16="http://schemas.microsoft.com/office/drawing/2014/main" id="{E83CDA90-4B56-DB46-B276-3DC6830C39BF}"/>
                </a:ext>
              </a:extLst>
            </p:cNvPr>
            <p:cNvCxnSpPr>
              <a:cxnSpLocks/>
            </p:cNvCxnSpPr>
            <p:nvPr userDrawn="1"/>
          </p:nvCxnSpPr>
          <p:spPr>
            <a:xfrm>
              <a:off x="9297623" y="5479119"/>
              <a:ext cx="180331" cy="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07BA1C-E996-EE46-8930-7A165B529380}"/>
                </a:ext>
              </a:extLst>
            </p:cNvPr>
            <p:cNvCxnSpPr>
              <a:cxnSpLocks/>
            </p:cNvCxnSpPr>
            <p:nvPr userDrawn="1"/>
          </p:nvCxnSpPr>
          <p:spPr>
            <a:xfrm>
              <a:off x="8922778" y="5479119"/>
              <a:ext cx="180331" cy="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0BC743C-5708-B54C-9FB4-72FEDB27EDA1}"/>
                </a:ext>
              </a:extLst>
            </p:cNvPr>
            <p:cNvCxnSpPr>
              <a:cxnSpLocks/>
            </p:cNvCxnSpPr>
            <p:nvPr userDrawn="1"/>
          </p:nvCxnSpPr>
          <p:spPr>
            <a:xfrm>
              <a:off x="9199285" y="5575004"/>
              <a:ext cx="0" cy="18000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12FE6ED-0348-8745-9D99-A8E9E2BB2736}"/>
                </a:ext>
              </a:extLst>
            </p:cNvPr>
            <p:cNvCxnSpPr>
              <a:cxnSpLocks/>
            </p:cNvCxnSpPr>
            <p:nvPr userDrawn="1"/>
          </p:nvCxnSpPr>
          <p:spPr>
            <a:xfrm>
              <a:off x="9199285" y="5202611"/>
              <a:ext cx="0" cy="180000"/>
            </a:xfrm>
            <a:prstGeom prst="line">
              <a:avLst/>
            </a:prstGeom>
            <a:ln w="19050" cap="rnd">
              <a:solidFill>
                <a:srgbClr val="FF0179"/>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D214F62-21B6-0348-AD79-BD8CB1FCF7DE}"/>
              </a:ext>
            </a:extLst>
          </p:cNvPr>
          <p:cNvGrpSpPr/>
          <p:nvPr userDrawn="1"/>
        </p:nvGrpSpPr>
        <p:grpSpPr>
          <a:xfrm>
            <a:off x="6555692" y="723392"/>
            <a:ext cx="2801112" cy="182880"/>
            <a:chOff x="799286" y="621792"/>
            <a:chExt cx="2801112" cy="182880"/>
          </a:xfrm>
        </p:grpSpPr>
        <p:cxnSp>
          <p:nvCxnSpPr>
            <p:cNvPr id="45" name="Straight Connector 44">
              <a:extLst>
                <a:ext uri="{FF2B5EF4-FFF2-40B4-BE49-F238E27FC236}">
                  <a16:creationId xmlns:a16="http://schemas.microsoft.com/office/drawing/2014/main" id="{FAB22865-731C-6E49-A3B6-57C6D2B25846}"/>
                </a:ext>
              </a:extLst>
            </p:cNvPr>
            <p:cNvCxnSpPr>
              <a:cxnSpLocks/>
            </p:cNvCxnSpPr>
            <p:nvPr userDrawn="1"/>
          </p:nvCxnSpPr>
          <p:spPr>
            <a:xfrm>
              <a:off x="799286" y="621792"/>
              <a:ext cx="154838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D4396A2-4602-784E-81F2-D5240579AA6E}"/>
                </a:ext>
              </a:extLst>
            </p:cNvPr>
            <p:cNvCxnSpPr>
              <a:cxnSpLocks/>
            </p:cNvCxnSpPr>
            <p:nvPr userDrawn="1"/>
          </p:nvCxnSpPr>
          <p:spPr>
            <a:xfrm>
              <a:off x="2509214" y="621792"/>
              <a:ext cx="25908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143DF98-F9DE-EA45-8A3D-1C17F54E5BBC}"/>
                </a:ext>
              </a:extLst>
            </p:cNvPr>
            <p:cNvCxnSpPr>
              <a:cxnSpLocks/>
            </p:cNvCxnSpPr>
            <p:nvPr userDrawn="1"/>
          </p:nvCxnSpPr>
          <p:spPr>
            <a:xfrm>
              <a:off x="2052014" y="804672"/>
              <a:ext cx="1548384" cy="0"/>
            </a:xfrm>
            <a:prstGeom prst="line">
              <a:avLst/>
            </a:prstGeom>
            <a:ln w="12700" cap="rnd">
              <a:solidFill>
                <a:srgbClr val="B2E8FA"/>
              </a:solidFill>
              <a:beve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0EE56C7-864E-F44D-BB01-2486A272B4F4}"/>
              </a:ext>
            </a:extLst>
          </p:cNvPr>
          <p:cNvGrpSpPr/>
          <p:nvPr userDrawn="1"/>
        </p:nvGrpSpPr>
        <p:grpSpPr>
          <a:xfrm rot="10800000">
            <a:off x="1958292" y="5981192"/>
            <a:ext cx="2801112" cy="182880"/>
            <a:chOff x="799286" y="621792"/>
            <a:chExt cx="2801112" cy="182880"/>
          </a:xfrm>
        </p:grpSpPr>
        <p:cxnSp>
          <p:nvCxnSpPr>
            <p:cNvPr id="50" name="Straight Connector 49">
              <a:extLst>
                <a:ext uri="{FF2B5EF4-FFF2-40B4-BE49-F238E27FC236}">
                  <a16:creationId xmlns:a16="http://schemas.microsoft.com/office/drawing/2014/main" id="{ABF5E108-27F2-2542-9C02-3857E6AD8329}"/>
                </a:ext>
              </a:extLst>
            </p:cNvPr>
            <p:cNvCxnSpPr>
              <a:cxnSpLocks/>
            </p:cNvCxnSpPr>
            <p:nvPr userDrawn="1"/>
          </p:nvCxnSpPr>
          <p:spPr>
            <a:xfrm>
              <a:off x="799286" y="621792"/>
              <a:ext cx="154838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026EB0A-8BC8-804E-867A-8DD2073191F2}"/>
                </a:ext>
              </a:extLst>
            </p:cNvPr>
            <p:cNvCxnSpPr>
              <a:cxnSpLocks/>
            </p:cNvCxnSpPr>
            <p:nvPr userDrawn="1"/>
          </p:nvCxnSpPr>
          <p:spPr>
            <a:xfrm>
              <a:off x="2509214" y="621792"/>
              <a:ext cx="25908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058440-3ECE-144C-B925-9F93C7DE892A}"/>
                </a:ext>
              </a:extLst>
            </p:cNvPr>
            <p:cNvCxnSpPr>
              <a:cxnSpLocks/>
            </p:cNvCxnSpPr>
            <p:nvPr userDrawn="1"/>
          </p:nvCxnSpPr>
          <p:spPr>
            <a:xfrm>
              <a:off x="2052014" y="804672"/>
              <a:ext cx="1548384" cy="0"/>
            </a:xfrm>
            <a:prstGeom prst="line">
              <a:avLst/>
            </a:prstGeom>
            <a:ln w="12700" cap="rnd">
              <a:solidFill>
                <a:srgbClr val="B2E8FA"/>
              </a:solidFill>
              <a:bevel/>
            </a:ln>
          </p:spPr>
          <p:style>
            <a:lnRef idx="1">
              <a:schemeClr val="accent1"/>
            </a:lnRef>
            <a:fillRef idx="0">
              <a:schemeClr val="accent1"/>
            </a:fillRef>
            <a:effectRef idx="0">
              <a:schemeClr val="accent1"/>
            </a:effectRef>
            <a:fontRef idx="minor">
              <a:schemeClr val="tx1"/>
            </a:fontRef>
          </p:style>
        </p:cxnSp>
      </p:grpSp>
      <p:sp>
        <p:nvSpPr>
          <p:cNvPr id="54" name="Text Placeholder 12">
            <a:extLst>
              <a:ext uri="{FF2B5EF4-FFF2-40B4-BE49-F238E27FC236}">
                <a16:creationId xmlns:a16="http://schemas.microsoft.com/office/drawing/2014/main" id="{BAD654A5-9B4E-7044-AEB1-42A29C74D616}"/>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274426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t Development Slide 15">
    <p:bg>
      <p:bgPr>
        <a:solidFill>
          <a:srgbClr val="B2E8FA"/>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F8475D9-563B-664B-B699-C3B3EEE7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330AB08E-A7AC-9D40-9B5D-E0F2AE3EBE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72A84025-994F-D24F-B6E9-272F36A4C35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0466" y="519090"/>
            <a:ext cx="3811068" cy="3838785"/>
          </a:xfrm>
          <a:prstGeom prst="rect">
            <a:avLst/>
          </a:prstGeom>
        </p:spPr>
      </p:pic>
      <p:pic>
        <p:nvPicPr>
          <p:cNvPr id="10" name="Graphic 9">
            <a:extLst>
              <a:ext uri="{FF2B5EF4-FFF2-40B4-BE49-F238E27FC236}">
                <a16:creationId xmlns:a16="http://schemas.microsoft.com/office/drawing/2014/main" id="{F9FA429A-FE76-894E-8BB5-5EF2A60D68E5}"/>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567436" y="911292"/>
            <a:ext cx="3056400" cy="30564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2053631" y="4750077"/>
            <a:ext cx="8084736" cy="1066746"/>
          </a:xfrm>
          <a:prstGeom prst="roundRect">
            <a:avLst>
              <a:gd name="adj" fmla="val 50000"/>
            </a:avLst>
          </a:prstGeom>
          <a:solidFill>
            <a:schemeClr val="bg1"/>
          </a:solidFill>
          <a:ln w="19050">
            <a:noFill/>
          </a:ln>
        </p:spPr>
        <p:txBody>
          <a:bodyPr lIns="0" tIns="0" rIns="0" bIns="0" anchor="ctr">
            <a:noAutofit/>
          </a:bodyPr>
          <a:lstStyle>
            <a:lvl1pPr marL="0" indent="0" algn="ctr">
              <a:buNone/>
              <a:defRPr sz="2400" b="0" i="0">
                <a:solidFill>
                  <a:srgbClr val="00B3EF"/>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cxnSp>
        <p:nvCxnSpPr>
          <p:cNvPr id="12" name="Straight Connector 11">
            <a:extLst>
              <a:ext uri="{FF2B5EF4-FFF2-40B4-BE49-F238E27FC236}">
                <a16:creationId xmlns:a16="http://schemas.microsoft.com/office/drawing/2014/main" id="{9CA31269-8D1B-1A42-8F14-913656C32200}"/>
              </a:ext>
            </a:extLst>
          </p:cNvPr>
          <p:cNvCxnSpPr>
            <a:cxnSpLocks/>
          </p:cNvCxnSpPr>
          <p:nvPr userDrawn="1"/>
        </p:nvCxnSpPr>
        <p:spPr>
          <a:xfrm>
            <a:off x="2757067" y="4588638"/>
            <a:ext cx="1548384"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E9290-D5CF-1A44-B134-F8CC2F747072}"/>
              </a:ext>
            </a:extLst>
          </p:cNvPr>
          <p:cNvCxnSpPr>
            <a:cxnSpLocks/>
          </p:cNvCxnSpPr>
          <p:nvPr userDrawn="1"/>
        </p:nvCxnSpPr>
        <p:spPr>
          <a:xfrm>
            <a:off x="4466995" y="4588638"/>
            <a:ext cx="259080"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41987-23C9-DB4D-9C7D-5BD52A850DFC}"/>
              </a:ext>
            </a:extLst>
          </p:cNvPr>
          <p:cNvCxnSpPr>
            <a:cxnSpLocks/>
          </p:cNvCxnSpPr>
          <p:nvPr userDrawn="1"/>
        </p:nvCxnSpPr>
        <p:spPr>
          <a:xfrm>
            <a:off x="7847467" y="5999838"/>
            <a:ext cx="1152533"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2F6067-69DB-6D43-8DA8-06627372D567}"/>
              </a:ext>
            </a:extLst>
          </p:cNvPr>
          <p:cNvCxnSpPr>
            <a:cxnSpLocks/>
          </p:cNvCxnSpPr>
          <p:nvPr userDrawn="1"/>
        </p:nvCxnSpPr>
        <p:spPr>
          <a:xfrm>
            <a:off x="9201600" y="5999838"/>
            <a:ext cx="614875"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BCC8F4-9129-D442-9092-7C8C9F6A4824}"/>
              </a:ext>
            </a:extLst>
          </p:cNvPr>
          <p:cNvCxnSpPr>
            <a:cxnSpLocks/>
          </p:cNvCxnSpPr>
          <p:nvPr userDrawn="1"/>
        </p:nvCxnSpPr>
        <p:spPr>
          <a:xfrm>
            <a:off x="9000000" y="6165438"/>
            <a:ext cx="36000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DB185E62-7499-F84A-A428-093F83CF3813}"/>
              </a:ext>
            </a:extLst>
          </p:cNvPr>
          <p:cNvSpPr>
            <a:spLocks noGrp="1" noChangeAspect="1"/>
          </p:cNvSpPr>
          <p:nvPr>
            <p:ph type="body" sz="quarter" idx="15" hasCustomPrompt="1"/>
          </p:nvPr>
        </p:nvSpPr>
        <p:spPr>
          <a:xfrm>
            <a:off x="11172715" y="6240998"/>
            <a:ext cx="654894" cy="324000"/>
          </a:xfrm>
          <a:blipFill dpi="0" rotWithShape="1">
            <a:blip r:embed="rId9"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294837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Development Slide 15">
    <p:bg>
      <p:bgPr>
        <a:solidFill>
          <a:srgbClr val="B2E8FA"/>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F8475D9-563B-664B-B699-C3B3EEE7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330AB08E-A7AC-9D40-9B5D-E0F2AE3EBE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72A84025-994F-D24F-B6E9-272F36A4C35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0466" y="519090"/>
            <a:ext cx="3811068" cy="3838785"/>
          </a:xfrm>
          <a:prstGeom prst="rect">
            <a:avLst/>
          </a:prstGeom>
        </p:spPr>
      </p:pic>
      <p:pic>
        <p:nvPicPr>
          <p:cNvPr id="10" name="Graphic 9">
            <a:extLst>
              <a:ext uri="{FF2B5EF4-FFF2-40B4-BE49-F238E27FC236}">
                <a16:creationId xmlns:a16="http://schemas.microsoft.com/office/drawing/2014/main" id="{F9FA429A-FE76-894E-8BB5-5EF2A60D68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67436" y="911292"/>
            <a:ext cx="3056400" cy="30564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2053631" y="4750077"/>
            <a:ext cx="8084736" cy="1066746"/>
          </a:xfrm>
          <a:prstGeom prst="roundRect">
            <a:avLst>
              <a:gd name="adj" fmla="val 50000"/>
            </a:avLst>
          </a:prstGeom>
          <a:solidFill>
            <a:schemeClr val="bg1"/>
          </a:solidFill>
          <a:ln w="19050">
            <a:noFill/>
          </a:ln>
        </p:spPr>
        <p:txBody>
          <a:bodyPr lIns="0" tIns="0" rIns="0" bIns="0" anchor="ctr">
            <a:noAutofit/>
          </a:bodyPr>
          <a:lstStyle>
            <a:lvl1pPr marL="0" indent="0" algn="ctr">
              <a:buNone/>
              <a:defRPr sz="2400" b="0" i="0">
                <a:solidFill>
                  <a:srgbClr val="00B3EF"/>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cxnSp>
        <p:nvCxnSpPr>
          <p:cNvPr id="12" name="Straight Connector 11">
            <a:extLst>
              <a:ext uri="{FF2B5EF4-FFF2-40B4-BE49-F238E27FC236}">
                <a16:creationId xmlns:a16="http://schemas.microsoft.com/office/drawing/2014/main" id="{9CA31269-8D1B-1A42-8F14-913656C32200}"/>
              </a:ext>
            </a:extLst>
          </p:cNvPr>
          <p:cNvCxnSpPr>
            <a:cxnSpLocks/>
          </p:cNvCxnSpPr>
          <p:nvPr userDrawn="1"/>
        </p:nvCxnSpPr>
        <p:spPr>
          <a:xfrm>
            <a:off x="2757067" y="4588638"/>
            <a:ext cx="1548384"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E9290-D5CF-1A44-B134-F8CC2F747072}"/>
              </a:ext>
            </a:extLst>
          </p:cNvPr>
          <p:cNvCxnSpPr>
            <a:cxnSpLocks/>
          </p:cNvCxnSpPr>
          <p:nvPr userDrawn="1"/>
        </p:nvCxnSpPr>
        <p:spPr>
          <a:xfrm>
            <a:off x="4466995" y="4588638"/>
            <a:ext cx="259080"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41987-23C9-DB4D-9C7D-5BD52A850DFC}"/>
              </a:ext>
            </a:extLst>
          </p:cNvPr>
          <p:cNvCxnSpPr>
            <a:cxnSpLocks/>
          </p:cNvCxnSpPr>
          <p:nvPr userDrawn="1"/>
        </p:nvCxnSpPr>
        <p:spPr>
          <a:xfrm>
            <a:off x="7847467" y="5999838"/>
            <a:ext cx="1152533"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2F6067-69DB-6D43-8DA8-06627372D567}"/>
              </a:ext>
            </a:extLst>
          </p:cNvPr>
          <p:cNvCxnSpPr>
            <a:cxnSpLocks/>
          </p:cNvCxnSpPr>
          <p:nvPr userDrawn="1"/>
        </p:nvCxnSpPr>
        <p:spPr>
          <a:xfrm>
            <a:off x="9201600" y="5999838"/>
            <a:ext cx="614875"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BCC8F4-9129-D442-9092-7C8C9F6A4824}"/>
              </a:ext>
            </a:extLst>
          </p:cNvPr>
          <p:cNvCxnSpPr>
            <a:cxnSpLocks/>
          </p:cNvCxnSpPr>
          <p:nvPr userDrawn="1"/>
        </p:nvCxnSpPr>
        <p:spPr>
          <a:xfrm>
            <a:off x="9000000" y="6165438"/>
            <a:ext cx="36000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DB185E62-7499-F84A-A428-093F83CF3813}"/>
              </a:ext>
            </a:extLst>
          </p:cNvPr>
          <p:cNvSpPr>
            <a:spLocks noGrp="1" noChangeAspect="1"/>
          </p:cNvSpPr>
          <p:nvPr>
            <p:ph type="body" sz="quarter" idx="15" hasCustomPrompt="1"/>
          </p:nvPr>
        </p:nvSpPr>
        <p:spPr>
          <a:xfrm>
            <a:off x="11172715" y="6240998"/>
            <a:ext cx="654894" cy="324000"/>
          </a:xfrm>
          <a:blipFill dpi="0" rotWithShape="1">
            <a:blip r:embed="rId7"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81078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Development Slide 15">
    <p:bg>
      <p:bgPr>
        <a:solidFill>
          <a:srgbClr val="B2E8FA"/>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F8475D9-563B-664B-B699-C3B3EEE7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330AB08E-A7AC-9D40-9B5D-E0F2AE3EBEA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72A84025-994F-D24F-B6E9-272F36A4C35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466" y="519090"/>
            <a:ext cx="3811068" cy="3838785"/>
          </a:xfrm>
          <a:prstGeom prst="rect">
            <a:avLst/>
          </a:prstGeom>
        </p:spPr>
      </p:pic>
      <p:pic>
        <p:nvPicPr>
          <p:cNvPr id="10" name="Graphic 9">
            <a:extLst>
              <a:ext uri="{FF2B5EF4-FFF2-40B4-BE49-F238E27FC236}">
                <a16:creationId xmlns:a16="http://schemas.microsoft.com/office/drawing/2014/main" id="{F9FA429A-FE76-894E-8BB5-5EF2A60D68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67436" y="911292"/>
            <a:ext cx="3056400" cy="30564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8" name="Text Placeholder 11">
            <a:extLst>
              <a:ext uri="{FF2B5EF4-FFF2-40B4-BE49-F238E27FC236}">
                <a16:creationId xmlns:a16="http://schemas.microsoft.com/office/drawing/2014/main" id="{B762AFEA-9E9F-2C46-857E-32E1A81C1DD9}"/>
              </a:ext>
            </a:extLst>
          </p:cNvPr>
          <p:cNvSpPr>
            <a:spLocks noGrp="1"/>
          </p:cNvSpPr>
          <p:nvPr>
            <p:ph type="body" sz="quarter" idx="44" hasCustomPrompt="1"/>
          </p:nvPr>
        </p:nvSpPr>
        <p:spPr>
          <a:xfrm>
            <a:off x="2053631" y="4750077"/>
            <a:ext cx="8084736" cy="1066746"/>
          </a:xfrm>
          <a:prstGeom prst="roundRect">
            <a:avLst>
              <a:gd name="adj" fmla="val 50000"/>
            </a:avLst>
          </a:prstGeom>
          <a:solidFill>
            <a:schemeClr val="bg1"/>
          </a:solidFill>
          <a:ln w="19050">
            <a:noFill/>
          </a:ln>
        </p:spPr>
        <p:txBody>
          <a:bodyPr lIns="0" tIns="0" rIns="0" bIns="0" anchor="ctr">
            <a:noAutofit/>
          </a:bodyPr>
          <a:lstStyle>
            <a:lvl1pPr marL="0" indent="0" algn="ctr">
              <a:buNone/>
              <a:defRPr sz="2400" b="0" i="0">
                <a:solidFill>
                  <a:srgbClr val="00B3EF"/>
                </a:solidFill>
                <a:latin typeface="EC Square Sans Pro Medium" panose="020B0506040000020004" pitchFamily="34" charset="0"/>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cxnSp>
        <p:nvCxnSpPr>
          <p:cNvPr id="12" name="Straight Connector 11">
            <a:extLst>
              <a:ext uri="{FF2B5EF4-FFF2-40B4-BE49-F238E27FC236}">
                <a16:creationId xmlns:a16="http://schemas.microsoft.com/office/drawing/2014/main" id="{9CA31269-8D1B-1A42-8F14-913656C32200}"/>
              </a:ext>
            </a:extLst>
          </p:cNvPr>
          <p:cNvCxnSpPr>
            <a:cxnSpLocks/>
          </p:cNvCxnSpPr>
          <p:nvPr userDrawn="1"/>
        </p:nvCxnSpPr>
        <p:spPr>
          <a:xfrm>
            <a:off x="2757067" y="4588638"/>
            <a:ext cx="1548384"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E9290-D5CF-1A44-B134-F8CC2F747072}"/>
              </a:ext>
            </a:extLst>
          </p:cNvPr>
          <p:cNvCxnSpPr>
            <a:cxnSpLocks/>
          </p:cNvCxnSpPr>
          <p:nvPr userDrawn="1"/>
        </p:nvCxnSpPr>
        <p:spPr>
          <a:xfrm>
            <a:off x="4466995" y="4588638"/>
            <a:ext cx="259080"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41987-23C9-DB4D-9C7D-5BD52A850DFC}"/>
              </a:ext>
            </a:extLst>
          </p:cNvPr>
          <p:cNvCxnSpPr>
            <a:cxnSpLocks/>
          </p:cNvCxnSpPr>
          <p:nvPr userDrawn="1"/>
        </p:nvCxnSpPr>
        <p:spPr>
          <a:xfrm>
            <a:off x="7847467" y="5999838"/>
            <a:ext cx="1152533" cy="0"/>
          </a:xfrm>
          <a:prstGeom prst="line">
            <a:avLst/>
          </a:prstGeom>
          <a:ln w="15875"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2F6067-69DB-6D43-8DA8-06627372D567}"/>
              </a:ext>
            </a:extLst>
          </p:cNvPr>
          <p:cNvCxnSpPr>
            <a:cxnSpLocks/>
          </p:cNvCxnSpPr>
          <p:nvPr userDrawn="1"/>
        </p:nvCxnSpPr>
        <p:spPr>
          <a:xfrm>
            <a:off x="9201600" y="5999838"/>
            <a:ext cx="614875" cy="0"/>
          </a:xfrm>
          <a:prstGeom prst="line">
            <a:avLst/>
          </a:prstGeom>
          <a:ln w="15875"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BCC8F4-9129-D442-9092-7C8C9F6A4824}"/>
              </a:ext>
            </a:extLst>
          </p:cNvPr>
          <p:cNvCxnSpPr>
            <a:cxnSpLocks/>
          </p:cNvCxnSpPr>
          <p:nvPr userDrawn="1"/>
        </p:nvCxnSpPr>
        <p:spPr>
          <a:xfrm>
            <a:off x="9000000" y="6165438"/>
            <a:ext cx="360000" cy="0"/>
          </a:xfrm>
          <a:prstGeom prst="line">
            <a:avLst/>
          </a:prstGeom>
          <a:ln w="12700" cap="rnd">
            <a:solidFill>
              <a:srgbClr val="004494"/>
            </a:solidFill>
            <a:beve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DB185E62-7499-F84A-A428-093F83CF3813}"/>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021406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Development Slide 16">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0FE718B-8DA0-014D-A7FB-9228C91861AF}"/>
              </a:ext>
            </a:extLst>
          </p:cNvPr>
          <p:cNvSpPr/>
          <p:nvPr userDrawn="1"/>
        </p:nvSpPr>
        <p:spPr>
          <a:xfrm>
            <a:off x="0" y="2228917"/>
            <a:ext cx="12192003" cy="4647789"/>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PT" err="1">
              <a:latin typeface="EC Square Sans Pro" panose="020B0506040000020004" pitchFamily="34" charset="0"/>
            </a:endParaRPr>
          </a:p>
        </p:txBody>
      </p:sp>
      <p:sp>
        <p:nvSpPr>
          <p:cNvPr id="4" name="Title 4">
            <a:extLst>
              <a:ext uri="{FF2B5EF4-FFF2-40B4-BE49-F238E27FC236}">
                <a16:creationId xmlns:a16="http://schemas.microsoft.com/office/drawing/2014/main" id="{D9A8E074-DB8F-9341-954D-C5D60AFDEC25}"/>
              </a:ext>
            </a:extLst>
          </p:cNvPr>
          <p:cNvSpPr>
            <a:spLocks noGrp="1"/>
          </p:cNvSpPr>
          <p:nvPr>
            <p:ph type="title" hasCustomPrompt="1"/>
          </p:nvPr>
        </p:nvSpPr>
        <p:spPr>
          <a:xfrm>
            <a:off x="838200" y="687704"/>
            <a:ext cx="10515600" cy="356432"/>
          </a:xfrm>
        </p:spPr>
        <p:txBody>
          <a:bodyPr>
            <a:noAutofit/>
          </a:bodyPr>
          <a:lstStyle>
            <a:lvl1pPr>
              <a:defRPr sz="3200">
                <a:solidFill>
                  <a:srgbClr val="004494"/>
                </a:solidFill>
              </a:defRPr>
            </a:lvl1pPr>
          </a:lstStyle>
          <a:p>
            <a:r>
              <a:rPr lang="en-US"/>
              <a:t>Title</a:t>
            </a:r>
            <a:endParaRPr lang="pt-PT"/>
          </a:p>
        </p:txBody>
      </p:sp>
      <p:sp>
        <p:nvSpPr>
          <p:cNvPr id="5" name="Text Placeholder 4">
            <a:extLst>
              <a:ext uri="{FF2B5EF4-FFF2-40B4-BE49-F238E27FC236}">
                <a16:creationId xmlns:a16="http://schemas.microsoft.com/office/drawing/2014/main" id="{8DDCA368-E0EE-3C42-8092-BBC6A0FA93E2}"/>
              </a:ext>
            </a:extLst>
          </p:cNvPr>
          <p:cNvSpPr>
            <a:spLocks noGrp="1"/>
          </p:cNvSpPr>
          <p:nvPr>
            <p:ph type="body" sz="quarter" idx="38" hasCustomPrompt="1"/>
          </p:nvPr>
        </p:nvSpPr>
        <p:spPr>
          <a:xfrm>
            <a:off x="838200" y="1507499"/>
            <a:ext cx="10514012" cy="258055"/>
          </a:xfrm>
        </p:spPr>
        <p:txBody>
          <a:bodyPr lIns="0" tIns="0" rIns="0" bIns="0">
            <a:normAutofit/>
          </a:bodyPr>
          <a:lstStyle>
            <a:lvl1pPr marL="0" indent="0">
              <a:buNone/>
              <a:defRPr sz="1800">
                <a:solidFill>
                  <a:srgbClr val="004494"/>
                </a:solidFill>
              </a:defRPr>
            </a:lvl1pPr>
          </a:lstStyle>
          <a:p>
            <a:pPr lvl="0"/>
            <a:r>
              <a:rPr lang="pt-PT" err="1"/>
              <a:t>Subtitle</a:t>
            </a:r>
            <a:endParaRPr lang="pt-PT"/>
          </a:p>
        </p:txBody>
      </p:sp>
      <p:cxnSp>
        <p:nvCxnSpPr>
          <p:cNvPr id="6" name="Straight Connector 5">
            <a:extLst>
              <a:ext uri="{FF2B5EF4-FFF2-40B4-BE49-F238E27FC236}">
                <a16:creationId xmlns:a16="http://schemas.microsoft.com/office/drawing/2014/main" id="{58F6CDD9-4307-8446-9D6B-0224795FE161}"/>
              </a:ext>
            </a:extLst>
          </p:cNvPr>
          <p:cNvCxnSpPr>
            <a:cxnSpLocks/>
          </p:cNvCxnSpPr>
          <p:nvPr userDrawn="1"/>
        </p:nvCxnSpPr>
        <p:spPr>
          <a:xfrm>
            <a:off x="685800" y="-16852"/>
            <a:ext cx="0" cy="1788502"/>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4416E0CB-A87E-004C-BCC2-A97CB581F2AA}"/>
              </a:ext>
            </a:extLst>
          </p:cNvPr>
          <p:cNvSpPr>
            <a:spLocks noGrp="1"/>
          </p:cNvSpPr>
          <p:nvPr>
            <p:ph type="body" sz="quarter" idx="27" hasCustomPrompt="1"/>
          </p:nvPr>
        </p:nvSpPr>
        <p:spPr>
          <a:xfrm>
            <a:off x="838200" y="1252958"/>
            <a:ext cx="367158"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10" name="Slide Number Placeholder 2">
            <a:extLst>
              <a:ext uri="{FF2B5EF4-FFF2-40B4-BE49-F238E27FC236}">
                <a16:creationId xmlns:a16="http://schemas.microsoft.com/office/drawing/2014/main" id="{9BD51379-8945-774B-B189-F399261FC3B6}"/>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32" name="Text Placeholder 12">
            <a:extLst>
              <a:ext uri="{FF2B5EF4-FFF2-40B4-BE49-F238E27FC236}">
                <a16:creationId xmlns:a16="http://schemas.microsoft.com/office/drawing/2014/main" id="{F27C12F3-40DE-9441-96FC-262A0FEE6DDD}"/>
              </a:ext>
            </a:extLst>
          </p:cNvPr>
          <p:cNvSpPr>
            <a:spLocks noGrp="1" noChangeAspect="1"/>
          </p:cNvSpPr>
          <p:nvPr>
            <p:ph type="body" sz="quarter" idx="76" hasCustomPrompt="1"/>
          </p:nvPr>
        </p:nvSpPr>
        <p:spPr>
          <a:xfrm>
            <a:off x="1729330" y="2726869"/>
            <a:ext cx="1260000" cy="12600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4" name="Text Placeholder 12">
            <a:extLst>
              <a:ext uri="{FF2B5EF4-FFF2-40B4-BE49-F238E27FC236}">
                <a16:creationId xmlns:a16="http://schemas.microsoft.com/office/drawing/2014/main" id="{CFBD8A55-33AB-2E48-A84C-80E07671BC92}"/>
              </a:ext>
            </a:extLst>
          </p:cNvPr>
          <p:cNvSpPr>
            <a:spLocks noGrp="1"/>
          </p:cNvSpPr>
          <p:nvPr>
            <p:ph type="body" sz="quarter" idx="82" hasCustomPrompt="1"/>
          </p:nvPr>
        </p:nvSpPr>
        <p:spPr>
          <a:xfrm>
            <a:off x="2175751" y="4539904"/>
            <a:ext cx="367158"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5" name="Text Placeholder 25">
            <a:extLst>
              <a:ext uri="{FF2B5EF4-FFF2-40B4-BE49-F238E27FC236}">
                <a16:creationId xmlns:a16="http://schemas.microsoft.com/office/drawing/2014/main" id="{B91E8E89-CBDF-AC4D-8C24-DF2B5DD86DC0}"/>
              </a:ext>
            </a:extLst>
          </p:cNvPr>
          <p:cNvSpPr>
            <a:spLocks noGrp="1"/>
          </p:cNvSpPr>
          <p:nvPr>
            <p:ph type="body" sz="quarter" idx="21" hasCustomPrompt="1"/>
          </p:nvPr>
        </p:nvSpPr>
        <p:spPr>
          <a:xfrm>
            <a:off x="1001038" y="4101679"/>
            <a:ext cx="2716585" cy="309348"/>
          </a:xfrm>
        </p:spPr>
        <p:txBody>
          <a:bodyPr>
            <a:noAutofit/>
          </a:bodyPr>
          <a:lstStyle>
            <a:lvl1pPr marL="0" indent="0" algn="ctr">
              <a:buNone/>
              <a:defRPr lang="pt-PT" sz="1400" b="1" kern="1200" baseline="0" dirty="0">
                <a:solidFill>
                  <a:srgbClr val="B2E8FA"/>
                </a:solidFill>
                <a:latin typeface="EC Square Sans Pro" panose="020B0506040000020004" pitchFamily="34" charset="0"/>
                <a:ea typeface="+mn-ea"/>
                <a:cs typeface="+mn-cs"/>
              </a:defRPr>
            </a:lvl1pPr>
          </a:lstStyle>
          <a:p>
            <a:pPr lvl="0"/>
            <a:r>
              <a:rPr lang="pt-PT" err="1"/>
              <a:t>Text</a:t>
            </a:r>
            <a:endParaRPr lang="pt-PT"/>
          </a:p>
        </p:txBody>
      </p:sp>
      <p:sp>
        <p:nvSpPr>
          <p:cNvPr id="36" name="Text Placeholder 12">
            <a:extLst>
              <a:ext uri="{FF2B5EF4-FFF2-40B4-BE49-F238E27FC236}">
                <a16:creationId xmlns:a16="http://schemas.microsoft.com/office/drawing/2014/main" id="{9A02E8B8-1C92-AC42-A4BB-8BB4E41749BA}"/>
              </a:ext>
            </a:extLst>
          </p:cNvPr>
          <p:cNvSpPr>
            <a:spLocks noGrp="1" noChangeAspect="1"/>
          </p:cNvSpPr>
          <p:nvPr>
            <p:ph type="body" sz="quarter" idx="83" hasCustomPrompt="1"/>
          </p:nvPr>
        </p:nvSpPr>
        <p:spPr>
          <a:xfrm>
            <a:off x="5465206" y="2710861"/>
            <a:ext cx="1260000" cy="12600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8" name="Text Placeholder 12">
            <a:extLst>
              <a:ext uri="{FF2B5EF4-FFF2-40B4-BE49-F238E27FC236}">
                <a16:creationId xmlns:a16="http://schemas.microsoft.com/office/drawing/2014/main" id="{4E3EDAE7-A16E-0347-A7B8-729BEF1820DD}"/>
              </a:ext>
            </a:extLst>
          </p:cNvPr>
          <p:cNvSpPr>
            <a:spLocks noGrp="1"/>
          </p:cNvSpPr>
          <p:nvPr>
            <p:ph type="body" sz="quarter" idx="85" hasCustomPrompt="1"/>
          </p:nvPr>
        </p:nvSpPr>
        <p:spPr>
          <a:xfrm>
            <a:off x="5911627" y="4551291"/>
            <a:ext cx="367158"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39" name="Text Placeholder 25">
            <a:extLst>
              <a:ext uri="{FF2B5EF4-FFF2-40B4-BE49-F238E27FC236}">
                <a16:creationId xmlns:a16="http://schemas.microsoft.com/office/drawing/2014/main" id="{16CD3D19-AA18-2E4D-A12C-2BF1D2E30A4E}"/>
              </a:ext>
            </a:extLst>
          </p:cNvPr>
          <p:cNvSpPr>
            <a:spLocks noGrp="1"/>
          </p:cNvSpPr>
          <p:nvPr>
            <p:ph type="body" sz="quarter" idx="86" hasCustomPrompt="1"/>
          </p:nvPr>
        </p:nvSpPr>
        <p:spPr>
          <a:xfrm>
            <a:off x="4755063" y="4106402"/>
            <a:ext cx="2680286" cy="309348"/>
          </a:xfrm>
        </p:spPr>
        <p:txBody>
          <a:bodyPr>
            <a:noAutofit/>
          </a:bodyPr>
          <a:lstStyle>
            <a:lvl1pPr marL="0" indent="0" algn="ctr">
              <a:buNone/>
              <a:defRPr lang="pt-PT" sz="1400" b="1" kern="1200" baseline="0" dirty="0">
                <a:solidFill>
                  <a:srgbClr val="B2E8FA"/>
                </a:solidFill>
                <a:latin typeface="EC Square Sans Pro" panose="020B0506040000020004" pitchFamily="34" charset="0"/>
                <a:ea typeface="+mn-ea"/>
                <a:cs typeface="+mn-cs"/>
              </a:defRPr>
            </a:lvl1pPr>
          </a:lstStyle>
          <a:p>
            <a:pPr lvl="0"/>
            <a:r>
              <a:rPr lang="pt-PT" err="1"/>
              <a:t>Text</a:t>
            </a:r>
            <a:endParaRPr lang="pt-PT"/>
          </a:p>
        </p:txBody>
      </p:sp>
      <p:sp>
        <p:nvSpPr>
          <p:cNvPr id="40" name="Text Placeholder 12">
            <a:extLst>
              <a:ext uri="{FF2B5EF4-FFF2-40B4-BE49-F238E27FC236}">
                <a16:creationId xmlns:a16="http://schemas.microsoft.com/office/drawing/2014/main" id="{6831CEEF-A9FC-BE4A-B96A-2134ACE91D0A}"/>
              </a:ext>
            </a:extLst>
          </p:cNvPr>
          <p:cNvSpPr>
            <a:spLocks noGrp="1" noChangeAspect="1"/>
          </p:cNvSpPr>
          <p:nvPr>
            <p:ph type="body" sz="quarter" idx="87" hasCustomPrompt="1"/>
          </p:nvPr>
        </p:nvSpPr>
        <p:spPr>
          <a:xfrm>
            <a:off x="9141667" y="2726869"/>
            <a:ext cx="1260000" cy="12600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42" name="Text Placeholder 12">
            <a:extLst>
              <a:ext uri="{FF2B5EF4-FFF2-40B4-BE49-F238E27FC236}">
                <a16:creationId xmlns:a16="http://schemas.microsoft.com/office/drawing/2014/main" id="{B993C267-B3F0-F846-B51E-DA97622F37AC}"/>
              </a:ext>
            </a:extLst>
          </p:cNvPr>
          <p:cNvSpPr>
            <a:spLocks noGrp="1"/>
          </p:cNvSpPr>
          <p:nvPr>
            <p:ph type="body" sz="quarter" idx="89" hasCustomPrompt="1"/>
          </p:nvPr>
        </p:nvSpPr>
        <p:spPr>
          <a:xfrm>
            <a:off x="9588088" y="4528432"/>
            <a:ext cx="367158"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3" name="Text Placeholder 25">
            <a:extLst>
              <a:ext uri="{FF2B5EF4-FFF2-40B4-BE49-F238E27FC236}">
                <a16:creationId xmlns:a16="http://schemas.microsoft.com/office/drawing/2014/main" id="{C6DBC161-6067-3946-B0E2-64F74B63748F}"/>
              </a:ext>
            </a:extLst>
          </p:cNvPr>
          <p:cNvSpPr>
            <a:spLocks noGrp="1"/>
          </p:cNvSpPr>
          <p:nvPr>
            <p:ph type="body" sz="quarter" idx="90" hasCustomPrompt="1"/>
          </p:nvPr>
        </p:nvSpPr>
        <p:spPr>
          <a:xfrm>
            <a:off x="8413375" y="4082827"/>
            <a:ext cx="2716585" cy="309348"/>
          </a:xfrm>
        </p:spPr>
        <p:txBody>
          <a:bodyPr>
            <a:noAutofit/>
          </a:bodyPr>
          <a:lstStyle>
            <a:lvl1pPr marL="0" indent="0" algn="ctr">
              <a:buNone/>
              <a:defRPr lang="pt-PT" sz="1400" b="1" kern="1200" baseline="0" dirty="0">
                <a:solidFill>
                  <a:srgbClr val="B2E8FA"/>
                </a:solidFill>
                <a:latin typeface="EC Square Sans Pro" panose="020B0506040000020004" pitchFamily="34" charset="0"/>
                <a:ea typeface="+mn-ea"/>
                <a:cs typeface="+mn-cs"/>
              </a:defRPr>
            </a:lvl1pPr>
          </a:lstStyle>
          <a:p>
            <a:pPr lvl="0"/>
            <a:r>
              <a:rPr lang="pt-PT" err="1"/>
              <a:t>Text</a:t>
            </a:r>
            <a:endParaRPr lang="pt-PT"/>
          </a:p>
        </p:txBody>
      </p:sp>
      <p:sp>
        <p:nvSpPr>
          <p:cNvPr id="23" name="Text Placeholder 12">
            <a:extLst>
              <a:ext uri="{FF2B5EF4-FFF2-40B4-BE49-F238E27FC236}">
                <a16:creationId xmlns:a16="http://schemas.microsoft.com/office/drawing/2014/main" id="{88505F7D-A85F-4D42-9E47-E631E40929BA}"/>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24" name="Text Placeholder 25">
            <a:extLst>
              <a:ext uri="{FF2B5EF4-FFF2-40B4-BE49-F238E27FC236}">
                <a16:creationId xmlns:a16="http://schemas.microsoft.com/office/drawing/2014/main" id="{1006EF41-B4C6-3547-85D2-FEF9C8C880F9}"/>
              </a:ext>
            </a:extLst>
          </p:cNvPr>
          <p:cNvSpPr>
            <a:spLocks noGrp="1"/>
          </p:cNvSpPr>
          <p:nvPr>
            <p:ph type="body" sz="quarter" idx="91" hasCustomPrompt="1"/>
          </p:nvPr>
        </p:nvSpPr>
        <p:spPr>
          <a:xfrm>
            <a:off x="1001038" y="4738480"/>
            <a:ext cx="2716585" cy="109294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b="0" i="0" kern="1200" baseline="0" dirty="0">
                <a:solidFill>
                  <a:schemeClr val="bg1"/>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5" name="Text Placeholder 25">
            <a:extLst>
              <a:ext uri="{FF2B5EF4-FFF2-40B4-BE49-F238E27FC236}">
                <a16:creationId xmlns:a16="http://schemas.microsoft.com/office/drawing/2014/main" id="{14846AD0-45BD-4E40-8BC5-D5BD5C0FC70C}"/>
              </a:ext>
            </a:extLst>
          </p:cNvPr>
          <p:cNvSpPr>
            <a:spLocks noGrp="1"/>
          </p:cNvSpPr>
          <p:nvPr>
            <p:ph type="body" sz="quarter" idx="92" hasCustomPrompt="1"/>
          </p:nvPr>
        </p:nvSpPr>
        <p:spPr>
          <a:xfrm>
            <a:off x="4750078" y="4738480"/>
            <a:ext cx="2716585" cy="109294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b="0" i="0" kern="1200" baseline="0" dirty="0">
                <a:solidFill>
                  <a:schemeClr val="bg1"/>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26" name="Text Placeholder 25">
            <a:extLst>
              <a:ext uri="{FF2B5EF4-FFF2-40B4-BE49-F238E27FC236}">
                <a16:creationId xmlns:a16="http://schemas.microsoft.com/office/drawing/2014/main" id="{9891858F-345E-1D42-B054-3723FD288C4A}"/>
              </a:ext>
            </a:extLst>
          </p:cNvPr>
          <p:cNvSpPr>
            <a:spLocks noGrp="1"/>
          </p:cNvSpPr>
          <p:nvPr>
            <p:ph type="body" sz="quarter" idx="93" hasCustomPrompt="1"/>
          </p:nvPr>
        </p:nvSpPr>
        <p:spPr>
          <a:xfrm>
            <a:off x="8420741" y="4738480"/>
            <a:ext cx="2716585" cy="109294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b="0" i="0" kern="1200" baseline="0" dirty="0">
                <a:solidFill>
                  <a:schemeClr val="bg1"/>
                </a:solidFill>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Tree>
    <p:extLst>
      <p:ext uri="{BB962C8B-B14F-4D97-AF65-F5344CB8AC3E}">
        <p14:creationId xmlns:p14="http://schemas.microsoft.com/office/powerpoint/2010/main" val="3312814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Development Numbers">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151D9-4BA5-BD4F-AD1A-0CA490EA69E0}"/>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Background pattern&#10;&#10;Description automatically generated">
            <a:extLst>
              <a:ext uri="{FF2B5EF4-FFF2-40B4-BE49-F238E27FC236}">
                <a16:creationId xmlns:a16="http://schemas.microsoft.com/office/drawing/2014/main" id="{FCA548FC-B3ED-0A46-8C8D-C69DA62B674D}"/>
              </a:ext>
            </a:extLst>
          </p:cNvPr>
          <p:cNvPicPr>
            <a:picLocks noChangeAspect="1"/>
          </p:cNvPicPr>
          <p:nvPr userDrawn="1"/>
        </p:nvPicPr>
        <p:blipFill>
          <a:blip r:embed="rId3" cstate="email">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BCE9CAE-B237-594A-BFA0-FC188BF4EBE6}"/>
              </a:ext>
            </a:extLst>
          </p:cNvPr>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0" name="Text Placeholder 6">
            <a:extLst>
              <a:ext uri="{FF2B5EF4-FFF2-40B4-BE49-F238E27FC236}">
                <a16:creationId xmlns:a16="http://schemas.microsoft.com/office/drawing/2014/main" id="{B3715F83-31A0-7A47-BDBB-8924AD0C31EB}"/>
              </a:ext>
            </a:extLst>
          </p:cNvPr>
          <p:cNvSpPr>
            <a:spLocks noGrp="1"/>
          </p:cNvSpPr>
          <p:nvPr>
            <p:ph type="body" sz="quarter" idx="114" hasCustomPrompt="1"/>
          </p:nvPr>
        </p:nvSpPr>
        <p:spPr>
          <a:xfrm>
            <a:off x="1132869" y="1934263"/>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9600" b="1" kern="1200" dirty="0" smtClean="0">
                <a:solidFill>
                  <a:schemeClr val="bg1"/>
                </a:solidFill>
                <a:effectLst>
                  <a:outerShdw dist="69745" dir="21540000" algn="bl" rotWithShape="0">
                    <a:srgbClr val="FF0179"/>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a:t>
            </a:r>
            <a:r>
              <a:rPr lang="pt-PT" err="1"/>
              <a:t>xx</a:t>
            </a:r>
            <a:endParaRPr lang="pt-PT"/>
          </a:p>
        </p:txBody>
      </p:sp>
      <p:sp>
        <p:nvSpPr>
          <p:cNvPr id="12" name="Text Placeholder 25">
            <a:extLst>
              <a:ext uri="{FF2B5EF4-FFF2-40B4-BE49-F238E27FC236}">
                <a16:creationId xmlns:a16="http://schemas.microsoft.com/office/drawing/2014/main" id="{9F1C3770-0268-3C40-A2B8-A5188198E7FC}"/>
              </a:ext>
            </a:extLst>
          </p:cNvPr>
          <p:cNvSpPr>
            <a:spLocks noGrp="1"/>
          </p:cNvSpPr>
          <p:nvPr>
            <p:ph type="body" sz="quarter" idx="21" hasCustomPrompt="1"/>
          </p:nvPr>
        </p:nvSpPr>
        <p:spPr>
          <a:xfrm>
            <a:off x="1132869" y="3208738"/>
            <a:ext cx="3803566" cy="309348"/>
          </a:xfrm>
        </p:spPr>
        <p:txBody>
          <a:bodyPr>
            <a:noAutofit/>
          </a:bodyPr>
          <a:lstStyle>
            <a:lvl1pPr marL="0" indent="0" algn="ctr">
              <a:buNone/>
              <a:defRPr sz="2000" b="0" baseline="0">
                <a:solidFill>
                  <a:schemeClr val="bg1"/>
                </a:solidFill>
              </a:defRPr>
            </a:lvl1pPr>
          </a:lstStyle>
          <a:p>
            <a:pPr lvl="0"/>
            <a:r>
              <a:rPr lang="en-GB" noProof="0"/>
              <a:t>Description</a:t>
            </a:r>
          </a:p>
        </p:txBody>
      </p:sp>
      <p:pic>
        <p:nvPicPr>
          <p:cNvPr id="2" name="Picture 1">
            <a:extLst>
              <a:ext uri="{FF2B5EF4-FFF2-40B4-BE49-F238E27FC236}">
                <a16:creationId xmlns:a16="http://schemas.microsoft.com/office/drawing/2014/main" id="{FE0DCF63-E031-4D42-A1D3-FB060BF909A5}"/>
              </a:ext>
            </a:extLst>
          </p:cNvPr>
          <p:cNvPicPr>
            <a:picLocks noChangeAspect="1"/>
          </p:cNvPicPr>
          <p:nvPr userDrawn="1"/>
        </p:nvPicPr>
        <p:blipFill>
          <a:blip r:embed="rId4" cstate="email">
            <a:alphaModFix amt="16000"/>
            <a:extLst>
              <a:ext uri="{28A0092B-C50C-407E-A947-70E740481C1C}">
                <a14:useLocalDpi xmlns:a14="http://schemas.microsoft.com/office/drawing/2010/main"/>
              </a:ext>
            </a:extLst>
          </a:blip>
          <a:stretch>
            <a:fillRect/>
          </a:stretch>
        </p:blipFill>
        <p:spPr>
          <a:xfrm>
            <a:off x="2232048" y="4498288"/>
            <a:ext cx="1605208" cy="1618330"/>
          </a:xfrm>
          <a:prstGeom prst="rect">
            <a:avLst/>
          </a:prstGeom>
        </p:spPr>
      </p:pic>
      <p:sp>
        <p:nvSpPr>
          <p:cNvPr id="17" name="Text Placeholder 6">
            <a:extLst>
              <a:ext uri="{FF2B5EF4-FFF2-40B4-BE49-F238E27FC236}">
                <a16:creationId xmlns:a16="http://schemas.microsoft.com/office/drawing/2014/main" id="{CEF30F7B-2D6D-7643-A4D8-DCC448F573C0}"/>
              </a:ext>
            </a:extLst>
          </p:cNvPr>
          <p:cNvSpPr>
            <a:spLocks noGrp="1"/>
          </p:cNvSpPr>
          <p:nvPr>
            <p:ph type="body" sz="quarter" idx="116" hasCustomPrompt="1"/>
          </p:nvPr>
        </p:nvSpPr>
        <p:spPr>
          <a:xfrm>
            <a:off x="1132869" y="4337459"/>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9600" b="1" kern="1200" dirty="0" smtClean="0">
                <a:solidFill>
                  <a:srgbClr val="00B3EF"/>
                </a:solidFill>
                <a:effectLst>
                  <a:outerShdw sx="1000" sy="1000" algn="ctr" rotWithShape="0">
                    <a:schemeClr val="bg1"/>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xx</a:t>
            </a:r>
            <a:endParaRPr lang="pt-PT"/>
          </a:p>
        </p:txBody>
      </p:sp>
      <p:sp>
        <p:nvSpPr>
          <p:cNvPr id="18" name="Text Placeholder 25">
            <a:extLst>
              <a:ext uri="{FF2B5EF4-FFF2-40B4-BE49-F238E27FC236}">
                <a16:creationId xmlns:a16="http://schemas.microsoft.com/office/drawing/2014/main" id="{C080EEF5-1B08-1D49-A1CF-9CB52515177A}"/>
              </a:ext>
            </a:extLst>
          </p:cNvPr>
          <p:cNvSpPr>
            <a:spLocks noGrp="1"/>
          </p:cNvSpPr>
          <p:nvPr>
            <p:ph type="body" sz="quarter" idx="117" hasCustomPrompt="1"/>
          </p:nvPr>
        </p:nvSpPr>
        <p:spPr>
          <a:xfrm>
            <a:off x="1132869" y="5628534"/>
            <a:ext cx="3803566" cy="309348"/>
          </a:xfrm>
        </p:spPr>
        <p:txBody>
          <a:bodyPr>
            <a:noAutofit/>
          </a:bodyPr>
          <a:lstStyle>
            <a:lvl1pPr marL="0" indent="0" algn="ctr">
              <a:buNone/>
              <a:defRPr sz="2000" b="0" baseline="0">
                <a:solidFill>
                  <a:schemeClr val="bg1"/>
                </a:solidFill>
              </a:defRPr>
            </a:lvl1pPr>
          </a:lstStyle>
          <a:p>
            <a:pPr lvl="0"/>
            <a:r>
              <a:rPr lang="en-GB" noProof="0"/>
              <a:t>Description</a:t>
            </a:r>
          </a:p>
        </p:txBody>
      </p:sp>
      <p:sp>
        <p:nvSpPr>
          <p:cNvPr id="5" name="Rounded Rectangle 4">
            <a:extLst>
              <a:ext uri="{FF2B5EF4-FFF2-40B4-BE49-F238E27FC236}">
                <a16:creationId xmlns:a16="http://schemas.microsoft.com/office/drawing/2014/main" id="{AACED462-15AB-F543-877C-47313EBB90C2}"/>
              </a:ext>
            </a:extLst>
          </p:cNvPr>
          <p:cNvSpPr/>
          <p:nvPr userDrawn="1"/>
        </p:nvSpPr>
        <p:spPr>
          <a:xfrm>
            <a:off x="7058025" y="2430462"/>
            <a:ext cx="2762249" cy="953040"/>
          </a:xfrm>
          <a:prstGeom prst="roundRect">
            <a:avLst/>
          </a:prstGeom>
          <a:solidFill>
            <a:schemeClr val="bg1">
              <a:alpha val="8989"/>
            </a:scheme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 Placeholder 6">
            <a:extLst>
              <a:ext uri="{FF2B5EF4-FFF2-40B4-BE49-F238E27FC236}">
                <a16:creationId xmlns:a16="http://schemas.microsoft.com/office/drawing/2014/main" id="{04AA7396-9FFC-0F40-AEE8-BF7DCA3099A1}"/>
              </a:ext>
            </a:extLst>
          </p:cNvPr>
          <p:cNvSpPr>
            <a:spLocks noGrp="1"/>
          </p:cNvSpPr>
          <p:nvPr>
            <p:ph type="body" sz="quarter" idx="118" hasCustomPrompt="1"/>
          </p:nvPr>
        </p:nvSpPr>
        <p:spPr>
          <a:xfrm>
            <a:off x="6493373" y="1934263"/>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9600" b="0" i="0" kern="1200" dirty="0" smtClean="0">
                <a:ln>
                  <a:solidFill>
                    <a:schemeClr val="bg1"/>
                  </a:solidFill>
                </a:ln>
                <a:solidFill>
                  <a:schemeClr val="bg1"/>
                </a:solidFill>
                <a:effectLst/>
                <a:latin typeface="EC Square Sans Pro Medium"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a:t>
            </a:r>
            <a:r>
              <a:rPr lang="pt-PT" err="1"/>
              <a:t>xx</a:t>
            </a:r>
            <a:endParaRPr lang="pt-PT"/>
          </a:p>
        </p:txBody>
      </p:sp>
      <p:sp>
        <p:nvSpPr>
          <p:cNvPr id="20" name="Text Placeholder 25">
            <a:extLst>
              <a:ext uri="{FF2B5EF4-FFF2-40B4-BE49-F238E27FC236}">
                <a16:creationId xmlns:a16="http://schemas.microsoft.com/office/drawing/2014/main" id="{B3886667-5FC6-D241-963A-F560087FA682}"/>
              </a:ext>
            </a:extLst>
          </p:cNvPr>
          <p:cNvSpPr>
            <a:spLocks noGrp="1"/>
          </p:cNvSpPr>
          <p:nvPr>
            <p:ph type="body" sz="quarter" idx="119" hasCustomPrompt="1"/>
          </p:nvPr>
        </p:nvSpPr>
        <p:spPr>
          <a:xfrm>
            <a:off x="6493373" y="3208738"/>
            <a:ext cx="3803566" cy="309349"/>
          </a:xfrm>
        </p:spPr>
        <p:txBody>
          <a:bodyPr>
            <a:noAutofit/>
          </a:bodyPr>
          <a:lstStyle>
            <a:lvl1pPr marL="0" indent="0" algn="ctr">
              <a:buNone/>
              <a:defRPr sz="2000" b="0" baseline="0">
                <a:solidFill>
                  <a:srgbClr val="FF0179"/>
                </a:solidFill>
              </a:defRPr>
            </a:lvl1pPr>
          </a:lstStyle>
          <a:p>
            <a:pPr lvl="0"/>
            <a:r>
              <a:rPr lang="en-GB" noProof="0"/>
              <a:t>Description</a:t>
            </a:r>
          </a:p>
        </p:txBody>
      </p:sp>
      <p:sp>
        <p:nvSpPr>
          <p:cNvPr id="21" name="Text Placeholder 6">
            <a:extLst>
              <a:ext uri="{FF2B5EF4-FFF2-40B4-BE49-F238E27FC236}">
                <a16:creationId xmlns:a16="http://schemas.microsoft.com/office/drawing/2014/main" id="{625FB322-909F-9144-B7A2-28602AADED11}"/>
              </a:ext>
            </a:extLst>
          </p:cNvPr>
          <p:cNvSpPr>
            <a:spLocks noGrp="1"/>
          </p:cNvSpPr>
          <p:nvPr>
            <p:ph type="body" sz="quarter" idx="120" hasCustomPrompt="1"/>
          </p:nvPr>
        </p:nvSpPr>
        <p:spPr>
          <a:xfrm>
            <a:off x="6493373" y="4337459"/>
            <a:ext cx="3803566" cy="144923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1500" b="1" kern="1200" dirty="0" smtClean="0">
                <a:ln w="25400">
                  <a:solidFill>
                    <a:srgbClr val="00B3EF"/>
                  </a:solidFill>
                </a:ln>
                <a:solidFill>
                  <a:schemeClr val="bg1"/>
                </a:solidFill>
                <a:effectLst>
                  <a:outerShdw dist="68362" dir="2604893" sx="99000" sy="99000" algn="ctr" rotWithShape="0">
                    <a:srgbClr val="00B3EF"/>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xx</a:t>
            </a:r>
            <a:endParaRPr lang="pt-PT"/>
          </a:p>
        </p:txBody>
      </p:sp>
      <p:sp>
        <p:nvSpPr>
          <p:cNvPr id="22" name="Text Placeholder 25">
            <a:extLst>
              <a:ext uri="{FF2B5EF4-FFF2-40B4-BE49-F238E27FC236}">
                <a16:creationId xmlns:a16="http://schemas.microsoft.com/office/drawing/2014/main" id="{AC314347-5307-A145-B5F3-B2CD6150B117}"/>
              </a:ext>
            </a:extLst>
          </p:cNvPr>
          <p:cNvSpPr>
            <a:spLocks noGrp="1"/>
          </p:cNvSpPr>
          <p:nvPr>
            <p:ph type="body" sz="quarter" idx="121" hasCustomPrompt="1"/>
          </p:nvPr>
        </p:nvSpPr>
        <p:spPr>
          <a:xfrm>
            <a:off x="6493373" y="5628534"/>
            <a:ext cx="3803566" cy="309348"/>
          </a:xfrm>
        </p:spPr>
        <p:txBody>
          <a:bodyPr>
            <a:noAutofit/>
          </a:bodyPr>
          <a:lstStyle>
            <a:lvl1pPr marL="0" indent="0" algn="ctr">
              <a:buNone/>
              <a:defRPr sz="2000" b="0" baseline="0">
                <a:solidFill>
                  <a:schemeClr val="bg1"/>
                </a:solidFill>
              </a:defRPr>
            </a:lvl1pPr>
          </a:lstStyle>
          <a:p>
            <a:pPr lvl="0"/>
            <a:r>
              <a:rPr lang="en-GB" noProof="0"/>
              <a:t>Description</a:t>
            </a:r>
          </a:p>
        </p:txBody>
      </p:sp>
      <p:sp>
        <p:nvSpPr>
          <p:cNvPr id="24" name="Text Placeholder 4">
            <a:extLst>
              <a:ext uri="{FF2B5EF4-FFF2-40B4-BE49-F238E27FC236}">
                <a16:creationId xmlns:a16="http://schemas.microsoft.com/office/drawing/2014/main" id="{A75D20EF-1BFF-5248-BFAB-F897F01ECBB0}"/>
              </a:ext>
            </a:extLst>
          </p:cNvPr>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25" name="Title 5">
            <a:extLst>
              <a:ext uri="{FF2B5EF4-FFF2-40B4-BE49-F238E27FC236}">
                <a16:creationId xmlns:a16="http://schemas.microsoft.com/office/drawing/2014/main" id="{A0AA3ABA-567E-D949-B592-8190D3B778E1}"/>
              </a:ext>
            </a:extLst>
          </p:cNvPr>
          <p:cNvSpPr>
            <a:spLocks noGrp="1"/>
          </p:cNvSpPr>
          <p:nvPr>
            <p:ph type="title" hasCustomPrompt="1"/>
          </p:nvPr>
        </p:nvSpPr>
        <p:spPr>
          <a:xfrm>
            <a:off x="838200" y="687704"/>
            <a:ext cx="10515600" cy="356432"/>
          </a:xfrm>
        </p:spPr>
        <p:txBody>
          <a:bodyPr/>
          <a:lstStyle>
            <a:lvl1pPr>
              <a:defRPr>
                <a:solidFill>
                  <a:schemeClr val="bg1"/>
                </a:solidFill>
              </a:defRPr>
            </a:lvl1pPr>
          </a:lstStyle>
          <a:p>
            <a:r>
              <a:rPr lang="en-US"/>
              <a:t>Title</a:t>
            </a:r>
            <a:endParaRPr lang="pt-PT"/>
          </a:p>
        </p:txBody>
      </p:sp>
      <p:cxnSp>
        <p:nvCxnSpPr>
          <p:cNvPr id="26" name="Straight Connector 25">
            <a:extLst>
              <a:ext uri="{FF2B5EF4-FFF2-40B4-BE49-F238E27FC236}">
                <a16:creationId xmlns:a16="http://schemas.microsoft.com/office/drawing/2014/main" id="{5202692B-DFC2-6447-A0A1-9B231D6B072F}"/>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A8AE7298-27D1-CA4C-8741-2135F4FAC155}"/>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06196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Development Slide 17_">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125990-0005-7A4E-ACD5-EDA65CD424F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893067" y="0"/>
            <a:ext cx="5021782" cy="6858000"/>
          </a:xfrm>
          <a:prstGeom prst="rect">
            <a:avLst/>
          </a:prstGeom>
        </p:spPr>
      </p:pic>
      <p:pic>
        <p:nvPicPr>
          <p:cNvPr id="28" name="Picture 27">
            <a:extLst>
              <a:ext uri="{FF2B5EF4-FFF2-40B4-BE49-F238E27FC236}">
                <a16:creationId xmlns:a16="http://schemas.microsoft.com/office/drawing/2014/main" id="{4DD48C41-D71F-274F-A181-168869B3840F}"/>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852385" y="-3707"/>
            <a:ext cx="5021782"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2" name="Text Placeholder 12"/>
          <p:cNvSpPr>
            <a:spLocks noGrp="1"/>
          </p:cNvSpPr>
          <p:nvPr>
            <p:ph type="body" sz="quarter" idx="41" hasCustomPrompt="1"/>
          </p:nvPr>
        </p:nvSpPr>
        <p:spPr>
          <a:xfrm rot="5400000">
            <a:off x="1006560" y="5556034"/>
            <a:ext cx="1126041" cy="89514"/>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8" name="Text Placeholder 25"/>
          <p:cNvSpPr>
            <a:spLocks noGrp="1"/>
          </p:cNvSpPr>
          <p:nvPr>
            <p:ph type="body" sz="quarter" idx="45" hasCustomPrompt="1"/>
          </p:nvPr>
        </p:nvSpPr>
        <p:spPr>
          <a:xfrm>
            <a:off x="1852385" y="5359034"/>
            <a:ext cx="9501414"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5"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6"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0" name="Text Placeholder 12"/>
          <p:cNvSpPr>
            <a:spLocks noGrp="1"/>
          </p:cNvSpPr>
          <p:nvPr>
            <p:ph type="body" sz="quarter" idx="39" hasCustomPrompt="1"/>
          </p:nvPr>
        </p:nvSpPr>
        <p:spPr>
          <a:xfrm rot="5400000">
            <a:off x="1008483" y="2332269"/>
            <a:ext cx="1122196" cy="89513"/>
          </a:xfrm>
          <a:solidFill>
            <a:srgbClr val="004494"/>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rot="5400000">
            <a:off x="1008250" y="3941868"/>
            <a:ext cx="1122663" cy="89513"/>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3" name="Text Placeholder 25"/>
          <p:cNvSpPr>
            <a:spLocks noGrp="1"/>
          </p:cNvSpPr>
          <p:nvPr>
            <p:ph type="body" sz="quarter" idx="21" hasCustomPrompt="1"/>
          </p:nvPr>
        </p:nvSpPr>
        <p:spPr>
          <a:xfrm>
            <a:off x="1852389" y="1815928"/>
            <a:ext cx="9501414" cy="309348"/>
          </a:xfrm>
        </p:spPr>
        <p:txBody>
          <a:bodyPr>
            <a:noAutofit/>
          </a:bodyPr>
          <a:lstStyle>
            <a:lvl1pPr marL="0" indent="0" algn="l">
              <a:buNone/>
              <a:defRPr sz="1600" b="1" baseline="0">
                <a:solidFill>
                  <a:srgbClr val="004494"/>
                </a:solidFill>
              </a:defRPr>
            </a:lvl1pPr>
          </a:lstStyle>
          <a:p>
            <a:pPr lvl="0"/>
            <a:r>
              <a:rPr lang="pt-PT" err="1"/>
              <a:t>Idea</a:t>
            </a:r>
            <a:r>
              <a:rPr lang="pt-PT"/>
              <a:t> #</a:t>
            </a:r>
          </a:p>
        </p:txBody>
      </p:sp>
      <p:sp>
        <p:nvSpPr>
          <p:cNvPr id="14" name="Text Placeholder 25"/>
          <p:cNvSpPr>
            <a:spLocks noGrp="1"/>
          </p:cNvSpPr>
          <p:nvPr>
            <p:ph type="body" sz="quarter" idx="34" hasCustomPrompt="1"/>
          </p:nvPr>
        </p:nvSpPr>
        <p:spPr>
          <a:xfrm>
            <a:off x="1852387" y="2137193"/>
            <a:ext cx="9501414"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15" name="Text Placeholder 25"/>
          <p:cNvSpPr>
            <a:spLocks noGrp="1"/>
          </p:cNvSpPr>
          <p:nvPr>
            <p:ph type="body" sz="quarter" idx="42" hasCustomPrompt="1"/>
          </p:nvPr>
        </p:nvSpPr>
        <p:spPr>
          <a:xfrm>
            <a:off x="1852389" y="3425293"/>
            <a:ext cx="9501414" cy="309348"/>
          </a:xfrm>
        </p:spPr>
        <p:txBody>
          <a:bodyPr>
            <a:noAutofit/>
          </a:bodyPr>
          <a:lstStyle>
            <a:lvl1pPr marL="0" indent="0" algn="l">
              <a:buNone/>
              <a:defRPr sz="1600" b="1" baseline="0">
                <a:solidFill>
                  <a:srgbClr val="00B3EF"/>
                </a:solidFill>
              </a:defRPr>
            </a:lvl1pPr>
          </a:lstStyle>
          <a:p>
            <a:pPr lvl="0"/>
            <a:r>
              <a:rPr lang="pt-PT" err="1"/>
              <a:t>Idea</a:t>
            </a:r>
            <a:r>
              <a:rPr lang="pt-PT"/>
              <a:t> #</a:t>
            </a:r>
          </a:p>
        </p:txBody>
      </p:sp>
      <p:sp>
        <p:nvSpPr>
          <p:cNvPr id="16" name="Text Placeholder 25"/>
          <p:cNvSpPr>
            <a:spLocks noGrp="1"/>
          </p:cNvSpPr>
          <p:nvPr>
            <p:ph type="body" sz="quarter" idx="43" hasCustomPrompt="1"/>
          </p:nvPr>
        </p:nvSpPr>
        <p:spPr>
          <a:xfrm>
            <a:off x="1852387" y="3746558"/>
            <a:ext cx="9501414"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17" name="Text Placeholder 25"/>
          <p:cNvSpPr>
            <a:spLocks noGrp="1"/>
          </p:cNvSpPr>
          <p:nvPr>
            <p:ph type="body" sz="quarter" idx="44" hasCustomPrompt="1"/>
          </p:nvPr>
        </p:nvSpPr>
        <p:spPr>
          <a:xfrm>
            <a:off x="1852387" y="5037769"/>
            <a:ext cx="9501414" cy="309348"/>
          </a:xfrm>
        </p:spPr>
        <p:txBody>
          <a:bodyPr>
            <a:noAutofit/>
          </a:bodyPr>
          <a:lstStyle>
            <a:lvl1pPr marL="0" indent="0" algn="l">
              <a:buNone/>
              <a:defRPr sz="1600" b="1" baseline="0">
                <a:solidFill>
                  <a:srgbClr val="FF0179"/>
                </a:solidFill>
              </a:defRPr>
            </a:lvl1pPr>
          </a:lstStyle>
          <a:p>
            <a:pPr lvl="0"/>
            <a:r>
              <a:rPr lang="pt-PT" err="1"/>
              <a:t>Idea</a:t>
            </a:r>
            <a:r>
              <a:rPr lang="pt-PT"/>
              <a:t> #</a:t>
            </a:r>
          </a:p>
        </p:txBody>
      </p:sp>
      <p:cxnSp>
        <p:nvCxnSpPr>
          <p:cNvPr id="21" name="Straight Connector 20"/>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CA1C0682-873E-364B-9CAD-CFD9B71DD67D}"/>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27" name="Text Placeholder 6">
            <a:extLst>
              <a:ext uri="{FF2B5EF4-FFF2-40B4-BE49-F238E27FC236}">
                <a16:creationId xmlns:a16="http://schemas.microsoft.com/office/drawing/2014/main" id="{46251B1B-09A3-AE46-B7D0-A5EC0797C7BA}"/>
              </a:ext>
            </a:extLst>
          </p:cNvPr>
          <p:cNvSpPr>
            <a:spLocks noGrp="1"/>
          </p:cNvSpPr>
          <p:nvPr>
            <p:ph type="body" sz="quarter" idx="17" hasCustomPrompt="1"/>
          </p:nvPr>
        </p:nvSpPr>
        <p:spPr>
          <a:xfrm>
            <a:off x="602388" y="2063079"/>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01</a:t>
            </a:r>
          </a:p>
        </p:txBody>
      </p:sp>
      <p:sp>
        <p:nvSpPr>
          <p:cNvPr id="29" name="Text Placeholder 6">
            <a:extLst>
              <a:ext uri="{FF2B5EF4-FFF2-40B4-BE49-F238E27FC236}">
                <a16:creationId xmlns:a16="http://schemas.microsoft.com/office/drawing/2014/main" id="{C6B90B77-499B-6E49-83F9-20371CBE7E23}"/>
              </a:ext>
            </a:extLst>
          </p:cNvPr>
          <p:cNvSpPr>
            <a:spLocks noGrp="1"/>
          </p:cNvSpPr>
          <p:nvPr>
            <p:ph type="body" sz="quarter" idx="91" hasCustomPrompt="1"/>
          </p:nvPr>
        </p:nvSpPr>
        <p:spPr>
          <a:xfrm>
            <a:off x="602388" y="3691307"/>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02</a:t>
            </a:r>
          </a:p>
        </p:txBody>
      </p:sp>
      <p:sp>
        <p:nvSpPr>
          <p:cNvPr id="30" name="Text Placeholder 6">
            <a:extLst>
              <a:ext uri="{FF2B5EF4-FFF2-40B4-BE49-F238E27FC236}">
                <a16:creationId xmlns:a16="http://schemas.microsoft.com/office/drawing/2014/main" id="{8FFA1216-16EF-F545-ACCD-9453F251EE3A}"/>
              </a:ext>
            </a:extLst>
          </p:cNvPr>
          <p:cNvSpPr>
            <a:spLocks noGrp="1"/>
          </p:cNvSpPr>
          <p:nvPr>
            <p:ph type="body" sz="quarter" idx="92" hasCustomPrompt="1"/>
          </p:nvPr>
        </p:nvSpPr>
        <p:spPr>
          <a:xfrm>
            <a:off x="602388" y="5305474"/>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5875">
                  <a:solidFill>
                    <a:srgbClr val="004494"/>
                  </a:solidFill>
                </a:ln>
                <a:solidFill>
                  <a:schemeClr val="bg1"/>
                </a:solidFill>
              </a:defRPr>
            </a:lvl1pPr>
          </a:lstStyle>
          <a:p>
            <a:pPr lvl="0"/>
            <a:r>
              <a:rPr lang="pt-PT"/>
              <a:t>03</a:t>
            </a:r>
          </a:p>
        </p:txBody>
      </p:sp>
    </p:spTree>
    <p:extLst>
      <p:ext uri="{BB962C8B-B14F-4D97-AF65-F5344CB8AC3E}">
        <p14:creationId xmlns:p14="http://schemas.microsoft.com/office/powerpoint/2010/main" val="1731992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Development Slide 18">
    <p:spTree>
      <p:nvGrpSpPr>
        <p:cNvPr id="1" name=""/>
        <p:cNvGrpSpPr/>
        <p:nvPr/>
      </p:nvGrpSpPr>
      <p:grpSpPr>
        <a:xfrm>
          <a:off x="0" y="0"/>
          <a:ext cx="0" cy="0"/>
          <a:chOff x="0" y="0"/>
          <a:chExt cx="0" cy="0"/>
        </a:xfrm>
      </p:grpSpPr>
      <p:sp>
        <p:nvSpPr>
          <p:cNvPr id="31" name="Text Placeholder 12">
            <a:extLst>
              <a:ext uri="{FF2B5EF4-FFF2-40B4-BE49-F238E27FC236}">
                <a16:creationId xmlns:a16="http://schemas.microsoft.com/office/drawing/2014/main" id="{0B330F2F-7563-674C-A856-B319618BCB24}"/>
              </a:ext>
            </a:extLst>
          </p:cNvPr>
          <p:cNvSpPr>
            <a:spLocks noGrp="1" noChangeAspect="1"/>
          </p:cNvSpPr>
          <p:nvPr>
            <p:ph type="body" sz="quarter" idx="78" hasCustomPrompt="1"/>
          </p:nvPr>
        </p:nvSpPr>
        <p:spPr>
          <a:xfrm>
            <a:off x="918133" y="5036698"/>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30" name="Text Placeholder 12">
            <a:extLst>
              <a:ext uri="{FF2B5EF4-FFF2-40B4-BE49-F238E27FC236}">
                <a16:creationId xmlns:a16="http://schemas.microsoft.com/office/drawing/2014/main" id="{CA559C38-9CC3-5D4E-B35F-86BAB24266E2}"/>
              </a:ext>
            </a:extLst>
          </p:cNvPr>
          <p:cNvSpPr>
            <a:spLocks noGrp="1" noChangeAspect="1"/>
          </p:cNvSpPr>
          <p:nvPr>
            <p:ph type="body" sz="quarter" idx="77" hasCustomPrompt="1"/>
          </p:nvPr>
        </p:nvSpPr>
        <p:spPr>
          <a:xfrm>
            <a:off x="902804" y="3501358"/>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pic>
        <p:nvPicPr>
          <p:cNvPr id="21" name="Picture 20">
            <a:extLst>
              <a:ext uri="{FF2B5EF4-FFF2-40B4-BE49-F238E27FC236}">
                <a16:creationId xmlns:a16="http://schemas.microsoft.com/office/drawing/2014/main" id="{9813CCCA-E2AE-624B-932D-22339083619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853204" y="0"/>
            <a:ext cx="5021782" cy="6858000"/>
          </a:xfrm>
          <a:prstGeom prst="rect">
            <a:avLst/>
          </a:prstGeom>
        </p:spPr>
      </p:pic>
      <p:pic>
        <p:nvPicPr>
          <p:cNvPr id="16" name="Picture 15">
            <a:extLst>
              <a:ext uri="{FF2B5EF4-FFF2-40B4-BE49-F238E27FC236}">
                <a16:creationId xmlns:a16="http://schemas.microsoft.com/office/drawing/2014/main" id="{4C8FC491-397C-094D-AA28-024D458E35D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6893067" y="0"/>
            <a:ext cx="5021782" cy="6858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5"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6" name="Text Placeholder 4"/>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2" name="Text Placeholder 25"/>
          <p:cNvSpPr>
            <a:spLocks noGrp="1"/>
          </p:cNvSpPr>
          <p:nvPr>
            <p:ph type="body" sz="quarter" idx="21" hasCustomPrompt="1"/>
          </p:nvPr>
        </p:nvSpPr>
        <p:spPr>
          <a:xfrm>
            <a:off x="2190543" y="1817968"/>
            <a:ext cx="9163258" cy="309348"/>
          </a:xfrm>
        </p:spPr>
        <p:txBody>
          <a:bodyPr>
            <a:noAutofit/>
          </a:bodyPr>
          <a:lstStyle>
            <a:lvl1pPr marL="0" indent="0" algn="l">
              <a:buNone/>
              <a:defRPr sz="1600" b="1" baseline="0">
                <a:solidFill>
                  <a:srgbClr val="004494"/>
                </a:solidFill>
              </a:defRPr>
            </a:lvl1pPr>
          </a:lstStyle>
          <a:p>
            <a:pPr lvl="0"/>
            <a:r>
              <a:rPr lang="pt-PT" err="1"/>
              <a:t>Idea</a:t>
            </a:r>
            <a:r>
              <a:rPr lang="pt-PT"/>
              <a:t> #</a:t>
            </a:r>
          </a:p>
        </p:txBody>
      </p:sp>
      <p:sp>
        <p:nvSpPr>
          <p:cNvPr id="23" name="Text Placeholder 25"/>
          <p:cNvSpPr>
            <a:spLocks noGrp="1"/>
          </p:cNvSpPr>
          <p:nvPr>
            <p:ph type="body" sz="quarter" idx="34" hasCustomPrompt="1"/>
          </p:nvPr>
        </p:nvSpPr>
        <p:spPr>
          <a:xfrm>
            <a:off x="2190541" y="2139233"/>
            <a:ext cx="9163258"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24" name="Text Placeholder 25"/>
          <p:cNvSpPr>
            <a:spLocks noGrp="1"/>
          </p:cNvSpPr>
          <p:nvPr>
            <p:ph type="body" sz="quarter" idx="42" hasCustomPrompt="1"/>
          </p:nvPr>
        </p:nvSpPr>
        <p:spPr>
          <a:xfrm>
            <a:off x="2190543" y="3427333"/>
            <a:ext cx="9163258" cy="309348"/>
          </a:xfrm>
        </p:spPr>
        <p:txBody>
          <a:bodyPr>
            <a:noAutofit/>
          </a:bodyPr>
          <a:lstStyle>
            <a:lvl1pPr marL="0" indent="0" algn="l">
              <a:buNone/>
              <a:defRPr sz="1600" b="1" baseline="0">
                <a:solidFill>
                  <a:srgbClr val="00B3EF"/>
                </a:solidFill>
              </a:defRPr>
            </a:lvl1pPr>
          </a:lstStyle>
          <a:p>
            <a:pPr lvl="0"/>
            <a:r>
              <a:rPr lang="pt-PT" err="1"/>
              <a:t>Idea</a:t>
            </a:r>
            <a:r>
              <a:rPr lang="pt-PT"/>
              <a:t> #</a:t>
            </a:r>
          </a:p>
        </p:txBody>
      </p:sp>
      <p:sp>
        <p:nvSpPr>
          <p:cNvPr id="25" name="Text Placeholder 25"/>
          <p:cNvSpPr>
            <a:spLocks noGrp="1"/>
          </p:cNvSpPr>
          <p:nvPr>
            <p:ph type="body" sz="quarter" idx="43" hasCustomPrompt="1"/>
          </p:nvPr>
        </p:nvSpPr>
        <p:spPr>
          <a:xfrm>
            <a:off x="2190541" y="3748598"/>
            <a:ext cx="9163258"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sp>
        <p:nvSpPr>
          <p:cNvPr id="26" name="Text Placeholder 25"/>
          <p:cNvSpPr>
            <a:spLocks noGrp="1"/>
          </p:cNvSpPr>
          <p:nvPr>
            <p:ph type="body" sz="quarter" idx="44" hasCustomPrompt="1"/>
          </p:nvPr>
        </p:nvSpPr>
        <p:spPr>
          <a:xfrm>
            <a:off x="2190541" y="5039809"/>
            <a:ext cx="9163258" cy="309348"/>
          </a:xfrm>
        </p:spPr>
        <p:txBody>
          <a:bodyPr>
            <a:noAutofit/>
          </a:bodyPr>
          <a:lstStyle>
            <a:lvl1pPr marL="0" indent="0" algn="l">
              <a:buNone/>
              <a:defRPr sz="1600" b="1" baseline="0">
                <a:solidFill>
                  <a:srgbClr val="FF0179"/>
                </a:solidFill>
              </a:defRPr>
            </a:lvl1pPr>
          </a:lstStyle>
          <a:p>
            <a:pPr lvl="0"/>
            <a:r>
              <a:rPr lang="pt-PT" err="1"/>
              <a:t>Idea</a:t>
            </a:r>
            <a:r>
              <a:rPr lang="pt-PT"/>
              <a:t> #</a:t>
            </a:r>
          </a:p>
        </p:txBody>
      </p:sp>
      <p:sp>
        <p:nvSpPr>
          <p:cNvPr id="27" name="Text Placeholder 25"/>
          <p:cNvSpPr>
            <a:spLocks noGrp="1"/>
          </p:cNvSpPr>
          <p:nvPr>
            <p:ph type="body" sz="quarter" idx="45" hasCustomPrompt="1"/>
          </p:nvPr>
        </p:nvSpPr>
        <p:spPr>
          <a:xfrm>
            <a:off x="2190539" y="5361074"/>
            <a:ext cx="9163258" cy="80139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pPr>
              <a:lnSpc>
                <a:spcPct val="110000"/>
              </a:lnSpc>
              <a:spcBef>
                <a:spcPts val="600"/>
              </a:spcBef>
              <a:defRPr sz="1400">
                <a:latin typeface="EC Square Sans Pro"/>
                <a:ea typeface="EC Square Sans Pro"/>
                <a:cs typeface="EC Square Sans Pro"/>
                <a:sym typeface="EC Square Sans Pro"/>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a:t>
            </a:r>
          </a:p>
        </p:txBody>
      </p:sp>
      <p:cxnSp>
        <p:nvCxnSpPr>
          <p:cNvPr id="20" name="Straight Connector 19"/>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9" name="Text Placeholder 12">
            <a:extLst>
              <a:ext uri="{FF2B5EF4-FFF2-40B4-BE49-F238E27FC236}">
                <a16:creationId xmlns:a16="http://schemas.microsoft.com/office/drawing/2014/main" id="{DDE69593-22BC-7747-93CA-F182FDC65BCF}"/>
              </a:ext>
            </a:extLst>
          </p:cNvPr>
          <p:cNvSpPr>
            <a:spLocks noGrp="1" noChangeAspect="1"/>
          </p:cNvSpPr>
          <p:nvPr>
            <p:ph type="body" sz="quarter" idx="76" hasCustomPrompt="1"/>
          </p:nvPr>
        </p:nvSpPr>
        <p:spPr>
          <a:xfrm>
            <a:off x="918709" y="1972642"/>
            <a:ext cx="950400" cy="950400"/>
          </a:xfrm>
          <a:prstGeom prst="ellipse">
            <a:avLst/>
          </a:prstGeom>
          <a:solidFill>
            <a:schemeClr val="bg1"/>
          </a:solidFill>
        </p:spPr>
        <p:txBody>
          <a:bodyPr vert="horz" lIns="0" tIns="0" rIns="0" bIns="0" rtlCol="0" anchor="ctr">
            <a:noAutofit/>
          </a:bodyPr>
          <a:lstStyle>
            <a:lvl1pPr>
              <a:defRPr lang="pt-PT" sz="800" dirty="0"/>
            </a:lvl1pPr>
          </a:lstStyle>
          <a:p>
            <a:pPr marL="0" lvl="0" indent="0" algn="ctr">
              <a:buNone/>
            </a:pPr>
            <a:r>
              <a:rPr lang="en-US"/>
              <a:t>Icon here</a:t>
            </a:r>
            <a:endParaRPr lang="pt-PT"/>
          </a:p>
        </p:txBody>
      </p:sp>
      <p:sp>
        <p:nvSpPr>
          <p:cNvPr id="18" name="Text Placeholder 12">
            <a:extLst>
              <a:ext uri="{FF2B5EF4-FFF2-40B4-BE49-F238E27FC236}">
                <a16:creationId xmlns:a16="http://schemas.microsoft.com/office/drawing/2014/main" id="{69F0FCC9-0404-2C49-9B51-005B51F472EB}"/>
              </a:ext>
            </a:extLst>
          </p:cNvPr>
          <p:cNvSpPr>
            <a:spLocks noGrp="1" noChangeAspect="1"/>
          </p:cNvSpPr>
          <p:nvPr>
            <p:ph type="body" sz="quarter" idx="15" hasCustomPrompt="1"/>
          </p:nvPr>
        </p:nvSpPr>
        <p:spPr>
          <a:xfrm>
            <a:off x="11172715" y="6240998"/>
            <a:ext cx="654894" cy="324000"/>
          </a:xfrm>
          <a:blipFill>
            <a:blip r:embed="rId3"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20812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Development Slide 19">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16E09-35FD-6D42-96DA-E695AB428BD0}"/>
              </a:ext>
            </a:extLst>
          </p:cNvPr>
          <p:cNvSpPr>
            <a:spLocks noGrp="1"/>
          </p:cNvSpPr>
          <p:nvPr>
            <p:ph type="sldNum" sz="quarter" idx="10"/>
          </p:nvPr>
        </p:nvSpPr>
        <p:spPr>
          <a:xfrm>
            <a:off x="10435812" y="6234007"/>
            <a:ext cx="637374" cy="365125"/>
          </a:xfrm>
        </p:spPr>
        <p:txBody>
          <a:bodyPr/>
          <a:lstStyle/>
          <a:p>
            <a:fld id="{9E561190-0011-472E-9FCA-1D7032DB7E1D}" type="slidenum">
              <a:rPr lang="en-US" smtClean="0"/>
              <a:pPr/>
              <a:t>‹#›</a:t>
            </a:fld>
            <a:endParaRPr lang="en-US"/>
          </a:p>
        </p:txBody>
      </p:sp>
      <p:pic>
        <p:nvPicPr>
          <p:cNvPr id="4" name="Picture 3">
            <a:extLst>
              <a:ext uri="{FF2B5EF4-FFF2-40B4-BE49-F238E27FC236}">
                <a16:creationId xmlns:a16="http://schemas.microsoft.com/office/drawing/2014/main" id="{D2D03B3A-1C6A-494A-B27F-DC8157C4F89B}"/>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rcRect/>
          <a:stretch/>
        </p:blipFill>
        <p:spPr>
          <a:xfrm>
            <a:off x="0" y="-19393"/>
            <a:ext cx="3226789" cy="6886917"/>
          </a:xfrm>
          <a:prstGeom prst="rect">
            <a:avLst/>
          </a:prstGeom>
        </p:spPr>
      </p:pic>
      <p:pic>
        <p:nvPicPr>
          <p:cNvPr id="5" name="Picture 4">
            <a:extLst>
              <a:ext uri="{FF2B5EF4-FFF2-40B4-BE49-F238E27FC236}">
                <a16:creationId xmlns:a16="http://schemas.microsoft.com/office/drawing/2014/main" id="{6C1E76E2-5B13-6444-9B00-54A2456A20B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310415" y="9526"/>
            <a:ext cx="2888167" cy="6858000"/>
          </a:xfrm>
          <a:prstGeom prst="rect">
            <a:avLst/>
          </a:prstGeom>
        </p:spPr>
      </p:pic>
      <p:pic>
        <p:nvPicPr>
          <p:cNvPr id="6" name="Picture 5">
            <a:extLst>
              <a:ext uri="{FF2B5EF4-FFF2-40B4-BE49-F238E27FC236}">
                <a16:creationId xmlns:a16="http://schemas.microsoft.com/office/drawing/2014/main" id="{B6DC0930-D7F6-FD4C-AF3E-091B48D7EE6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198344" y="9526"/>
            <a:ext cx="3182022" cy="6858000"/>
          </a:xfrm>
          <a:prstGeom prst="rect">
            <a:avLst/>
          </a:prstGeom>
        </p:spPr>
      </p:pic>
      <p:pic>
        <p:nvPicPr>
          <p:cNvPr id="7" name="Picture 6">
            <a:extLst>
              <a:ext uri="{FF2B5EF4-FFF2-40B4-BE49-F238E27FC236}">
                <a16:creationId xmlns:a16="http://schemas.microsoft.com/office/drawing/2014/main" id="{0F41F900-7551-7D49-985F-961CBECB3EB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108461" y="0"/>
            <a:ext cx="3116826" cy="6867526"/>
          </a:xfrm>
          <a:prstGeom prst="rect">
            <a:avLst/>
          </a:prstGeom>
        </p:spPr>
      </p:pic>
      <p:cxnSp>
        <p:nvCxnSpPr>
          <p:cNvPr id="11" name="Straight Connector 10">
            <a:extLst>
              <a:ext uri="{FF2B5EF4-FFF2-40B4-BE49-F238E27FC236}">
                <a16:creationId xmlns:a16="http://schemas.microsoft.com/office/drawing/2014/main" id="{6217359E-4A6F-EC40-BD52-5345A6A66256}"/>
              </a:ext>
            </a:extLst>
          </p:cNvPr>
          <p:cNvCxnSpPr>
            <a:cxnSpLocks/>
          </p:cNvCxnSpPr>
          <p:nvPr userDrawn="1"/>
        </p:nvCxnSpPr>
        <p:spPr>
          <a:xfrm>
            <a:off x="307308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D6DFE-3AD4-2B4C-A7D0-8837E70D5D14}"/>
              </a:ext>
            </a:extLst>
          </p:cNvPr>
          <p:cNvCxnSpPr>
            <a:cxnSpLocks/>
          </p:cNvCxnSpPr>
          <p:nvPr userDrawn="1"/>
        </p:nvCxnSpPr>
        <p:spPr>
          <a:xfrm>
            <a:off x="6198343" y="-19393"/>
            <a:ext cx="13237"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85883B-7052-EE44-828F-E651D05A5E54}"/>
              </a:ext>
            </a:extLst>
          </p:cNvPr>
          <p:cNvCxnSpPr>
            <a:cxnSpLocks/>
          </p:cNvCxnSpPr>
          <p:nvPr userDrawn="1"/>
        </p:nvCxnSpPr>
        <p:spPr>
          <a:xfrm>
            <a:off x="938036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5">
            <a:extLst>
              <a:ext uri="{FF2B5EF4-FFF2-40B4-BE49-F238E27FC236}">
                <a16:creationId xmlns:a16="http://schemas.microsoft.com/office/drawing/2014/main" id="{1C83CE81-B5B0-904D-B1D1-F52D90895737}"/>
              </a:ext>
            </a:extLst>
          </p:cNvPr>
          <p:cNvSpPr>
            <a:spLocks noGrp="1"/>
          </p:cNvSpPr>
          <p:nvPr>
            <p:ph type="body" sz="quarter" idx="21" hasCustomPrompt="1"/>
          </p:nvPr>
        </p:nvSpPr>
        <p:spPr>
          <a:xfrm>
            <a:off x="494739"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1" name="Text Placeholder 25">
            <a:extLst>
              <a:ext uri="{FF2B5EF4-FFF2-40B4-BE49-F238E27FC236}">
                <a16:creationId xmlns:a16="http://schemas.microsoft.com/office/drawing/2014/main" id="{0E6D2389-3D00-0A44-9D48-38ACAD144BC0}"/>
              </a:ext>
            </a:extLst>
          </p:cNvPr>
          <p:cNvSpPr>
            <a:spLocks noGrp="1"/>
          </p:cNvSpPr>
          <p:nvPr>
            <p:ph type="body" sz="quarter" idx="22" hasCustomPrompt="1"/>
          </p:nvPr>
        </p:nvSpPr>
        <p:spPr>
          <a:xfrm>
            <a:off x="3577952"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sp>
        <p:nvSpPr>
          <p:cNvPr id="42" name="Text Placeholder 25">
            <a:extLst>
              <a:ext uri="{FF2B5EF4-FFF2-40B4-BE49-F238E27FC236}">
                <a16:creationId xmlns:a16="http://schemas.microsoft.com/office/drawing/2014/main" id="{86E68373-BB14-9042-97F7-08BAB06E3ACF}"/>
              </a:ext>
            </a:extLst>
          </p:cNvPr>
          <p:cNvSpPr>
            <a:spLocks noGrp="1"/>
          </p:cNvSpPr>
          <p:nvPr>
            <p:ph type="body" sz="quarter" idx="23" hasCustomPrompt="1"/>
          </p:nvPr>
        </p:nvSpPr>
        <p:spPr>
          <a:xfrm>
            <a:off x="6661165"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3" name="Text Placeholder 25">
            <a:extLst>
              <a:ext uri="{FF2B5EF4-FFF2-40B4-BE49-F238E27FC236}">
                <a16:creationId xmlns:a16="http://schemas.microsoft.com/office/drawing/2014/main" id="{5C7AAE28-D21C-2640-9914-09514A84FA5D}"/>
              </a:ext>
            </a:extLst>
          </p:cNvPr>
          <p:cNvSpPr>
            <a:spLocks noGrp="1"/>
          </p:cNvSpPr>
          <p:nvPr>
            <p:ph type="body" sz="quarter" idx="24" hasCustomPrompt="1"/>
          </p:nvPr>
        </p:nvSpPr>
        <p:spPr>
          <a:xfrm>
            <a:off x="9744377"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grpSp>
        <p:nvGrpSpPr>
          <p:cNvPr id="15" name="Group 14">
            <a:extLst>
              <a:ext uri="{FF2B5EF4-FFF2-40B4-BE49-F238E27FC236}">
                <a16:creationId xmlns:a16="http://schemas.microsoft.com/office/drawing/2014/main" id="{FC350530-299D-8645-B96D-516B91015298}"/>
              </a:ext>
            </a:extLst>
          </p:cNvPr>
          <p:cNvGrpSpPr/>
          <p:nvPr userDrawn="1"/>
        </p:nvGrpSpPr>
        <p:grpSpPr>
          <a:xfrm>
            <a:off x="1097666" y="4346450"/>
            <a:ext cx="1487265" cy="0"/>
            <a:chOff x="987923" y="4335161"/>
            <a:chExt cx="1487265" cy="0"/>
          </a:xfrm>
        </p:grpSpPr>
        <p:cxnSp>
          <p:nvCxnSpPr>
            <p:cNvPr id="44" name="Straight Connector 43">
              <a:extLst>
                <a:ext uri="{FF2B5EF4-FFF2-40B4-BE49-F238E27FC236}">
                  <a16:creationId xmlns:a16="http://schemas.microsoft.com/office/drawing/2014/main" id="{FD1349D0-9F5D-4245-A02C-4E61AD09FFA4}"/>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512EA8-A20D-5244-B4F6-ACD5E6515375}"/>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906F235-CC33-FC41-A6B3-5B627DFF62E8}"/>
              </a:ext>
            </a:extLst>
          </p:cNvPr>
          <p:cNvGrpSpPr/>
          <p:nvPr userDrawn="1"/>
        </p:nvGrpSpPr>
        <p:grpSpPr>
          <a:xfrm>
            <a:off x="538978" y="2404537"/>
            <a:ext cx="1278533" cy="135694"/>
            <a:chOff x="1357813" y="4238376"/>
            <a:chExt cx="1079663" cy="96785"/>
          </a:xfrm>
        </p:grpSpPr>
        <p:cxnSp>
          <p:nvCxnSpPr>
            <p:cNvPr id="47" name="Straight Connector 46">
              <a:extLst>
                <a:ext uri="{FF2B5EF4-FFF2-40B4-BE49-F238E27FC236}">
                  <a16:creationId xmlns:a16="http://schemas.microsoft.com/office/drawing/2014/main" id="{7D3FC1AE-B704-B24F-A5B0-BE83229F9998}"/>
                </a:ext>
              </a:extLst>
            </p:cNvPr>
            <p:cNvCxnSpPr>
              <a:cxnSpLocks/>
            </p:cNvCxnSpPr>
            <p:nvPr userDrawn="1"/>
          </p:nvCxnSpPr>
          <p:spPr>
            <a:xfrm flipH="1">
              <a:off x="1357813" y="4335161"/>
              <a:ext cx="73393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7E03A-0EED-4845-9A6D-2926684077A2}"/>
                </a:ext>
              </a:extLst>
            </p:cNvPr>
            <p:cNvCxnSpPr>
              <a:cxnSpLocks/>
            </p:cNvCxnSpPr>
            <p:nvPr userDrawn="1"/>
          </p:nvCxnSpPr>
          <p:spPr>
            <a:xfrm flipH="1">
              <a:off x="2249836" y="4335161"/>
              <a:ext cx="187640"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3FA0B6-A57A-6444-B503-512392B1836D}"/>
                </a:ext>
              </a:extLst>
            </p:cNvPr>
            <p:cNvCxnSpPr>
              <a:cxnSpLocks/>
            </p:cNvCxnSpPr>
            <p:nvPr userDrawn="1"/>
          </p:nvCxnSpPr>
          <p:spPr>
            <a:xfrm flipH="1">
              <a:off x="1997054" y="4238376"/>
              <a:ext cx="252782"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AA92AED-836A-4749-8A5E-AF72E1C7A39C}"/>
              </a:ext>
            </a:extLst>
          </p:cNvPr>
          <p:cNvGrpSpPr/>
          <p:nvPr userDrawn="1"/>
        </p:nvGrpSpPr>
        <p:grpSpPr>
          <a:xfrm>
            <a:off x="3603799" y="2506361"/>
            <a:ext cx="1487265" cy="0"/>
            <a:chOff x="987923" y="4335161"/>
            <a:chExt cx="1487265" cy="0"/>
          </a:xfrm>
        </p:grpSpPr>
        <p:cxnSp>
          <p:nvCxnSpPr>
            <p:cNvPr id="55" name="Straight Connector 54">
              <a:extLst>
                <a:ext uri="{FF2B5EF4-FFF2-40B4-BE49-F238E27FC236}">
                  <a16:creationId xmlns:a16="http://schemas.microsoft.com/office/drawing/2014/main" id="{ECF00778-C490-6C4A-961F-5CE84F22BD56}"/>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C20733-18E4-D140-9F67-247913E2BD89}"/>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DB0C1A4-8910-FF4A-9A63-A349A3546471}"/>
              </a:ext>
            </a:extLst>
          </p:cNvPr>
          <p:cNvGrpSpPr/>
          <p:nvPr userDrawn="1"/>
        </p:nvGrpSpPr>
        <p:grpSpPr>
          <a:xfrm>
            <a:off x="4309467" y="4323648"/>
            <a:ext cx="1278533" cy="135694"/>
            <a:chOff x="1357813" y="4238376"/>
            <a:chExt cx="1079663" cy="96785"/>
          </a:xfrm>
        </p:grpSpPr>
        <p:cxnSp>
          <p:nvCxnSpPr>
            <p:cNvPr id="58" name="Straight Connector 57">
              <a:extLst>
                <a:ext uri="{FF2B5EF4-FFF2-40B4-BE49-F238E27FC236}">
                  <a16:creationId xmlns:a16="http://schemas.microsoft.com/office/drawing/2014/main" id="{11FF2771-0205-F744-9F3F-DC47858C010C}"/>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138DDEC-9A61-3843-82A6-F6E960AC9AD5}"/>
                </a:ext>
              </a:extLst>
            </p:cNvPr>
            <p:cNvCxnSpPr>
              <a:cxnSpLocks/>
            </p:cNvCxnSpPr>
            <p:nvPr userDrawn="1"/>
          </p:nvCxnSpPr>
          <p:spPr>
            <a:xfrm flipH="1">
              <a:off x="2249836" y="4335161"/>
              <a:ext cx="187640"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818C487-1E38-BB41-A29E-28F28603F143}"/>
                </a:ext>
              </a:extLst>
            </p:cNvPr>
            <p:cNvCxnSpPr>
              <a:cxnSpLocks/>
            </p:cNvCxnSpPr>
            <p:nvPr userDrawn="1"/>
          </p:nvCxnSpPr>
          <p:spPr>
            <a:xfrm flipH="1">
              <a:off x="1997054" y="4238376"/>
              <a:ext cx="252782"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025A5E7-D76F-AB4A-9BB7-80B0CC086C16}"/>
              </a:ext>
            </a:extLst>
          </p:cNvPr>
          <p:cNvGrpSpPr/>
          <p:nvPr userDrawn="1"/>
        </p:nvGrpSpPr>
        <p:grpSpPr>
          <a:xfrm>
            <a:off x="9863601" y="4301070"/>
            <a:ext cx="1278533" cy="135694"/>
            <a:chOff x="1357813" y="4238376"/>
            <a:chExt cx="1079663" cy="96785"/>
          </a:xfrm>
        </p:grpSpPr>
        <p:cxnSp>
          <p:nvCxnSpPr>
            <p:cNvPr id="62" name="Straight Connector 61">
              <a:extLst>
                <a:ext uri="{FF2B5EF4-FFF2-40B4-BE49-F238E27FC236}">
                  <a16:creationId xmlns:a16="http://schemas.microsoft.com/office/drawing/2014/main" id="{6B63F3BF-2C4D-D247-80CC-5447490EA6E8}"/>
                </a:ext>
              </a:extLst>
            </p:cNvPr>
            <p:cNvCxnSpPr>
              <a:cxnSpLocks/>
            </p:cNvCxnSpPr>
            <p:nvPr userDrawn="1"/>
          </p:nvCxnSpPr>
          <p:spPr>
            <a:xfrm flipH="1">
              <a:off x="1357813" y="4335161"/>
              <a:ext cx="73393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6C7C666-DC60-3A48-849B-C42BB90248EC}"/>
                </a:ext>
              </a:extLst>
            </p:cNvPr>
            <p:cNvCxnSpPr>
              <a:cxnSpLocks/>
            </p:cNvCxnSpPr>
            <p:nvPr userDrawn="1"/>
          </p:nvCxnSpPr>
          <p:spPr>
            <a:xfrm flipH="1">
              <a:off x="2249836" y="4335161"/>
              <a:ext cx="18764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5A779-7562-B749-9F42-14A5B8603891}"/>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A374E1E-2C4C-BF42-ADD8-93B30761D240}"/>
              </a:ext>
            </a:extLst>
          </p:cNvPr>
          <p:cNvGrpSpPr/>
          <p:nvPr userDrawn="1"/>
        </p:nvGrpSpPr>
        <p:grpSpPr>
          <a:xfrm>
            <a:off x="9905354" y="2495301"/>
            <a:ext cx="1487265" cy="0"/>
            <a:chOff x="987923" y="4335161"/>
            <a:chExt cx="1487265" cy="0"/>
          </a:xfrm>
        </p:grpSpPr>
        <p:cxnSp>
          <p:nvCxnSpPr>
            <p:cNvPr id="66" name="Straight Connector 65">
              <a:extLst>
                <a:ext uri="{FF2B5EF4-FFF2-40B4-BE49-F238E27FC236}">
                  <a16:creationId xmlns:a16="http://schemas.microsoft.com/office/drawing/2014/main" id="{E293982C-8F7F-A245-B203-CAA6A665AB51}"/>
                </a:ext>
              </a:extLst>
            </p:cNvPr>
            <p:cNvCxnSpPr>
              <a:cxnSpLocks/>
            </p:cNvCxnSpPr>
            <p:nvPr userDrawn="1"/>
          </p:nvCxnSpPr>
          <p:spPr>
            <a:xfrm flipH="1">
              <a:off x="987923" y="4335161"/>
              <a:ext cx="110382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AB5552-8287-A341-A13F-73EAB73DA4B7}"/>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A54EA3F3-2D70-B94C-ABA8-1964FDB786E6}"/>
              </a:ext>
            </a:extLst>
          </p:cNvPr>
          <p:cNvGrpSpPr/>
          <p:nvPr userDrawn="1"/>
        </p:nvGrpSpPr>
        <p:grpSpPr>
          <a:xfrm>
            <a:off x="7086534" y="2415826"/>
            <a:ext cx="1278533" cy="135694"/>
            <a:chOff x="1357813" y="4238376"/>
            <a:chExt cx="1079663" cy="96785"/>
          </a:xfrm>
        </p:grpSpPr>
        <p:cxnSp>
          <p:nvCxnSpPr>
            <p:cNvPr id="69" name="Straight Connector 68">
              <a:extLst>
                <a:ext uri="{FF2B5EF4-FFF2-40B4-BE49-F238E27FC236}">
                  <a16:creationId xmlns:a16="http://schemas.microsoft.com/office/drawing/2014/main" id="{6E3CDFAD-D4C3-C047-8F2E-B7E6A7D60099}"/>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83EA79A-178C-5042-9EDC-E764AEA2125B}"/>
                </a:ext>
              </a:extLst>
            </p:cNvPr>
            <p:cNvCxnSpPr>
              <a:cxnSpLocks/>
            </p:cNvCxnSpPr>
            <p:nvPr userDrawn="1"/>
          </p:nvCxnSpPr>
          <p:spPr>
            <a:xfrm flipH="1">
              <a:off x="2249836" y="4335161"/>
              <a:ext cx="187640"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5B1DD4-7FB2-5742-92D5-7500982EF2B3}"/>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5E8ABDC4-EF0D-BD44-AD5B-4EA0C9BD06BA}"/>
              </a:ext>
            </a:extLst>
          </p:cNvPr>
          <p:cNvGrpSpPr/>
          <p:nvPr userDrawn="1"/>
        </p:nvGrpSpPr>
        <p:grpSpPr>
          <a:xfrm>
            <a:off x="6832422" y="4346450"/>
            <a:ext cx="1487265" cy="0"/>
            <a:chOff x="987923" y="4335161"/>
            <a:chExt cx="1487265" cy="0"/>
          </a:xfrm>
        </p:grpSpPr>
        <p:cxnSp>
          <p:nvCxnSpPr>
            <p:cNvPr id="73" name="Straight Connector 72">
              <a:extLst>
                <a:ext uri="{FF2B5EF4-FFF2-40B4-BE49-F238E27FC236}">
                  <a16:creationId xmlns:a16="http://schemas.microsoft.com/office/drawing/2014/main" id="{CF2856B2-6EE4-B542-983A-2FAF00CFA0E6}"/>
                </a:ext>
              </a:extLst>
            </p:cNvPr>
            <p:cNvCxnSpPr>
              <a:cxnSpLocks/>
            </p:cNvCxnSpPr>
            <p:nvPr userDrawn="1"/>
          </p:nvCxnSpPr>
          <p:spPr>
            <a:xfrm flipH="1">
              <a:off x="987923" y="4335161"/>
              <a:ext cx="110382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B0190A1-84D0-BE48-AFAE-B15E80986650}"/>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sp>
        <p:nvSpPr>
          <p:cNvPr id="8" name="Text Placeholder 7">
            <a:extLst>
              <a:ext uri="{FF2B5EF4-FFF2-40B4-BE49-F238E27FC236}">
                <a16:creationId xmlns:a16="http://schemas.microsoft.com/office/drawing/2014/main" id="{D984F97C-A817-444F-B417-C614C61C92CD}"/>
              </a:ext>
            </a:extLst>
          </p:cNvPr>
          <p:cNvSpPr>
            <a:spLocks noGrp="1"/>
          </p:cNvSpPr>
          <p:nvPr>
            <p:ph type="body" sz="quarter" idx="41" hasCustomPrompt="1"/>
          </p:nvPr>
        </p:nvSpPr>
        <p:spPr>
          <a:xfrm>
            <a:off x="376113" y="2692515"/>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53" name="Text Placeholder 7">
            <a:extLst>
              <a:ext uri="{FF2B5EF4-FFF2-40B4-BE49-F238E27FC236}">
                <a16:creationId xmlns:a16="http://schemas.microsoft.com/office/drawing/2014/main" id="{753352E9-5A0D-B047-B74D-7D92137E6896}"/>
              </a:ext>
            </a:extLst>
          </p:cNvPr>
          <p:cNvSpPr>
            <a:spLocks noGrp="1"/>
          </p:cNvSpPr>
          <p:nvPr>
            <p:ph type="body" sz="quarter" idx="42" hasCustomPrompt="1"/>
          </p:nvPr>
        </p:nvSpPr>
        <p:spPr>
          <a:xfrm>
            <a:off x="9629043" y="2727684"/>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75" name="Text Placeholder 7">
            <a:extLst>
              <a:ext uri="{FF2B5EF4-FFF2-40B4-BE49-F238E27FC236}">
                <a16:creationId xmlns:a16="http://schemas.microsoft.com/office/drawing/2014/main" id="{345B61D3-A12E-EC47-A42F-F786C3E1806E}"/>
              </a:ext>
            </a:extLst>
          </p:cNvPr>
          <p:cNvSpPr>
            <a:spLocks noGrp="1"/>
          </p:cNvSpPr>
          <p:nvPr>
            <p:ph type="body" sz="quarter" idx="43" hasCustomPrompt="1"/>
          </p:nvPr>
        </p:nvSpPr>
        <p:spPr>
          <a:xfrm>
            <a:off x="6629132" y="2710670"/>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76" name="Text Placeholder 7">
            <a:extLst>
              <a:ext uri="{FF2B5EF4-FFF2-40B4-BE49-F238E27FC236}">
                <a16:creationId xmlns:a16="http://schemas.microsoft.com/office/drawing/2014/main" id="{04080E6C-B9BD-D744-9EEB-902F3AF8BBDA}"/>
              </a:ext>
            </a:extLst>
          </p:cNvPr>
          <p:cNvSpPr>
            <a:spLocks noGrp="1"/>
          </p:cNvSpPr>
          <p:nvPr>
            <p:ph type="body" sz="quarter" idx="44" hasCustomPrompt="1"/>
          </p:nvPr>
        </p:nvSpPr>
        <p:spPr>
          <a:xfrm>
            <a:off x="3459932" y="2746366"/>
            <a:ext cx="2320860" cy="1472972"/>
          </a:xfrm>
          <a:prstGeom prst="roundRect">
            <a:avLst/>
          </a:prstGeom>
          <a:solidFill>
            <a:schemeClr val="bg1"/>
          </a:solidFill>
        </p:spPr>
        <p:txBody>
          <a:bodyPr anchor="ctr">
            <a:normAutofit/>
          </a:bodyPr>
          <a:lstStyle>
            <a:lvl1pPr marL="0" indent="0" algn="ctr">
              <a:buNone/>
              <a:defRPr lang="x-none"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x-none"/>
          </a:p>
        </p:txBody>
      </p:sp>
      <p:sp>
        <p:nvSpPr>
          <p:cNvPr id="50" name="Text Placeholder 12">
            <a:extLst>
              <a:ext uri="{FF2B5EF4-FFF2-40B4-BE49-F238E27FC236}">
                <a16:creationId xmlns:a16="http://schemas.microsoft.com/office/drawing/2014/main" id="{097A42D0-A6F7-2140-996F-FADA866AF828}"/>
              </a:ext>
            </a:extLst>
          </p:cNvPr>
          <p:cNvSpPr>
            <a:spLocks noGrp="1" noChangeAspect="1"/>
          </p:cNvSpPr>
          <p:nvPr>
            <p:ph type="body" sz="quarter" idx="15" hasCustomPrompt="1"/>
          </p:nvPr>
        </p:nvSpPr>
        <p:spPr>
          <a:xfrm>
            <a:off x="11172715" y="6240998"/>
            <a:ext cx="654894" cy="324000"/>
          </a:xfrm>
          <a:blipFill dpi="0" rotWithShape="1">
            <a:blip r:embed="rId7"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51" name="Slide Number Placeholder 2">
            <a:extLst>
              <a:ext uri="{FF2B5EF4-FFF2-40B4-BE49-F238E27FC236}">
                <a16:creationId xmlns:a16="http://schemas.microsoft.com/office/drawing/2014/main" id="{6C40A178-7681-3645-A597-B64351240D1A}"/>
              </a:ext>
            </a:extLst>
          </p:cNvPr>
          <p:cNvSpPr txBox="1">
            <a:spLocks/>
          </p:cNvSpPr>
          <p:nvPr userDrawn="1"/>
        </p:nvSpPr>
        <p:spPr>
          <a:xfrm>
            <a:off x="10437401" y="6224481"/>
            <a:ext cx="637374" cy="365125"/>
          </a:xfrm>
          <a:prstGeom prst="rect">
            <a:avLst/>
          </a:prstGeom>
        </p:spPr>
        <p:txBody>
          <a:bodyPr vert="horz" lIns="91440" tIns="45720" rIns="91440" bIns="45720" rtlCol="0" anchor="ctr"/>
          <a:lstStyle>
            <a:defPPr>
              <a:defRPr lang="pt-PT"/>
            </a:defPPr>
            <a:lvl1pPr marL="0" algn="r" defTabSz="914400" rtl="0" eaLnBrk="1" latinLnBrk="0" hangingPunct="1">
              <a:defRPr sz="1600" kern="1200">
                <a:solidFill>
                  <a:schemeClr val="bg1"/>
                </a:solidFill>
                <a:latin typeface="EC Square Sans Pro" panose="020B050604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561190-0011-472E-9FCA-1D7032DB7E1D}" type="slidenum">
              <a:rPr lang="en-US" smtClean="0"/>
              <a:pPr/>
              <a:t>‹#›</a:t>
            </a:fld>
            <a:endParaRPr lang="en-US"/>
          </a:p>
        </p:txBody>
      </p:sp>
    </p:spTree>
    <p:extLst>
      <p:ext uri="{BB962C8B-B14F-4D97-AF65-F5344CB8AC3E}">
        <p14:creationId xmlns:p14="http://schemas.microsoft.com/office/powerpoint/2010/main" val="59130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ver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351EC59-CC1D-9844-A403-DB025AC72716}"/>
              </a:ext>
            </a:extLst>
          </p:cNvPr>
          <p:cNvCxnSpPr>
            <a:cxnSpLocks/>
          </p:cNvCxnSpPr>
          <p:nvPr userDrawn="1"/>
        </p:nvCxnSpPr>
        <p:spPr>
          <a:xfrm>
            <a:off x="685800" y="-16852"/>
            <a:ext cx="0" cy="5719252"/>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7313E872-7EFF-874D-81B5-9487821508BD}"/>
              </a:ext>
            </a:extLst>
          </p:cNvPr>
          <p:cNvSpPr>
            <a:spLocks noGrp="1"/>
          </p:cNvSpPr>
          <p:nvPr>
            <p:ph type="body" sz="quarter" idx="13" hasCustomPrompt="1"/>
          </p:nvPr>
        </p:nvSpPr>
        <p:spPr>
          <a:xfrm>
            <a:off x="1083626" y="3126836"/>
            <a:ext cx="6061999" cy="1831960"/>
          </a:xfrm>
        </p:spPr>
        <p:txBody>
          <a:bodyPr/>
          <a:lstStyle>
            <a:lvl1pPr marL="0" indent="0">
              <a:buNone/>
              <a:defRPr b="1" i="0">
                <a:solidFill>
                  <a:srgbClr val="FF0179"/>
                </a:solidFill>
                <a:latin typeface="EC Square Sans Pro" panose="020B0506040000020004" pitchFamily="34" charset="0"/>
              </a:defRPr>
            </a:lvl1pPr>
          </a:lstStyle>
          <a:p>
            <a:pPr>
              <a:spcBef>
                <a:spcPts val="0"/>
              </a:spcBef>
            </a:pPr>
            <a:r>
              <a:rPr lang="en-US" sz="7200">
                <a:ea typeface="Verdana" panose="020B0604030504040204" pitchFamily="34" charset="0"/>
              </a:rPr>
              <a:t>Lorem ipsum</a:t>
            </a:r>
          </a:p>
          <a:p>
            <a:pPr>
              <a:spcBef>
                <a:spcPts val="0"/>
              </a:spcBef>
            </a:pPr>
            <a:r>
              <a:rPr lang="en-US" sz="7200">
                <a:ea typeface="Verdana" panose="020B0604030504040204" pitchFamily="34" charset="0"/>
              </a:rPr>
              <a:t>dolor</a:t>
            </a:r>
            <a:endParaRPr lang="en-US" sz="3600">
              <a:ea typeface="Verdana" panose="020B0604030504040204" pitchFamily="34" charset="0"/>
            </a:endParaRPr>
          </a:p>
        </p:txBody>
      </p:sp>
      <p:sp>
        <p:nvSpPr>
          <p:cNvPr id="10" name="Text Placeholder 3">
            <a:extLst>
              <a:ext uri="{FF2B5EF4-FFF2-40B4-BE49-F238E27FC236}">
                <a16:creationId xmlns:a16="http://schemas.microsoft.com/office/drawing/2014/main" id="{F5BDB53A-5CD4-DF48-98EC-CE6213C35748}"/>
              </a:ext>
            </a:extLst>
          </p:cNvPr>
          <p:cNvSpPr>
            <a:spLocks noGrp="1"/>
          </p:cNvSpPr>
          <p:nvPr>
            <p:ph type="body" sz="quarter" idx="14" hasCustomPrompt="1"/>
          </p:nvPr>
        </p:nvSpPr>
        <p:spPr>
          <a:xfrm>
            <a:off x="1115159" y="5195520"/>
            <a:ext cx="6030473" cy="235449"/>
          </a:xfrm>
        </p:spPr>
        <p:txBody>
          <a:bodyPr>
            <a:noAutofit/>
          </a:bodyPr>
          <a:lstStyle>
            <a:lvl1pPr marL="6350" indent="-6350">
              <a:buNone/>
              <a:tabLst/>
              <a:defRPr sz="1800" b="0" i="0">
                <a:solidFill>
                  <a:schemeClr val="bg1"/>
                </a:solidFill>
                <a:latin typeface="EC Square Sans Pro" panose="020B0506040000020004" pitchFamily="34" charset="0"/>
              </a:defRPr>
            </a:lvl1pPr>
          </a:lstStyle>
          <a:p>
            <a:r>
              <a:rPr lang="en-US">
                <a:ea typeface="Verdana" panose="020B0604030504040204" pitchFamily="34" charset="0"/>
              </a:rPr>
              <a:t>Lorem ipsum dolor lorem ipsum</a:t>
            </a:r>
          </a:p>
        </p:txBody>
      </p:sp>
      <p:sp>
        <p:nvSpPr>
          <p:cNvPr id="3" name="Text Placeholder 2">
            <a:extLst>
              <a:ext uri="{FF2B5EF4-FFF2-40B4-BE49-F238E27FC236}">
                <a16:creationId xmlns:a16="http://schemas.microsoft.com/office/drawing/2014/main" id="{1906F0B5-CDA8-F94E-A3B1-72853D99EA6F}"/>
              </a:ext>
            </a:extLst>
          </p:cNvPr>
          <p:cNvSpPr>
            <a:spLocks noGrp="1"/>
          </p:cNvSpPr>
          <p:nvPr>
            <p:ph type="body" sz="quarter" idx="19" hasCustomPrompt="1"/>
          </p:nvPr>
        </p:nvSpPr>
        <p:spPr>
          <a:xfrm>
            <a:off x="1115153" y="5521262"/>
            <a:ext cx="6030473" cy="257175"/>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x-none" sz="1400" b="0" kern="1200" baseline="0" dirty="0">
                <a:solidFill>
                  <a:schemeClr val="bg1"/>
                </a:solidFill>
                <a:latin typeface="EC Square Sans Pro" panose="020B0506040000020004" pitchFamily="34" charset="0"/>
                <a:ea typeface="Verdana" panose="020B0604030504040204" pitchFamily="34" charset="0"/>
                <a:cs typeface="+mn-cs"/>
              </a:defRPr>
            </a:lvl1pPr>
          </a:lstStyle>
          <a:p>
            <a:pPr lvl="0"/>
            <a:r>
              <a:rPr lang="x-none"/>
              <a:t>LOREM IPSUM DOLOR</a:t>
            </a:r>
          </a:p>
        </p:txBody>
      </p:sp>
      <p:sp>
        <p:nvSpPr>
          <p:cNvPr id="5" name="Text Placeholder 4">
            <a:extLst>
              <a:ext uri="{FF2B5EF4-FFF2-40B4-BE49-F238E27FC236}">
                <a16:creationId xmlns:a16="http://schemas.microsoft.com/office/drawing/2014/main" id="{E0864EB9-6415-B447-A6C9-F6D15DB73E0D}"/>
              </a:ext>
            </a:extLst>
          </p:cNvPr>
          <p:cNvSpPr>
            <a:spLocks noGrp="1"/>
          </p:cNvSpPr>
          <p:nvPr>
            <p:ph type="body" sz="quarter" idx="21" hasCustomPrompt="1"/>
          </p:nvPr>
        </p:nvSpPr>
        <p:spPr>
          <a:xfrm>
            <a:off x="1083626" y="2746136"/>
            <a:ext cx="6061994" cy="367094"/>
          </a:xfrm>
        </p:spPr>
        <p:txBody>
          <a:bodyPr anchor="ctr">
            <a:normAutofit/>
          </a:bodyPr>
          <a:lstStyle>
            <a:lvl1pPr marL="0" indent="0">
              <a:buNone/>
              <a:defRPr kumimoji="0" lang="x-none" sz="1700" b="1" i="0" u="none" strike="noStrike" kern="1200" cap="none" spc="300" normalizeH="0" baseline="0" dirty="0">
                <a:ln>
                  <a:noFill/>
                </a:ln>
                <a:solidFill>
                  <a:srgbClr val="FFFFFF"/>
                </a:solidFill>
                <a:effectLst/>
                <a:uLnTx/>
                <a:uFillTx/>
                <a:latin typeface="EC Square Sans Pro" panose="020B0506040000020004" pitchFamily="34" charset="0"/>
                <a:ea typeface="Verdana" panose="020B0604030504040204" pitchFamily="34" charset="0"/>
                <a:cs typeface="+mn-cs"/>
              </a:defRPr>
            </a:lvl1pPr>
          </a:lstStyle>
          <a:p>
            <a:pPr lvl="0"/>
            <a:r>
              <a:rPr lang="en-GB"/>
              <a:t>Day Month Year</a:t>
            </a:r>
            <a:endParaRPr lang="x-none"/>
          </a:p>
        </p:txBody>
      </p:sp>
      <p:pic>
        <p:nvPicPr>
          <p:cNvPr id="16" name="Picture 15" descr="A picture containing text&#10;&#10;Description automatically generated">
            <a:extLst>
              <a:ext uri="{FF2B5EF4-FFF2-40B4-BE49-F238E27FC236}">
                <a16:creationId xmlns:a16="http://schemas.microsoft.com/office/drawing/2014/main" id="{6C1FA2E8-C86D-074A-BD79-0D5066234D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755" y="1400403"/>
            <a:ext cx="3632612" cy="954020"/>
          </a:xfrm>
          <a:prstGeom prst="rect">
            <a:avLst/>
          </a:prstGeom>
        </p:spPr>
      </p:pic>
      <p:pic>
        <p:nvPicPr>
          <p:cNvPr id="18" name="Picture 17" descr="A black and white logo&#10;&#10;Description automatically generated with medium confidence">
            <a:extLst>
              <a:ext uri="{FF2B5EF4-FFF2-40B4-BE49-F238E27FC236}">
                <a16:creationId xmlns:a16="http://schemas.microsoft.com/office/drawing/2014/main" id="{3D061E71-CFE2-EE4E-AD45-7A76A3B27B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1520" y="1595928"/>
            <a:ext cx="2144518" cy="758494"/>
          </a:xfrm>
          <a:prstGeom prst="rect">
            <a:avLst/>
          </a:prstGeom>
        </p:spPr>
      </p:pic>
    </p:spTree>
    <p:extLst>
      <p:ext uri="{BB962C8B-B14F-4D97-AF65-F5344CB8AC3E}">
        <p14:creationId xmlns:p14="http://schemas.microsoft.com/office/powerpoint/2010/main" val="3011715725"/>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Hosts and Speakers">
    <p:bg>
      <p:bgPr>
        <a:solidFill>
          <a:srgbClr val="003764"/>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C70378C-7B5A-FC45-A944-F3C30AB397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9" name="Text Placeholder 29">
            <a:extLst>
              <a:ext uri="{FF2B5EF4-FFF2-40B4-BE49-F238E27FC236}">
                <a16:creationId xmlns:a16="http://schemas.microsoft.com/office/drawing/2014/main" id="{BBC3C9CE-973B-D441-8D07-E150CCC52732}"/>
              </a:ext>
            </a:extLst>
          </p:cNvPr>
          <p:cNvSpPr>
            <a:spLocks noGrp="1"/>
          </p:cNvSpPr>
          <p:nvPr>
            <p:ph type="body" sz="quarter" idx="145" hasCustomPrompt="1"/>
          </p:nvPr>
        </p:nvSpPr>
        <p:spPr>
          <a:xfrm>
            <a:off x="6499580" y="1980764"/>
            <a:ext cx="2257427" cy="510363"/>
          </a:xfrm>
          <a:blipFill dpi="0" rotWithShape="1">
            <a:blip r:embed="rId3" cstate="email">
              <a:extLst>
                <a:ext uri="{28A0092B-C50C-407E-A947-70E740481C1C}">
                  <a14:useLocalDpi xmlns:a14="http://schemas.microsoft.com/office/drawing/2010/main"/>
                </a:ext>
              </a:extLst>
            </a:blip>
            <a:srcRect/>
            <a:stretch>
              <a:fillRect/>
            </a:stretch>
          </a:blipFill>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a:t> </a:t>
            </a:r>
          </a:p>
        </p:txBody>
      </p:sp>
      <p:sp>
        <p:nvSpPr>
          <p:cNvPr id="118" name="Text Placeholder 29">
            <a:extLst>
              <a:ext uri="{FF2B5EF4-FFF2-40B4-BE49-F238E27FC236}">
                <a16:creationId xmlns:a16="http://schemas.microsoft.com/office/drawing/2014/main" id="{0CB9DCF9-8277-A546-AF0B-799D304FA1C6}"/>
              </a:ext>
            </a:extLst>
          </p:cNvPr>
          <p:cNvSpPr>
            <a:spLocks noGrp="1"/>
          </p:cNvSpPr>
          <p:nvPr>
            <p:ph type="body" sz="quarter" idx="144" hasCustomPrompt="1"/>
          </p:nvPr>
        </p:nvSpPr>
        <p:spPr>
          <a:xfrm>
            <a:off x="752390" y="1980764"/>
            <a:ext cx="2257427" cy="510363"/>
          </a:xfrm>
          <a:blipFill dpi="0" rotWithShape="1">
            <a:blip r:embed="rId3" cstate="email">
              <a:extLst>
                <a:ext uri="{28A0092B-C50C-407E-A947-70E740481C1C}">
                  <a14:useLocalDpi xmlns:a14="http://schemas.microsoft.com/office/drawing/2010/main"/>
                </a:ext>
              </a:extLst>
            </a:blip>
            <a:srcRect/>
            <a:stretch>
              <a:fillRect/>
            </a:stretch>
          </a:blipFill>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a:t> </a:t>
            </a:r>
          </a:p>
        </p:txBody>
      </p:sp>
      <p:sp>
        <p:nvSpPr>
          <p:cNvPr id="31" name="Text Placeholder 29">
            <a:extLst>
              <a:ext uri="{FF2B5EF4-FFF2-40B4-BE49-F238E27FC236}">
                <a16:creationId xmlns:a16="http://schemas.microsoft.com/office/drawing/2014/main" id="{DB128AA0-3E57-EE4D-894B-39A285B85FF7}"/>
              </a:ext>
            </a:extLst>
          </p:cNvPr>
          <p:cNvSpPr>
            <a:spLocks noGrp="1"/>
          </p:cNvSpPr>
          <p:nvPr>
            <p:ph type="body" sz="quarter" idx="54" hasCustomPrompt="1"/>
          </p:nvPr>
        </p:nvSpPr>
        <p:spPr>
          <a:xfrm>
            <a:off x="691430"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53" name="Slide Number Placeholder 2">
            <a:extLst>
              <a:ext uri="{FF2B5EF4-FFF2-40B4-BE49-F238E27FC236}">
                <a16:creationId xmlns:a16="http://schemas.microsoft.com/office/drawing/2014/main" id="{94B1F076-F95A-0145-B0ED-58DC63D22A15}"/>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57" name="Text Placeholder 12">
            <a:extLst>
              <a:ext uri="{FF2B5EF4-FFF2-40B4-BE49-F238E27FC236}">
                <a16:creationId xmlns:a16="http://schemas.microsoft.com/office/drawing/2014/main" id="{2CDA3CED-1D05-4647-A80E-07CF5C7C0DDF}"/>
              </a:ext>
            </a:extLst>
          </p:cNvPr>
          <p:cNvSpPr>
            <a:spLocks noGrp="1"/>
          </p:cNvSpPr>
          <p:nvPr>
            <p:ph type="body" sz="quarter" idx="92" hasCustomPrompt="1"/>
          </p:nvPr>
        </p:nvSpPr>
        <p:spPr>
          <a:xfrm>
            <a:off x="1175014"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28" name="Title 1">
            <a:extLst>
              <a:ext uri="{FF2B5EF4-FFF2-40B4-BE49-F238E27FC236}">
                <a16:creationId xmlns:a16="http://schemas.microsoft.com/office/drawing/2014/main" id="{F00476DE-FC12-DA45-B2AF-10BA85BAE017}"/>
              </a:ext>
            </a:extLst>
          </p:cNvPr>
          <p:cNvSpPr>
            <a:spLocks noGrp="1"/>
          </p:cNvSpPr>
          <p:nvPr>
            <p:ph type="title" hasCustomPrompt="1"/>
          </p:nvPr>
        </p:nvSpPr>
        <p:spPr>
          <a:xfrm>
            <a:off x="838200" y="593511"/>
            <a:ext cx="10515600" cy="749689"/>
          </a:xfrm>
        </p:spPr>
        <p:txBody>
          <a:bodyPr/>
          <a:lstStyle>
            <a:lvl1pPr>
              <a:defRPr>
                <a:solidFill>
                  <a:srgbClr val="B2E8FA"/>
                </a:solidFill>
              </a:defRPr>
            </a:lvl1pPr>
          </a:lstStyle>
          <a:p>
            <a:r>
              <a:rPr lang="en-US"/>
              <a:t>Hello.</a:t>
            </a:r>
            <a:br>
              <a:rPr lang="en-US"/>
            </a:br>
            <a:r>
              <a:rPr lang="en-US"/>
              <a:t>Who is in the call today?</a:t>
            </a:r>
            <a:endParaRPr lang="pt-PT"/>
          </a:p>
        </p:txBody>
      </p:sp>
      <p:sp>
        <p:nvSpPr>
          <p:cNvPr id="34" name="Picture Placeholder 12">
            <a:extLst>
              <a:ext uri="{FF2B5EF4-FFF2-40B4-BE49-F238E27FC236}">
                <a16:creationId xmlns:a16="http://schemas.microsoft.com/office/drawing/2014/main" id="{9877E8B7-03DE-8746-BCD6-45C29CFC520F}"/>
              </a:ext>
            </a:extLst>
          </p:cNvPr>
          <p:cNvSpPr>
            <a:spLocks noGrp="1" noChangeAspect="1"/>
          </p:cNvSpPr>
          <p:nvPr>
            <p:ph type="pic" sz="quarter" idx="77" hasCustomPrompt="1"/>
          </p:nvPr>
        </p:nvSpPr>
        <p:spPr>
          <a:xfrm>
            <a:off x="905014" y="3078731"/>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cxnSp>
        <p:nvCxnSpPr>
          <p:cNvPr id="41" name="Straight Connector 40">
            <a:extLst>
              <a:ext uri="{FF2B5EF4-FFF2-40B4-BE49-F238E27FC236}">
                <a16:creationId xmlns:a16="http://schemas.microsoft.com/office/drawing/2014/main" id="{70A64E83-AF3A-984B-80AA-E8FF0C6FB46D}"/>
              </a:ext>
            </a:extLst>
          </p:cNvPr>
          <p:cNvCxnSpPr/>
          <p:nvPr userDrawn="1"/>
        </p:nvCxnSpPr>
        <p:spPr>
          <a:xfrm flipH="1">
            <a:off x="685800" y="0"/>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C0DDCD7B-FEAC-0743-8515-95F1DE617857}"/>
              </a:ext>
            </a:extLst>
          </p:cNvPr>
          <p:cNvGrpSpPr/>
          <p:nvPr userDrawn="1"/>
        </p:nvGrpSpPr>
        <p:grpSpPr>
          <a:xfrm>
            <a:off x="7458753" y="399663"/>
            <a:ext cx="3862041" cy="130628"/>
            <a:chOff x="7341229" y="845446"/>
            <a:chExt cx="3862041" cy="130628"/>
          </a:xfrm>
        </p:grpSpPr>
        <p:cxnSp>
          <p:nvCxnSpPr>
            <p:cNvPr id="55" name="Straight Connector 54">
              <a:extLst>
                <a:ext uri="{FF2B5EF4-FFF2-40B4-BE49-F238E27FC236}">
                  <a16:creationId xmlns:a16="http://schemas.microsoft.com/office/drawing/2014/main" id="{885431FE-B6B5-904F-960F-23001A3C7C7F}"/>
                </a:ext>
              </a:extLst>
            </p:cNvPr>
            <p:cNvCxnSpPr>
              <a:cxnSpLocks/>
            </p:cNvCxnSpPr>
            <p:nvPr userDrawn="1"/>
          </p:nvCxnSpPr>
          <p:spPr>
            <a:xfrm>
              <a:off x="8708777" y="845446"/>
              <a:ext cx="1865101"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1AF46D-1D3F-4642-9235-AB1DAF871285}"/>
                </a:ext>
              </a:extLst>
            </p:cNvPr>
            <p:cNvCxnSpPr>
              <a:cxnSpLocks/>
            </p:cNvCxnSpPr>
            <p:nvPr userDrawn="1"/>
          </p:nvCxnSpPr>
          <p:spPr>
            <a:xfrm>
              <a:off x="10728256" y="845446"/>
              <a:ext cx="475014" cy="0"/>
            </a:xfrm>
            <a:prstGeom prst="line">
              <a:avLst/>
            </a:prstGeom>
            <a:ln w="15875" cap="rnd">
              <a:solidFill>
                <a:srgbClr val="B2E8FA"/>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F05DB97-D75A-6D4F-840A-8DFFF8EA0850}"/>
                </a:ext>
              </a:extLst>
            </p:cNvPr>
            <p:cNvCxnSpPr>
              <a:cxnSpLocks/>
            </p:cNvCxnSpPr>
            <p:nvPr userDrawn="1"/>
          </p:nvCxnSpPr>
          <p:spPr>
            <a:xfrm>
              <a:off x="7341229" y="976074"/>
              <a:ext cx="1020812" cy="0"/>
            </a:xfrm>
            <a:prstGeom prst="line">
              <a:avLst/>
            </a:prstGeom>
            <a:ln w="15875" cap="rnd">
              <a:solidFill>
                <a:srgbClr val="00B3EF">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3BD4EC-8139-D544-B406-29CEF942CC20}"/>
                </a:ext>
              </a:extLst>
            </p:cNvPr>
            <p:cNvCxnSpPr>
              <a:cxnSpLocks/>
            </p:cNvCxnSpPr>
            <p:nvPr userDrawn="1"/>
          </p:nvCxnSpPr>
          <p:spPr>
            <a:xfrm>
              <a:off x="8496693" y="976074"/>
              <a:ext cx="271252" cy="0"/>
            </a:xfrm>
            <a:prstGeom prst="line">
              <a:avLst/>
            </a:prstGeom>
            <a:ln w="15875" cap="rnd">
              <a:solidFill>
                <a:srgbClr val="B2E8FA"/>
              </a:solidFill>
              <a:round/>
            </a:ln>
          </p:spPr>
          <p:style>
            <a:lnRef idx="1">
              <a:schemeClr val="accent1"/>
            </a:lnRef>
            <a:fillRef idx="0">
              <a:schemeClr val="accent1"/>
            </a:fillRef>
            <a:effectRef idx="0">
              <a:schemeClr val="accent1"/>
            </a:effectRef>
            <a:fontRef idx="minor">
              <a:schemeClr val="tx1"/>
            </a:fontRef>
          </p:style>
        </p:cxnSp>
      </p:grpSp>
      <p:sp>
        <p:nvSpPr>
          <p:cNvPr id="66" name="Text Placeholder 29">
            <a:extLst>
              <a:ext uri="{FF2B5EF4-FFF2-40B4-BE49-F238E27FC236}">
                <a16:creationId xmlns:a16="http://schemas.microsoft.com/office/drawing/2014/main" id="{A84A104E-095F-1644-9F4C-BDE03A1D4ED1}"/>
              </a:ext>
            </a:extLst>
          </p:cNvPr>
          <p:cNvSpPr>
            <a:spLocks noGrp="1"/>
          </p:cNvSpPr>
          <p:nvPr>
            <p:ph type="body" sz="quarter" idx="93" hasCustomPrompt="1"/>
          </p:nvPr>
        </p:nvSpPr>
        <p:spPr>
          <a:xfrm>
            <a:off x="691430"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83" name="Text Placeholder 29">
            <a:extLst>
              <a:ext uri="{FF2B5EF4-FFF2-40B4-BE49-F238E27FC236}">
                <a16:creationId xmlns:a16="http://schemas.microsoft.com/office/drawing/2014/main" id="{7375E2CC-CDE9-3C41-847D-5974D799A6F8}"/>
              </a:ext>
            </a:extLst>
          </p:cNvPr>
          <p:cNvSpPr>
            <a:spLocks noGrp="1"/>
          </p:cNvSpPr>
          <p:nvPr>
            <p:ph type="body" sz="quarter" idx="94" hasCustomPrompt="1"/>
          </p:nvPr>
        </p:nvSpPr>
        <p:spPr>
          <a:xfrm>
            <a:off x="691430"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84" name="Text Placeholder 29">
            <a:extLst>
              <a:ext uri="{FF2B5EF4-FFF2-40B4-BE49-F238E27FC236}">
                <a16:creationId xmlns:a16="http://schemas.microsoft.com/office/drawing/2014/main" id="{609EC614-392F-FD43-B1F5-8660DF8E19DE}"/>
              </a:ext>
            </a:extLst>
          </p:cNvPr>
          <p:cNvSpPr>
            <a:spLocks noGrp="1"/>
          </p:cNvSpPr>
          <p:nvPr>
            <p:ph type="body" sz="quarter" idx="95" hasCustomPrompt="1"/>
          </p:nvPr>
        </p:nvSpPr>
        <p:spPr>
          <a:xfrm>
            <a:off x="2442592"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85" name="Text Placeholder 12">
            <a:extLst>
              <a:ext uri="{FF2B5EF4-FFF2-40B4-BE49-F238E27FC236}">
                <a16:creationId xmlns:a16="http://schemas.microsoft.com/office/drawing/2014/main" id="{7CA087AF-642B-5848-8DB0-8175438B41B3}"/>
              </a:ext>
            </a:extLst>
          </p:cNvPr>
          <p:cNvSpPr>
            <a:spLocks noGrp="1"/>
          </p:cNvSpPr>
          <p:nvPr>
            <p:ph type="body" sz="quarter" idx="96" hasCustomPrompt="1"/>
          </p:nvPr>
        </p:nvSpPr>
        <p:spPr>
          <a:xfrm>
            <a:off x="2926176"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88" name="Text Placeholder 29">
            <a:extLst>
              <a:ext uri="{FF2B5EF4-FFF2-40B4-BE49-F238E27FC236}">
                <a16:creationId xmlns:a16="http://schemas.microsoft.com/office/drawing/2014/main" id="{4DC3B094-9ACF-8546-91C5-3E759565455A}"/>
              </a:ext>
            </a:extLst>
          </p:cNvPr>
          <p:cNvSpPr>
            <a:spLocks noGrp="1"/>
          </p:cNvSpPr>
          <p:nvPr>
            <p:ph type="body" sz="quarter" idx="98" hasCustomPrompt="1"/>
          </p:nvPr>
        </p:nvSpPr>
        <p:spPr>
          <a:xfrm>
            <a:off x="2442592"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89" name="Text Placeholder 29">
            <a:extLst>
              <a:ext uri="{FF2B5EF4-FFF2-40B4-BE49-F238E27FC236}">
                <a16:creationId xmlns:a16="http://schemas.microsoft.com/office/drawing/2014/main" id="{50A68426-10F7-B747-9861-CE5019F0D580}"/>
              </a:ext>
            </a:extLst>
          </p:cNvPr>
          <p:cNvSpPr>
            <a:spLocks noGrp="1"/>
          </p:cNvSpPr>
          <p:nvPr>
            <p:ph type="body" sz="quarter" idx="99" hasCustomPrompt="1"/>
          </p:nvPr>
        </p:nvSpPr>
        <p:spPr>
          <a:xfrm>
            <a:off x="2442592"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90" name="Text Placeholder 29">
            <a:extLst>
              <a:ext uri="{FF2B5EF4-FFF2-40B4-BE49-F238E27FC236}">
                <a16:creationId xmlns:a16="http://schemas.microsoft.com/office/drawing/2014/main" id="{30D1B98E-80E5-884B-9774-3EB1CB6A91FF}"/>
              </a:ext>
            </a:extLst>
          </p:cNvPr>
          <p:cNvSpPr>
            <a:spLocks noGrp="1"/>
          </p:cNvSpPr>
          <p:nvPr>
            <p:ph type="body" sz="quarter" idx="100" hasCustomPrompt="1"/>
          </p:nvPr>
        </p:nvSpPr>
        <p:spPr>
          <a:xfrm>
            <a:off x="4176502"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91" name="Text Placeholder 12">
            <a:extLst>
              <a:ext uri="{FF2B5EF4-FFF2-40B4-BE49-F238E27FC236}">
                <a16:creationId xmlns:a16="http://schemas.microsoft.com/office/drawing/2014/main" id="{3E84C9F8-A158-B74C-BEEC-7AA411E0AF88}"/>
              </a:ext>
            </a:extLst>
          </p:cNvPr>
          <p:cNvSpPr>
            <a:spLocks noGrp="1"/>
          </p:cNvSpPr>
          <p:nvPr>
            <p:ph type="body" sz="quarter" idx="101" hasCustomPrompt="1"/>
          </p:nvPr>
        </p:nvSpPr>
        <p:spPr>
          <a:xfrm>
            <a:off x="4660086"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94" name="Text Placeholder 29">
            <a:extLst>
              <a:ext uri="{FF2B5EF4-FFF2-40B4-BE49-F238E27FC236}">
                <a16:creationId xmlns:a16="http://schemas.microsoft.com/office/drawing/2014/main" id="{856B94F4-A762-6646-ACA4-4B9E2F94C93E}"/>
              </a:ext>
            </a:extLst>
          </p:cNvPr>
          <p:cNvSpPr>
            <a:spLocks noGrp="1"/>
          </p:cNvSpPr>
          <p:nvPr>
            <p:ph type="body" sz="quarter" idx="103" hasCustomPrompt="1"/>
          </p:nvPr>
        </p:nvSpPr>
        <p:spPr>
          <a:xfrm>
            <a:off x="4176502"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95" name="Text Placeholder 29">
            <a:extLst>
              <a:ext uri="{FF2B5EF4-FFF2-40B4-BE49-F238E27FC236}">
                <a16:creationId xmlns:a16="http://schemas.microsoft.com/office/drawing/2014/main" id="{409E9072-6B74-0A4F-A3D5-DBB14ED4E843}"/>
              </a:ext>
            </a:extLst>
          </p:cNvPr>
          <p:cNvSpPr>
            <a:spLocks noGrp="1"/>
          </p:cNvSpPr>
          <p:nvPr>
            <p:ph type="body" sz="quarter" idx="104" hasCustomPrompt="1"/>
          </p:nvPr>
        </p:nvSpPr>
        <p:spPr>
          <a:xfrm>
            <a:off x="4176502"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99" name="Text Placeholder 29">
            <a:extLst>
              <a:ext uri="{FF2B5EF4-FFF2-40B4-BE49-F238E27FC236}">
                <a16:creationId xmlns:a16="http://schemas.microsoft.com/office/drawing/2014/main" id="{475936E4-FD72-314C-8664-1339050B4F4A}"/>
              </a:ext>
            </a:extLst>
          </p:cNvPr>
          <p:cNvSpPr>
            <a:spLocks noGrp="1"/>
          </p:cNvSpPr>
          <p:nvPr>
            <p:ph type="body" sz="quarter" idx="107" hasCustomPrompt="1"/>
          </p:nvPr>
        </p:nvSpPr>
        <p:spPr>
          <a:xfrm>
            <a:off x="6499580" y="2075439"/>
            <a:ext cx="2257427" cy="326159"/>
          </a:xfrm>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err="1"/>
              <a:t>Your</a:t>
            </a:r>
            <a:r>
              <a:rPr lang="pt-PT"/>
              <a:t> speakers</a:t>
            </a:r>
          </a:p>
        </p:txBody>
      </p:sp>
      <p:sp>
        <p:nvSpPr>
          <p:cNvPr id="117" name="Text Placeholder 29">
            <a:extLst>
              <a:ext uri="{FF2B5EF4-FFF2-40B4-BE49-F238E27FC236}">
                <a16:creationId xmlns:a16="http://schemas.microsoft.com/office/drawing/2014/main" id="{58CDB490-247B-D344-AE4A-205C2A164BEB}"/>
              </a:ext>
            </a:extLst>
          </p:cNvPr>
          <p:cNvSpPr>
            <a:spLocks noGrp="1"/>
          </p:cNvSpPr>
          <p:nvPr>
            <p:ph type="body" sz="quarter" idx="121" hasCustomPrompt="1"/>
          </p:nvPr>
        </p:nvSpPr>
        <p:spPr>
          <a:xfrm>
            <a:off x="752390" y="2075439"/>
            <a:ext cx="2257426" cy="326159"/>
          </a:xfrm>
        </p:spPr>
        <p:txBody>
          <a:bodyPr>
            <a:noAutofit/>
          </a:bodyPr>
          <a:lstStyle>
            <a:lvl1pPr marL="0" indent="0" algn="ctr">
              <a:buNone/>
              <a:defRPr kumimoji="0" lang="pt-PT" sz="2000" b="1" i="0" u="none" strike="noStrike" kern="1200" cap="none" spc="0" normalizeH="0" baseline="0" dirty="0">
                <a:ln>
                  <a:noFill/>
                </a:ln>
                <a:solidFill>
                  <a:srgbClr val="3C87C1"/>
                </a:solidFill>
                <a:effectLst/>
                <a:uLnTx/>
                <a:uFillTx/>
                <a:latin typeface="EC Square Sans Pro" panose="020B0506040000020004" pitchFamily="34" charset="0"/>
                <a:ea typeface="+mn-ea"/>
                <a:cs typeface="+mn-cs"/>
              </a:defRPr>
            </a:lvl1pPr>
          </a:lstStyle>
          <a:p>
            <a:pPr lvl="0"/>
            <a:r>
              <a:rPr lang="pt-PT" err="1"/>
              <a:t>Your</a:t>
            </a:r>
            <a:r>
              <a:rPr lang="pt-PT"/>
              <a:t> </a:t>
            </a:r>
            <a:r>
              <a:rPr lang="pt-PT" err="1"/>
              <a:t>hosts</a:t>
            </a:r>
            <a:endParaRPr lang="pt-PT"/>
          </a:p>
        </p:txBody>
      </p:sp>
      <p:sp>
        <p:nvSpPr>
          <p:cNvPr id="51" name="Text Placeholder 12">
            <a:extLst>
              <a:ext uri="{FF2B5EF4-FFF2-40B4-BE49-F238E27FC236}">
                <a16:creationId xmlns:a16="http://schemas.microsoft.com/office/drawing/2014/main" id="{1F8DDC44-0E76-D040-B19B-C8DB0FD9DA0F}"/>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59" name="Picture Placeholder 12">
            <a:extLst>
              <a:ext uri="{FF2B5EF4-FFF2-40B4-BE49-F238E27FC236}">
                <a16:creationId xmlns:a16="http://schemas.microsoft.com/office/drawing/2014/main" id="{BE3E1368-57B0-B74E-A827-E5887F17CB36}"/>
              </a:ext>
            </a:extLst>
          </p:cNvPr>
          <p:cNvSpPr>
            <a:spLocks noGrp="1" noChangeAspect="1"/>
          </p:cNvSpPr>
          <p:nvPr>
            <p:ph type="pic" sz="quarter" idx="123" hasCustomPrompt="1"/>
          </p:nvPr>
        </p:nvSpPr>
        <p:spPr>
          <a:xfrm>
            <a:off x="2656176"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62" name="Picture Placeholder 12">
            <a:extLst>
              <a:ext uri="{FF2B5EF4-FFF2-40B4-BE49-F238E27FC236}">
                <a16:creationId xmlns:a16="http://schemas.microsoft.com/office/drawing/2014/main" id="{5989CC6B-DA13-FE4B-88DB-10F1C7EE4C93}"/>
              </a:ext>
            </a:extLst>
          </p:cNvPr>
          <p:cNvSpPr>
            <a:spLocks noGrp="1" noChangeAspect="1"/>
          </p:cNvSpPr>
          <p:nvPr>
            <p:ph type="pic" sz="quarter" idx="125" hasCustomPrompt="1"/>
          </p:nvPr>
        </p:nvSpPr>
        <p:spPr>
          <a:xfrm>
            <a:off x="4390086"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65" name="Text Placeholder 29">
            <a:extLst>
              <a:ext uri="{FF2B5EF4-FFF2-40B4-BE49-F238E27FC236}">
                <a16:creationId xmlns:a16="http://schemas.microsoft.com/office/drawing/2014/main" id="{D848C3EA-D6AE-FA45-83DF-DC3EC2FC4245}"/>
              </a:ext>
            </a:extLst>
          </p:cNvPr>
          <p:cNvSpPr>
            <a:spLocks noGrp="1"/>
          </p:cNvSpPr>
          <p:nvPr>
            <p:ph type="body" sz="quarter" idx="127" hasCustomPrompt="1"/>
          </p:nvPr>
        </p:nvSpPr>
        <p:spPr>
          <a:xfrm>
            <a:off x="6393996"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67" name="Text Placeholder 12">
            <a:extLst>
              <a:ext uri="{FF2B5EF4-FFF2-40B4-BE49-F238E27FC236}">
                <a16:creationId xmlns:a16="http://schemas.microsoft.com/office/drawing/2014/main" id="{9C01B4C0-BB25-1347-8290-DBE5CDC308A5}"/>
              </a:ext>
            </a:extLst>
          </p:cNvPr>
          <p:cNvSpPr>
            <a:spLocks noGrp="1"/>
          </p:cNvSpPr>
          <p:nvPr>
            <p:ph type="body" sz="quarter" idx="128" hasCustomPrompt="1"/>
          </p:nvPr>
        </p:nvSpPr>
        <p:spPr>
          <a:xfrm>
            <a:off x="6877580"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68" name="Picture Placeholder 12">
            <a:extLst>
              <a:ext uri="{FF2B5EF4-FFF2-40B4-BE49-F238E27FC236}">
                <a16:creationId xmlns:a16="http://schemas.microsoft.com/office/drawing/2014/main" id="{BAB9232A-7700-5A4B-8F99-7DCE657D8D37}"/>
              </a:ext>
            </a:extLst>
          </p:cNvPr>
          <p:cNvSpPr>
            <a:spLocks noGrp="1" noChangeAspect="1"/>
          </p:cNvSpPr>
          <p:nvPr>
            <p:ph type="pic" sz="quarter" idx="129" hasCustomPrompt="1"/>
          </p:nvPr>
        </p:nvSpPr>
        <p:spPr>
          <a:xfrm>
            <a:off x="6607580" y="3078731"/>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69" name="Text Placeholder 29">
            <a:extLst>
              <a:ext uri="{FF2B5EF4-FFF2-40B4-BE49-F238E27FC236}">
                <a16:creationId xmlns:a16="http://schemas.microsoft.com/office/drawing/2014/main" id="{EC012C36-0E3B-474F-BD04-A6D54869341B}"/>
              </a:ext>
            </a:extLst>
          </p:cNvPr>
          <p:cNvSpPr>
            <a:spLocks noGrp="1"/>
          </p:cNvSpPr>
          <p:nvPr>
            <p:ph type="body" sz="quarter" idx="130" hasCustomPrompt="1"/>
          </p:nvPr>
        </p:nvSpPr>
        <p:spPr>
          <a:xfrm>
            <a:off x="6393996"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70" name="Text Placeholder 29">
            <a:extLst>
              <a:ext uri="{FF2B5EF4-FFF2-40B4-BE49-F238E27FC236}">
                <a16:creationId xmlns:a16="http://schemas.microsoft.com/office/drawing/2014/main" id="{51846ABA-A0DB-3049-A051-5662C888E4D3}"/>
              </a:ext>
            </a:extLst>
          </p:cNvPr>
          <p:cNvSpPr>
            <a:spLocks noGrp="1"/>
          </p:cNvSpPr>
          <p:nvPr>
            <p:ph type="body" sz="quarter" idx="131" hasCustomPrompt="1"/>
          </p:nvPr>
        </p:nvSpPr>
        <p:spPr>
          <a:xfrm>
            <a:off x="6393996"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71" name="Text Placeholder 29">
            <a:extLst>
              <a:ext uri="{FF2B5EF4-FFF2-40B4-BE49-F238E27FC236}">
                <a16:creationId xmlns:a16="http://schemas.microsoft.com/office/drawing/2014/main" id="{B30EF9D2-0377-ED42-B822-932CC1D04C9D}"/>
              </a:ext>
            </a:extLst>
          </p:cNvPr>
          <p:cNvSpPr>
            <a:spLocks noGrp="1"/>
          </p:cNvSpPr>
          <p:nvPr>
            <p:ph type="body" sz="quarter" idx="132" hasCustomPrompt="1"/>
          </p:nvPr>
        </p:nvSpPr>
        <p:spPr>
          <a:xfrm>
            <a:off x="8145158"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72" name="Text Placeholder 12">
            <a:extLst>
              <a:ext uri="{FF2B5EF4-FFF2-40B4-BE49-F238E27FC236}">
                <a16:creationId xmlns:a16="http://schemas.microsoft.com/office/drawing/2014/main" id="{4843B865-2276-D446-BF88-0A88797B3D85}"/>
              </a:ext>
            </a:extLst>
          </p:cNvPr>
          <p:cNvSpPr>
            <a:spLocks noGrp="1"/>
          </p:cNvSpPr>
          <p:nvPr>
            <p:ph type="body" sz="quarter" idx="133" hasCustomPrompt="1"/>
          </p:nvPr>
        </p:nvSpPr>
        <p:spPr>
          <a:xfrm>
            <a:off x="8628742"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3" name="Text Placeholder 29">
            <a:extLst>
              <a:ext uri="{FF2B5EF4-FFF2-40B4-BE49-F238E27FC236}">
                <a16:creationId xmlns:a16="http://schemas.microsoft.com/office/drawing/2014/main" id="{7AB281C5-958F-8D42-8AB2-385E4EFF2788}"/>
              </a:ext>
            </a:extLst>
          </p:cNvPr>
          <p:cNvSpPr>
            <a:spLocks noGrp="1"/>
          </p:cNvSpPr>
          <p:nvPr>
            <p:ph type="body" sz="quarter" idx="134" hasCustomPrompt="1"/>
          </p:nvPr>
        </p:nvSpPr>
        <p:spPr>
          <a:xfrm>
            <a:off x="8145158"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74" name="Text Placeholder 29">
            <a:extLst>
              <a:ext uri="{FF2B5EF4-FFF2-40B4-BE49-F238E27FC236}">
                <a16:creationId xmlns:a16="http://schemas.microsoft.com/office/drawing/2014/main" id="{00F45DAB-8AD1-3542-83ED-6A2DC7971CC6}"/>
              </a:ext>
            </a:extLst>
          </p:cNvPr>
          <p:cNvSpPr>
            <a:spLocks noGrp="1"/>
          </p:cNvSpPr>
          <p:nvPr>
            <p:ph type="body" sz="quarter" idx="135" hasCustomPrompt="1"/>
          </p:nvPr>
        </p:nvSpPr>
        <p:spPr>
          <a:xfrm>
            <a:off x="8145158"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75" name="Text Placeholder 29">
            <a:extLst>
              <a:ext uri="{FF2B5EF4-FFF2-40B4-BE49-F238E27FC236}">
                <a16:creationId xmlns:a16="http://schemas.microsoft.com/office/drawing/2014/main" id="{930AA27D-EAF9-D24B-9264-05912A58D70E}"/>
              </a:ext>
            </a:extLst>
          </p:cNvPr>
          <p:cNvSpPr>
            <a:spLocks noGrp="1"/>
          </p:cNvSpPr>
          <p:nvPr>
            <p:ph type="body" sz="quarter" idx="136" hasCustomPrompt="1"/>
          </p:nvPr>
        </p:nvSpPr>
        <p:spPr>
          <a:xfrm>
            <a:off x="9879068" y="4494267"/>
            <a:ext cx="1543169" cy="269553"/>
          </a:xfrm>
        </p:spPr>
        <p:txBody>
          <a:bodyPr>
            <a:noAutofit/>
          </a:bodyPr>
          <a:lstStyle>
            <a:lvl1pPr marL="0" indent="0" algn="ctr">
              <a:buNone/>
              <a:defRPr sz="1400" b="1" baseline="0">
                <a:solidFill>
                  <a:srgbClr val="B2E8FA"/>
                </a:solidFill>
              </a:defRPr>
            </a:lvl1pPr>
          </a:lstStyle>
          <a:p>
            <a:pPr lvl="0"/>
            <a:r>
              <a:rPr lang="pt-PT" err="1"/>
              <a:t>Name</a:t>
            </a:r>
            <a:endParaRPr lang="pt-PT"/>
          </a:p>
        </p:txBody>
      </p:sp>
      <p:sp>
        <p:nvSpPr>
          <p:cNvPr id="76" name="Text Placeholder 12">
            <a:extLst>
              <a:ext uri="{FF2B5EF4-FFF2-40B4-BE49-F238E27FC236}">
                <a16:creationId xmlns:a16="http://schemas.microsoft.com/office/drawing/2014/main" id="{7222AAD7-10D1-1247-A294-07721F413D99}"/>
              </a:ext>
            </a:extLst>
          </p:cNvPr>
          <p:cNvSpPr>
            <a:spLocks noGrp="1"/>
          </p:cNvSpPr>
          <p:nvPr>
            <p:ph type="body" sz="quarter" idx="137" hasCustomPrompt="1"/>
          </p:nvPr>
        </p:nvSpPr>
        <p:spPr>
          <a:xfrm>
            <a:off x="10362652" y="5201488"/>
            <a:ext cx="576000" cy="18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7" name="Text Placeholder 29">
            <a:extLst>
              <a:ext uri="{FF2B5EF4-FFF2-40B4-BE49-F238E27FC236}">
                <a16:creationId xmlns:a16="http://schemas.microsoft.com/office/drawing/2014/main" id="{FBAB0B46-096A-9F44-B54A-65479963156D}"/>
              </a:ext>
            </a:extLst>
          </p:cNvPr>
          <p:cNvSpPr>
            <a:spLocks noGrp="1"/>
          </p:cNvSpPr>
          <p:nvPr>
            <p:ph type="body" sz="quarter" idx="138" hasCustomPrompt="1"/>
          </p:nvPr>
        </p:nvSpPr>
        <p:spPr>
          <a:xfrm>
            <a:off x="9879068" y="4770312"/>
            <a:ext cx="1543169" cy="269553"/>
          </a:xfrm>
        </p:spPr>
        <p:txBody>
          <a:bodyPr>
            <a:noAutofit/>
          </a:bodyPr>
          <a:lstStyle>
            <a:lvl1pPr marL="0" indent="0" algn="ctr">
              <a:buNone/>
              <a:defRPr sz="1400" b="1" baseline="0">
                <a:solidFill>
                  <a:schemeClr val="bg1"/>
                </a:solidFill>
              </a:defRPr>
            </a:lvl1pPr>
          </a:lstStyle>
          <a:p>
            <a:pPr lvl="0"/>
            <a:r>
              <a:rPr lang="pt-PT"/>
              <a:t>SURNAME</a:t>
            </a:r>
          </a:p>
        </p:txBody>
      </p:sp>
      <p:sp>
        <p:nvSpPr>
          <p:cNvPr id="78" name="Text Placeholder 29">
            <a:extLst>
              <a:ext uri="{FF2B5EF4-FFF2-40B4-BE49-F238E27FC236}">
                <a16:creationId xmlns:a16="http://schemas.microsoft.com/office/drawing/2014/main" id="{CEA2691E-74C2-BF4C-85A3-9D3E1242553E}"/>
              </a:ext>
            </a:extLst>
          </p:cNvPr>
          <p:cNvSpPr>
            <a:spLocks noGrp="1"/>
          </p:cNvSpPr>
          <p:nvPr>
            <p:ph type="body" sz="quarter" idx="139" hasCustomPrompt="1"/>
          </p:nvPr>
        </p:nvSpPr>
        <p:spPr>
          <a:xfrm>
            <a:off x="9879068" y="5381111"/>
            <a:ext cx="1543169" cy="622874"/>
          </a:xfrm>
        </p:spPr>
        <p:txBody>
          <a:bodyPr>
            <a:noAutofit/>
          </a:bodyPr>
          <a:lstStyle>
            <a:lvl1pPr marL="0" indent="0" algn="ctr">
              <a:buNone/>
              <a:defRPr sz="1200" b="0" baseline="0">
                <a:solidFill>
                  <a:srgbClr val="B2E8FA"/>
                </a:solidFill>
              </a:defRPr>
            </a:lvl1pPr>
          </a:lstStyle>
          <a:p>
            <a:pPr lvl="0"/>
            <a:r>
              <a:rPr lang="pt-PT" err="1"/>
              <a:t>Ocupation</a:t>
            </a:r>
            <a:endParaRPr lang="pt-PT"/>
          </a:p>
        </p:txBody>
      </p:sp>
      <p:sp>
        <p:nvSpPr>
          <p:cNvPr id="80" name="Picture Placeholder 12">
            <a:extLst>
              <a:ext uri="{FF2B5EF4-FFF2-40B4-BE49-F238E27FC236}">
                <a16:creationId xmlns:a16="http://schemas.microsoft.com/office/drawing/2014/main" id="{D615934E-D4F8-4F46-8EC6-ADB28F536792}"/>
              </a:ext>
            </a:extLst>
          </p:cNvPr>
          <p:cNvSpPr>
            <a:spLocks noGrp="1" noChangeAspect="1"/>
          </p:cNvSpPr>
          <p:nvPr>
            <p:ph type="pic" sz="quarter" idx="141" hasCustomPrompt="1"/>
          </p:nvPr>
        </p:nvSpPr>
        <p:spPr>
          <a:xfrm>
            <a:off x="8358742"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sp>
        <p:nvSpPr>
          <p:cNvPr id="82" name="Picture Placeholder 12">
            <a:extLst>
              <a:ext uri="{FF2B5EF4-FFF2-40B4-BE49-F238E27FC236}">
                <a16:creationId xmlns:a16="http://schemas.microsoft.com/office/drawing/2014/main" id="{EFCFEF9D-5638-ED47-A599-410E4A24AFEB}"/>
              </a:ext>
            </a:extLst>
          </p:cNvPr>
          <p:cNvSpPr>
            <a:spLocks noGrp="1" noChangeAspect="1"/>
          </p:cNvSpPr>
          <p:nvPr>
            <p:ph type="pic" sz="quarter" idx="143" hasCustomPrompt="1"/>
          </p:nvPr>
        </p:nvSpPr>
        <p:spPr>
          <a:xfrm>
            <a:off x="10092652" y="3073664"/>
            <a:ext cx="1116000" cy="1116000"/>
          </a:xfrm>
          <a:prstGeom prst="ellipse">
            <a:avLst/>
          </a:prstGeom>
        </p:spPr>
        <p:txBody>
          <a:bodyPr>
            <a:normAutofit/>
          </a:bodyPr>
          <a:lstStyle>
            <a:lvl1pPr marL="0" indent="0">
              <a:buNone/>
              <a:defRPr sz="1600">
                <a:solidFill>
                  <a:schemeClr val="accent6"/>
                </a:solidFill>
              </a:defRPr>
            </a:lvl1pPr>
          </a:lstStyle>
          <a:p>
            <a:r>
              <a:rPr lang="pt-PT"/>
              <a:t>Picture </a:t>
            </a:r>
            <a:r>
              <a:rPr lang="pt-PT" err="1"/>
              <a:t>here</a:t>
            </a:r>
            <a:endParaRPr lang="pt-PT"/>
          </a:p>
        </p:txBody>
      </p:sp>
      <p:pic>
        <p:nvPicPr>
          <p:cNvPr id="86" name="Graphic 85">
            <a:extLst>
              <a:ext uri="{FF2B5EF4-FFF2-40B4-BE49-F238E27FC236}">
                <a16:creationId xmlns:a16="http://schemas.microsoft.com/office/drawing/2014/main" id="{C6C545B6-C9BB-F74F-9113-565C8591B9E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86088" y="2962418"/>
            <a:ext cx="1332000" cy="1332000"/>
          </a:xfrm>
          <a:prstGeom prst="rect">
            <a:avLst/>
          </a:prstGeom>
        </p:spPr>
      </p:pic>
      <p:pic>
        <p:nvPicPr>
          <p:cNvPr id="92" name="Graphic 91">
            <a:extLst>
              <a:ext uri="{FF2B5EF4-FFF2-40B4-BE49-F238E27FC236}">
                <a16:creationId xmlns:a16="http://schemas.microsoft.com/office/drawing/2014/main" id="{CDBC922E-83BA-3344-9D73-D35D56D9CF5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52981" y="2962418"/>
            <a:ext cx="1332000" cy="1332000"/>
          </a:xfrm>
          <a:prstGeom prst="rect">
            <a:avLst/>
          </a:prstGeom>
        </p:spPr>
      </p:pic>
      <p:pic>
        <p:nvPicPr>
          <p:cNvPr id="96" name="Graphic 95">
            <a:extLst>
              <a:ext uri="{FF2B5EF4-FFF2-40B4-BE49-F238E27FC236}">
                <a16:creationId xmlns:a16="http://schemas.microsoft.com/office/drawing/2014/main" id="{47B65FF3-113C-AC43-855E-7D535562A45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8609" y="2962418"/>
            <a:ext cx="1332000" cy="1332000"/>
          </a:xfrm>
          <a:prstGeom prst="rect">
            <a:avLst/>
          </a:prstGeom>
        </p:spPr>
      </p:pic>
      <p:pic>
        <p:nvPicPr>
          <p:cNvPr id="101" name="Graphic 100">
            <a:extLst>
              <a:ext uri="{FF2B5EF4-FFF2-40B4-BE49-F238E27FC236}">
                <a16:creationId xmlns:a16="http://schemas.microsoft.com/office/drawing/2014/main" id="{5FA45483-8301-A248-9D37-A45BDC70219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85139" y="2962418"/>
            <a:ext cx="1332000" cy="1332000"/>
          </a:xfrm>
          <a:prstGeom prst="rect">
            <a:avLst/>
          </a:prstGeom>
        </p:spPr>
      </p:pic>
      <p:pic>
        <p:nvPicPr>
          <p:cNvPr id="102" name="Graphic 101">
            <a:extLst>
              <a:ext uri="{FF2B5EF4-FFF2-40B4-BE49-F238E27FC236}">
                <a16:creationId xmlns:a16="http://schemas.microsoft.com/office/drawing/2014/main" id="{DF714306-5366-A241-961E-D25FBF7039C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52032" y="2962418"/>
            <a:ext cx="1332000" cy="1332000"/>
          </a:xfrm>
          <a:prstGeom prst="rect">
            <a:avLst/>
          </a:prstGeom>
        </p:spPr>
      </p:pic>
      <p:pic>
        <p:nvPicPr>
          <p:cNvPr id="103" name="Graphic 102">
            <a:extLst>
              <a:ext uri="{FF2B5EF4-FFF2-40B4-BE49-F238E27FC236}">
                <a16:creationId xmlns:a16="http://schemas.microsoft.com/office/drawing/2014/main" id="{A67A8D94-3DF9-A24E-A005-840C5C8C5A8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97660" y="2962418"/>
            <a:ext cx="1332000" cy="1332000"/>
          </a:xfrm>
          <a:prstGeom prst="rect">
            <a:avLst/>
          </a:prstGeom>
        </p:spPr>
      </p:pic>
    </p:spTree>
    <p:extLst>
      <p:ext uri="{BB962C8B-B14F-4D97-AF65-F5344CB8AC3E}">
        <p14:creationId xmlns:p14="http://schemas.microsoft.com/office/powerpoint/2010/main" val="2527693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Development Slide 20">
    <p:bg>
      <p:bgPr>
        <a:solidFill>
          <a:schemeClr val="bg1"/>
        </a:solidFill>
        <a:effectLst/>
      </p:bgPr>
    </p:bg>
    <p:spTree>
      <p:nvGrpSpPr>
        <p:cNvPr id="1" name=""/>
        <p:cNvGrpSpPr/>
        <p:nvPr/>
      </p:nvGrpSpPr>
      <p:grpSpPr>
        <a:xfrm>
          <a:off x="0" y="0"/>
          <a:ext cx="0" cy="0"/>
          <a:chOff x="0" y="0"/>
          <a:chExt cx="0" cy="0"/>
        </a:xfrm>
      </p:grpSpPr>
      <p:pic>
        <p:nvPicPr>
          <p:cNvPr id="50" name="Picture 49" descr="A picture containing electronics, dark&#10;&#10;Description automatically generated">
            <a:extLst>
              <a:ext uri="{FF2B5EF4-FFF2-40B4-BE49-F238E27FC236}">
                <a16:creationId xmlns:a16="http://schemas.microsoft.com/office/drawing/2014/main" id="{2483CD22-6BB0-5F43-A56E-8A6B5C710B04}"/>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6200000">
            <a:off x="2819400" y="-2514600"/>
            <a:ext cx="6858000" cy="12192000"/>
          </a:xfrm>
          <a:prstGeom prst="rect">
            <a:avLst/>
          </a:prstGeom>
        </p:spPr>
      </p:pic>
      <p:pic>
        <p:nvPicPr>
          <p:cNvPr id="49" name="Picture 48" descr="A picture containing electronics, dark&#10;&#10;Description automatically generated">
            <a:extLst>
              <a:ext uri="{FF2B5EF4-FFF2-40B4-BE49-F238E27FC236}">
                <a16:creationId xmlns:a16="http://schemas.microsoft.com/office/drawing/2014/main" id="{0BD10F6F-C030-4C44-9FF0-8EB2A8527220}"/>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6200000">
            <a:off x="2667000" y="-2671152"/>
            <a:ext cx="6858000" cy="12192000"/>
          </a:xfrm>
          <a:prstGeom prst="rect">
            <a:avLst/>
          </a:prstGeom>
        </p:spPr>
      </p:pic>
      <p:sp>
        <p:nvSpPr>
          <p:cNvPr id="34" name="Text Placeholder 4">
            <a:extLst>
              <a:ext uri="{FF2B5EF4-FFF2-40B4-BE49-F238E27FC236}">
                <a16:creationId xmlns:a16="http://schemas.microsoft.com/office/drawing/2014/main" id="{FCC92692-5CD2-F04D-B402-9E6E813A779D}"/>
              </a:ext>
            </a:extLst>
          </p:cNvPr>
          <p:cNvSpPr>
            <a:spLocks noGrp="1"/>
          </p:cNvSpPr>
          <p:nvPr>
            <p:ph type="body" sz="quarter" idx="38"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36" name="Title 4">
            <a:extLst>
              <a:ext uri="{FF2B5EF4-FFF2-40B4-BE49-F238E27FC236}">
                <a16:creationId xmlns:a16="http://schemas.microsoft.com/office/drawing/2014/main" id="{26B0D691-2249-1149-92B3-617079E5A3B4}"/>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cxnSp>
        <p:nvCxnSpPr>
          <p:cNvPr id="40" name="Straight Connector 39">
            <a:extLst>
              <a:ext uri="{FF2B5EF4-FFF2-40B4-BE49-F238E27FC236}">
                <a16:creationId xmlns:a16="http://schemas.microsoft.com/office/drawing/2014/main" id="{6B21A1DA-31FD-D24C-9B9D-13699CF5DC32}"/>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7" name="Text Placeholder 6">
            <a:extLst>
              <a:ext uri="{FF2B5EF4-FFF2-40B4-BE49-F238E27FC236}">
                <a16:creationId xmlns:a16="http://schemas.microsoft.com/office/drawing/2014/main" id="{AD04DB97-18B0-3D4C-B247-A1F610EF5FA3}"/>
              </a:ext>
            </a:extLst>
          </p:cNvPr>
          <p:cNvSpPr>
            <a:spLocks noGrp="1"/>
          </p:cNvSpPr>
          <p:nvPr>
            <p:ph type="body" sz="quarter" idx="112" hasCustomPrompt="1"/>
          </p:nvPr>
        </p:nvSpPr>
        <p:spPr>
          <a:xfrm>
            <a:off x="685800" y="1865279"/>
            <a:ext cx="8202438" cy="991505"/>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1" name="Text Placeholder 6">
            <a:extLst>
              <a:ext uri="{FF2B5EF4-FFF2-40B4-BE49-F238E27FC236}">
                <a16:creationId xmlns:a16="http://schemas.microsoft.com/office/drawing/2014/main" id="{DD02AF7C-51C8-B04A-B774-0CC85C4BFEEC}"/>
              </a:ext>
            </a:extLst>
          </p:cNvPr>
          <p:cNvSpPr>
            <a:spLocks noGrp="1"/>
          </p:cNvSpPr>
          <p:nvPr>
            <p:ph type="body" sz="quarter" idx="113" hasCustomPrompt="1"/>
          </p:nvPr>
        </p:nvSpPr>
        <p:spPr>
          <a:xfrm>
            <a:off x="1073074" y="1983272"/>
            <a:ext cx="2339980" cy="73454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20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33" name="Text Placeholder 25">
            <a:extLst>
              <a:ext uri="{FF2B5EF4-FFF2-40B4-BE49-F238E27FC236}">
                <a16:creationId xmlns:a16="http://schemas.microsoft.com/office/drawing/2014/main" id="{7BE6CDBC-FD58-BF45-BCA5-827FCF0A3F92}"/>
              </a:ext>
            </a:extLst>
          </p:cNvPr>
          <p:cNvSpPr>
            <a:spLocks noGrp="1"/>
          </p:cNvSpPr>
          <p:nvPr>
            <p:ph type="body" sz="quarter" idx="34" hasCustomPrompt="1"/>
          </p:nvPr>
        </p:nvSpPr>
        <p:spPr>
          <a:xfrm>
            <a:off x="4940441" y="1941853"/>
            <a:ext cx="3665435" cy="83865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p:txBody>
      </p:sp>
      <p:sp>
        <p:nvSpPr>
          <p:cNvPr id="41" name="Text Placeholder 6">
            <a:extLst>
              <a:ext uri="{FF2B5EF4-FFF2-40B4-BE49-F238E27FC236}">
                <a16:creationId xmlns:a16="http://schemas.microsoft.com/office/drawing/2014/main" id="{D9BAB012-EA53-3843-B278-4A459D887BB4}"/>
              </a:ext>
            </a:extLst>
          </p:cNvPr>
          <p:cNvSpPr>
            <a:spLocks noGrp="1"/>
          </p:cNvSpPr>
          <p:nvPr>
            <p:ph type="body" sz="quarter" idx="114" hasCustomPrompt="1"/>
          </p:nvPr>
        </p:nvSpPr>
        <p:spPr>
          <a:xfrm>
            <a:off x="2615365" y="3363570"/>
            <a:ext cx="7456723" cy="991505"/>
          </a:xfrm>
          <a:blipFill>
            <a:blip r:embed="rId4" cstate="email">
              <a:extLst>
                <a:ext uri="{28A0092B-C50C-407E-A947-70E740481C1C}">
                  <a14:useLocalDpi xmlns:a14="http://schemas.microsoft.com/office/drawing/2010/main"/>
                </a:ext>
              </a:extLst>
            </a:blip>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42" name="Text Placeholder 6">
            <a:extLst>
              <a:ext uri="{FF2B5EF4-FFF2-40B4-BE49-F238E27FC236}">
                <a16:creationId xmlns:a16="http://schemas.microsoft.com/office/drawing/2014/main" id="{9C30898C-AF90-EC47-9D8E-BE197B5C0066}"/>
              </a:ext>
            </a:extLst>
          </p:cNvPr>
          <p:cNvSpPr>
            <a:spLocks noGrp="1"/>
          </p:cNvSpPr>
          <p:nvPr>
            <p:ph type="body" sz="quarter" idx="115" hasCustomPrompt="1"/>
          </p:nvPr>
        </p:nvSpPr>
        <p:spPr>
          <a:xfrm>
            <a:off x="2970739" y="3481563"/>
            <a:ext cx="2340000" cy="73454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2000" b="1" kern="1200" dirty="0" smtClean="0">
                <a:solidFill>
                  <a:schemeClr val="bg1"/>
                </a:solidFill>
                <a:effectLst>
                  <a:outerShdw blurRad="38100" dist="38100" dir="2700000" algn="tl">
                    <a:srgbClr val="000000">
                      <a:alpha val="43137"/>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43" name="Text Placeholder 25">
            <a:extLst>
              <a:ext uri="{FF2B5EF4-FFF2-40B4-BE49-F238E27FC236}">
                <a16:creationId xmlns:a16="http://schemas.microsoft.com/office/drawing/2014/main" id="{6861C9EB-29BA-4648-83D7-51C5CBA205E2}"/>
              </a:ext>
            </a:extLst>
          </p:cNvPr>
          <p:cNvSpPr>
            <a:spLocks noGrp="1"/>
          </p:cNvSpPr>
          <p:nvPr>
            <p:ph type="body" sz="quarter" idx="116" hasCustomPrompt="1"/>
          </p:nvPr>
        </p:nvSpPr>
        <p:spPr>
          <a:xfrm>
            <a:off x="6279928" y="3429511"/>
            <a:ext cx="3665435" cy="83865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p:txBody>
      </p:sp>
      <p:sp>
        <p:nvSpPr>
          <p:cNvPr id="44" name="Text Placeholder 6">
            <a:extLst>
              <a:ext uri="{FF2B5EF4-FFF2-40B4-BE49-F238E27FC236}">
                <a16:creationId xmlns:a16="http://schemas.microsoft.com/office/drawing/2014/main" id="{C47BD1AE-4B45-F646-BE5C-D773C1FD5703}"/>
              </a:ext>
            </a:extLst>
          </p:cNvPr>
          <p:cNvSpPr>
            <a:spLocks noGrp="1"/>
          </p:cNvSpPr>
          <p:nvPr>
            <p:ph type="body" sz="quarter" idx="117" hasCustomPrompt="1"/>
          </p:nvPr>
        </p:nvSpPr>
        <p:spPr>
          <a:xfrm>
            <a:off x="4927375" y="4902807"/>
            <a:ext cx="6426425" cy="991505"/>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45" name="Text Placeholder 6">
            <a:extLst>
              <a:ext uri="{FF2B5EF4-FFF2-40B4-BE49-F238E27FC236}">
                <a16:creationId xmlns:a16="http://schemas.microsoft.com/office/drawing/2014/main" id="{6AD28E1C-339E-BD4D-B603-23DC46A86737}"/>
              </a:ext>
            </a:extLst>
          </p:cNvPr>
          <p:cNvSpPr>
            <a:spLocks noGrp="1"/>
          </p:cNvSpPr>
          <p:nvPr>
            <p:ph type="body" sz="quarter" idx="118" hasCustomPrompt="1"/>
          </p:nvPr>
        </p:nvSpPr>
        <p:spPr>
          <a:xfrm>
            <a:off x="5250850" y="5020800"/>
            <a:ext cx="2340000" cy="73454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2000" b="1" kern="1200" dirty="0" smtClean="0">
                <a:solidFill>
                  <a:srgbClr val="004494"/>
                </a:solidFill>
                <a:effectLst>
                  <a:outerShdw blurRad="38100" dist="38100" dir="2700000" algn="tl">
                    <a:srgbClr val="000000">
                      <a:alpha val="0"/>
                    </a:srgbClr>
                  </a:outerShdw>
                </a:effectLst>
                <a:latin typeface="EC Square Sans Pro" panose="020B05060400000200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46" name="Text Placeholder 25">
            <a:extLst>
              <a:ext uri="{FF2B5EF4-FFF2-40B4-BE49-F238E27FC236}">
                <a16:creationId xmlns:a16="http://schemas.microsoft.com/office/drawing/2014/main" id="{D5E5E585-1BA3-3644-9473-2BF705BB04D2}"/>
              </a:ext>
            </a:extLst>
          </p:cNvPr>
          <p:cNvSpPr>
            <a:spLocks noGrp="1"/>
          </p:cNvSpPr>
          <p:nvPr>
            <p:ph type="body" sz="quarter" idx="119" hasCustomPrompt="1"/>
          </p:nvPr>
        </p:nvSpPr>
        <p:spPr>
          <a:xfrm>
            <a:off x="7763081" y="4968748"/>
            <a:ext cx="3386114" cy="83865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p:txBody>
      </p:sp>
      <p:sp>
        <p:nvSpPr>
          <p:cNvPr id="19" name="Text Placeholder 12">
            <a:extLst>
              <a:ext uri="{FF2B5EF4-FFF2-40B4-BE49-F238E27FC236}">
                <a16:creationId xmlns:a16="http://schemas.microsoft.com/office/drawing/2014/main" id="{EA489F60-3802-BD4D-805F-44A622644093}"/>
              </a:ext>
            </a:extLst>
          </p:cNvPr>
          <p:cNvSpPr>
            <a:spLocks noGrp="1" noChangeAspect="1"/>
          </p:cNvSpPr>
          <p:nvPr>
            <p:ph type="body" sz="quarter" idx="15" hasCustomPrompt="1"/>
          </p:nvPr>
        </p:nvSpPr>
        <p:spPr>
          <a:xfrm>
            <a:off x="11172715" y="6240998"/>
            <a:ext cx="654894" cy="324000"/>
          </a:xfrm>
          <a:blipFill>
            <a:blip r:embed="rId6"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18" name="Slide Number Placeholder 2">
            <a:extLst>
              <a:ext uri="{FF2B5EF4-FFF2-40B4-BE49-F238E27FC236}">
                <a16:creationId xmlns:a16="http://schemas.microsoft.com/office/drawing/2014/main" id="{C999105E-C9CF-AD49-9E27-4CE263E350D4}"/>
              </a:ext>
            </a:extLst>
          </p:cNvPr>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spTree>
    <p:extLst>
      <p:ext uri="{BB962C8B-B14F-4D97-AF65-F5344CB8AC3E}">
        <p14:creationId xmlns:p14="http://schemas.microsoft.com/office/powerpoint/2010/main" val="1976755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Development Slide 2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25"/>
          <p:cNvSpPr>
            <a:spLocks noGrp="1"/>
          </p:cNvSpPr>
          <p:nvPr>
            <p:ph type="body" sz="quarter" idx="21" hasCustomPrompt="1"/>
          </p:nvPr>
        </p:nvSpPr>
        <p:spPr>
          <a:xfrm>
            <a:off x="838201" y="3713590"/>
            <a:ext cx="3341916" cy="309348"/>
          </a:xfrm>
        </p:spPr>
        <p:txBody>
          <a:bodyPr>
            <a:noAutofit/>
          </a:bodyPr>
          <a:lstStyle>
            <a:lvl1pPr marL="0" indent="0" algn="l">
              <a:buNone/>
              <a:defRPr sz="1800" b="1" baseline="0">
                <a:solidFill>
                  <a:srgbClr val="00B3EF"/>
                </a:solidFill>
              </a:defRPr>
            </a:lvl1pPr>
          </a:lstStyle>
          <a:p>
            <a:pPr lvl="0"/>
            <a:r>
              <a:rPr lang="pt-PT" err="1"/>
              <a:t>Column</a:t>
            </a:r>
            <a:r>
              <a:rPr lang="pt-PT"/>
              <a:t> </a:t>
            </a:r>
            <a:r>
              <a:rPr lang="pt-PT" err="1"/>
              <a:t>name</a:t>
            </a:r>
            <a:endParaRPr lang="pt-PT"/>
          </a:p>
        </p:txBody>
      </p:sp>
      <p:sp>
        <p:nvSpPr>
          <p:cNvPr id="5" name="Text Placeholder 25"/>
          <p:cNvSpPr>
            <a:spLocks noGrp="1"/>
          </p:cNvSpPr>
          <p:nvPr>
            <p:ph type="body" sz="quarter" idx="34" hasCustomPrompt="1"/>
          </p:nvPr>
        </p:nvSpPr>
        <p:spPr>
          <a:xfrm>
            <a:off x="838199" y="4115243"/>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6" name="Text Placeholder 25"/>
          <p:cNvSpPr>
            <a:spLocks noGrp="1"/>
          </p:cNvSpPr>
          <p:nvPr>
            <p:ph type="body" sz="quarter" idx="35" hasCustomPrompt="1"/>
          </p:nvPr>
        </p:nvSpPr>
        <p:spPr>
          <a:xfrm>
            <a:off x="4435091" y="3713590"/>
            <a:ext cx="3341916" cy="309348"/>
          </a:xfrm>
        </p:spPr>
        <p:txBody>
          <a:bodyPr>
            <a:noAutofit/>
          </a:bodyPr>
          <a:lstStyle>
            <a:lvl1pPr marL="0" indent="0" algn="l">
              <a:buNone/>
              <a:defRPr sz="1800" b="1" baseline="0">
                <a:solidFill>
                  <a:srgbClr val="B2E8FA"/>
                </a:solidFill>
              </a:defRPr>
            </a:lvl1pPr>
          </a:lstStyle>
          <a:p>
            <a:pPr lvl="0"/>
            <a:r>
              <a:rPr lang="pt-PT" err="1"/>
              <a:t>Column</a:t>
            </a:r>
            <a:r>
              <a:rPr lang="pt-PT"/>
              <a:t> </a:t>
            </a:r>
            <a:r>
              <a:rPr lang="pt-PT" err="1"/>
              <a:t>name</a:t>
            </a:r>
            <a:endParaRPr lang="pt-PT"/>
          </a:p>
        </p:txBody>
      </p:sp>
      <p:sp>
        <p:nvSpPr>
          <p:cNvPr id="7" name="Text Placeholder 25"/>
          <p:cNvSpPr>
            <a:spLocks noGrp="1"/>
          </p:cNvSpPr>
          <p:nvPr>
            <p:ph type="body" sz="quarter" idx="36" hasCustomPrompt="1"/>
          </p:nvPr>
        </p:nvSpPr>
        <p:spPr>
          <a:xfrm>
            <a:off x="4435091" y="4115243"/>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8" name="Text Placeholder 25"/>
          <p:cNvSpPr>
            <a:spLocks noGrp="1"/>
          </p:cNvSpPr>
          <p:nvPr>
            <p:ph type="body" sz="quarter" idx="37" hasCustomPrompt="1"/>
          </p:nvPr>
        </p:nvSpPr>
        <p:spPr>
          <a:xfrm>
            <a:off x="8031981" y="3713590"/>
            <a:ext cx="3341916" cy="309348"/>
          </a:xfrm>
        </p:spPr>
        <p:txBody>
          <a:bodyPr>
            <a:noAutofit/>
          </a:bodyPr>
          <a:lstStyle>
            <a:lvl1pPr marL="0" indent="0" algn="l">
              <a:buNone/>
              <a:defRPr sz="1800" b="1" baseline="0">
                <a:solidFill>
                  <a:srgbClr val="FF0179"/>
                </a:solidFill>
              </a:defRPr>
            </a:lvl1pPr>
          </a:lstStyle>
          <a:p>
            <a:pPr lvl="0"/>
            <a:r>
              <a:rPr lang="pt-PT" err="1"/>
              <a:t>Column</a:t>
            </a:r>
            <a:r>
              <a:rPr lang="pt-PT"/>
              <a:t> </a:t>
            </a:r>
            <a:r>
              <a:rPr lang="pt-PT" err="1"/>
              <a:t>name</a:t>
            </a:r>
            <a:endParaRPr lang="pt-PT"/>
          </a:p>
        </p:txBody>
      </p:sp>
      <p:sp>
        <p:nvSpPr>
          <p:cNvPr id="9" name="Text Placeholder 25"/>
          <p:cNvSpPr>
            <a:spLocks noGrp="1"/>
          </p:cNvSpPr>
          <p:nvPr>
            <p:ph type="body" sz="quarter" idx="38" hasCustomPrompt="1"/>
          </p:nvPr>
        </p:nvSpPr>
        <p:spPr>
          <a:xfrm>
            <a:off x="8031981" y="4115243"/>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10" name="Text Placeholder 12"/>
          <p:cNvSpPr>
            <a:spLocks noGrp="1"/>
          </p:cNvSpPr>
          <p:nvPr>
            <p:ph type="body" sz="quarter" idx="39" hasCustomPrompt="1"/>
          </p:nvPr>
        </p:nvSpPr>
        <p:spPr>
          <a:xfrm>
            <a:off x="838200" y="3554033"/>
            <a:ext cx="3341916" cy="36000"/>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a:off x="4435091" y="3554033"/>
            <a:ext cx="3341916" cy="36000"/>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2" name="Text Placeholder 12"/>
          <p:cNvSpPr>
            <a:spLocks noGrp="1"/>
          </p:cNvSpPr>
          <p:nvPr>
            <p:ph type="body" sz="quarter" idx="41" hasCustomPrompt="1"/>
          </p:nvPr>
        </p:nvSpPr>
        <p:spPr>
          <a:xfrm>
            <a:off x="8031981" y="3555619"/>
            <a:ext cx="3341916" cy="36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en-US" noProof="0"/>
              <a:t>   </a:t>
            </a:r>
          </a:p>
        </p:txBody>
      </p:sp>
      <p:sp>
        <p:nvSpPr>
          <p:cNvPr id="13"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7" name="Picture Placeholder 16"/>
          <p:cNvSpPr>
            <a:spLocks noGrp="1"/>
          </p:cNvSpPr>
          <p:nvPr>
            <p:ph type="pic" sz="quarter" idx="43"/>
          </p:nvPr>
        </p:nvSpPr>
        <p:spPr>
          <a:xfrm>
            <a:off x="839788" y="1597025"/>
            <a:ext cx="3340100" cy="1831975"/>
          </a:xfrm>
          <a:solidFill>
            <a:schemeClr val="accent6"/>
          </a:solidFill>
        </p:spPr>
        <p:txBody>
          <a:bodyPr/>
          <a:lstStyle/>
          <a:p>
            <a:endParaRPr lang="pt-PT"/>
          </a:p>
        </p:txBody>
      </p:sp>
      <p:sp>
        <p:nvSpPr>
          <p:cNvPr id="18" name="Picture Placeholder 16"/>
          <p:cNvSpPr>
            <a:spLocks noGrp="1"/>
          </p:cNvSpPr>
          <p:nvPr>
            <p:ph type="pic" sz="quarter" idx="44"/>
          </p:nvPr>
        </p:nvSpPr>
        <p:spPr>
          <a:xfrm>
            <a:off x="4436907" y="1597024"/>
            <a:ext cx="3340100" cy="1831975"/>
          </a:xfrm>
          <a:solidFill>
            <a:schemeClr val="accent6"/>
          </a:solidFill>
        </p:spPr>
        <p:txBody>
          <a:bodyPr/>
          <a:lstStyle/>
          <a:p>
            <a:endParaRPr lang="pt-PT"/>
          </a:p>
        </p:txBody>
      </p:sp>
      <p:sp>
        <p:nvSpPr>
          <p:cNvPr id="19" name="Picture Placeholder 16"/>
          <p:cNvSpPr>
            <a:spLocks noGrp="1"/>
          </p:cNvSpPr>
          <p:nvPr>
            <p:ph type="pic" sz="quarter" idx="45"/>
          </p:nvPr>
        </p:nvSpPr>
        <p:spPr>
          <a:xfrm>
            <a:off x="8033797" y="1597978"/>
            <a:ext cx="3340100" cy="1831975"/>
          </a:xfrm>
          <a:solidFill>
            <a:schemeClr val="accent6"/>
          </a:solidFill>
        </p:spPr>
        <p:txBody>
          <a:bodyPr/>
          <a:lstStyle/>
          <a:p>
            <a:endParaRPr lang="pt-PT"/>
          </a:p>
        </p:txBody>
      </p:sp>
      <p:cxnSp>
        <p:nvCxnSpPr>
          <p:cNvPr id="21" name="Straight Connector 20">
            <a:extLst>
              <a:ext uri="{FF2B5EF4-FFF2-40B4-BE49-F238E27FC236}">
                <a16:creationId xmlns:a16="http://schemas.microsoft.com/office/drawing/2014/main" id="{A0A14085-DCC0-C148-9810-CC803344E3B0}"/>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AA8BF4D4-7276-504C-9960-67CCDDB0FB6F}"/>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259969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Development Slide 2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25"/>
          <p:cNvSpPr>
            <a:spLocks noGrp="1"/>
          </p:cNvSpPr>
          <p:nvPr>
            <p:ph type="body" sz="quarter" idx="21" hasCustomPrompt="1"/>
          </p:nvPr>
        </p:nvSpPr>
        <p:spPr>
          <a:xfrm>
            <a:off x="838201" y="2580115"/>
            <a:ext cx="3341916" cy="309348"/>
          </a:xfrm>
        </p:spPr>
        <p:txBody>
          <a:bodyPr>
            <a:noAutofit/>
          </a:bodyPr>
          <a:lstStyle>
            <a:lvl1pPr marL="0" indent="0" algn="l">
              <a:buNone/>
              <a:defRPr sz="1800" b="1" baseline="0">
                <a:solidFill>
                  <a:srgbClr val="00B3EF"/>
                </a:solidFill>
              </a:defRPr>
            </a:lvl1pPr>
          </a:lstStyle>
          <a:p>
            <a:pPr lvl="0"/>
            <a:r>
              <a:rPr lang="pt-PT" err="1"/>
              <a:t>Column</a:t>
            </a:r>
            <a:r>
              <a:rPr lang="pt-PT"/>
              <a:t> </a:t>
            </a:r>
            <a:r>
              <a:rPr lang="pt-PT" err="1"/>
              <a:t>name</a:t>
            </a:r>
            <a:endParaRPr lang="pt-PT"/>
          </a:p>
        </p:txBody>
      </p:sp>
      <p:sp>
        <p:nvSpPr>
          <p:cNvPr id="5" name="Text Placeholder 25"/>
          <p:cNvSpPr>
            <a:spLocks noGrp="1"/>
          </p:cNvSpPr>
          <p:nvPr>
            <p:ph type="body" sz="quarter" idx="34" hasCustomPrompt="1"/>
          </p:nvPr>
        </p:nvSpPr>
        <p:spPr>
          <a:xfrm>
            <a:off x="838199" y="2981768"/>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6" name="Text Placeholder 25"/>
          <p:cNvSpPr>
            <a:spLocks noGrp="1"/>
          </p:cNvSpPr>
          <p:nvPr>
            <p:ph type="body" sz="quarter" idx="35" hasCustomPrompt="1"/>
          </p:nvPr>
        </p:nvSpPr>
        <p:spPr>
          <a:xfrm>
            <a:off x="4435091" y="2580115"/>
            <a:ext cx="3341916" cy="309348"/>
          </a:xfrm>
        </p:spPr>
        <p:txBody>
          <a:bodyPr>
            <a:noAutofit/>
          </a:bodyPr>
          <a:lstStyle>
            <a:lvl1pPr marL="0" indent="0" algn="l">
              <a:buNone/>
              <a:defRPr sz="1800" b="1" baseline="0">
                <a:solidFill>
                  <a:srgbClr val="B2E8FA"/>
                </a:solidFill>
              </a:defRPr>
            </a:lvl1pPr>
          </a:lstStyle>
          <a:p>
            <a:pPr lvl="0"/>
            <a:r>
              <a:rPr lang="pt-PT" err="1"/>
              <a:t>Column</a:t>
            </a:r>
            <a:r>
              <a:rPr lang="pt-PT"/>
              <a:t> </a:t>
            </a:r>
            <a:r>
              <a:rPr lang="pt-PT" err="1"/>
              <a:t>name</a:t>
            </a:r>
            <a:endParaRPr lang="pt-PT"/>
          </a:p>
        </p:txBody>
      </p:sp>
      <p:sp>
        <p:nvSpPr>
          <p:cNvPr id="7" name="Text Placeholder 25"/>
          <p:cNvSpPr>
            <a:spLocks noGrp="1"/>
          </p:cNvSpPr>
          <p:nvPr>
            <p:ph type="body" sz="quarter" idx="36" hasCustomPrompt="1"/>
          </p:nvPr>
        </p:nvSpPr>
        <p:spPr>
          <a:xfrm>
            <a:off x="4435091" y="2981768"/>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8" name="Text Placeholder 25"/>
          <p:cNvSpPr>
            <a:spLocks noGrp="1"/>
          </p:cNvSpPr>
          <p:nvPr>
            <p:ph type="body" sz="quarter" idx="37" hasCustomPrompt="1"/>
          </p:nvPr>
        </p:nvSpPr>
        <p:spPr>
          <a:xfrm>
            <a:off x="8031981" y="2580115"/>
            <a:ext cx="3341916" cy="309348"/>
          </a:xfrm>
        </p:spPr>
        <p:txBody>
          <a:bodyPr>
            <a:noAutofit/>
          </a:bodyPr>
          <a:lstStyle>
            <a:lvl1pPr marL="0" indent="0" algn="l">
              <a:buNone/>
              <a:defRPr sz="1800" b="1" baseline="0">
                <a:solidFill>
                  <a:srgbClr val="FF0179"/>
                </a:solidFill>
              </a:defRPr>
            </a:lvl1pPr>
          </a:lstStyle>
          <a:p>
            <a:pPr lvl="0"/>
            <a:r>
              <a:rPr lang="pt-PT" err="1"/>
              <a:t>Column</a:t>
            </a:r>
            <a:r>
              <a:rPr lang="pt-PT"/>
              <a:t> </a:t>
            </a:r>
            <a:r>
              <a:rPr lang="pt-PT" err="1"/>
              <a:t>name</a:t>
            </a:r>
            <a:endParaRPr lang="pt-PT"/>
          </a:p>
        </p:txBody>
      </p:sp>
      <p:sp>
        <p:nvSpPr>
          <p:cNvPr id="9" name="Text Placeholder 25"/>
          <p:cNvSpPr>
            <a:spLocks noGrp="1"/>
          </p:cNvSpPr>
          <p:nvPr>
            <p:ph type="body" sz="quarter" idx="38" hasCustomPrompt="1"/>
          </p:nvPr>
        </p:nvSpPr>
        <p:spPr>
          <a:xfrm>
            <a:off x="8031981" y="2981768"/>
            <a:ext cx="3341916" cy="20443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r>
              <a:rPr lang="pt-PT" err="1"/>
              <a:t>Excepteur</a:t>
            </a:r>
            <a:r>
              <a:rPr lang="pt-PT"/>
              <a:t> </a:t>
            </a:r>
            <a:r>
              <a:rPr lang="pt-PT" err="1"/>
              <a:t>sint</a:t>
            </a:r>
            <a:r>
              <a:rPr lang="pt-PT"/>
              <a:t> </a:t>
            </a:r>
            <a:r>
              <a:rPr lang="pt-PT" err="1"/>
              <a:t>occaecat</a:t>
            </a:r>
            <a:r>
              <a:rPr lang="pt-PT"/>
              <a:t> </a:t>
            </a:r>
            <a:r>
              <a:rPr lang="pt-PT" err="1"/>
              <a:t>cupidatat</a:t>
            </a:r>
            <a:r>
              <a:rPr lang="pt-PT"/>
              <a:t> non </a:t>
            </a:r>
            <a:r>
              <a:rPr lang="pt-PT" err="1"/>
              <a:t>proident</a:t>
            </a:r>
            <a:r>
              <a:rPr lang="pt-PT"/>
              <a:t>, </a:t>
            </a:r>
            <a:r>
              <a:rPr lang="pt-PT" err="1"/>
              <a:t>sunt</a:t>
            </a:r>
            <a:r>
              <a:rPr lang="pt-PT"/>
              <a:t> in culpa qui </a:t>
            </a:r>
            <a:r>
              <a:rPr lang="pt-PT" err="1"/>
              <a:t>officia</a:t>
            </a:r>
            <a:r>
              <a:rPr lang="pt-PT"/>
              <a:t> </a:t>
            </a:r>
            <a:r>
              <a:rPr lang="pt-PT" err="1"/>
              <a:t>deserunt</a:t>
            </a:r>
            <a:r>
              <a:rPr lang="pt-PT"/>
              <a:t> </a:t>
            </a:r>
            <a:r>
              <a:rPr lang="pt-PT" err="1"/>
              <a:t>mollit</a:t>
            </a:r>
            <a:r>
              <a:rPr lang="pt-PT"/>
              <a:t> </a:t>
            </a:r>
            <a:r>
              <a:rPr lang="pt-PT" err="1"/>
              <a:t>anim</a:t>
            </a:r>
            <a:r>
              <a:rPr lang="pt-PT"/>
              <a:t> id </a:t>
            </a:r>
            <a:r>
              <a:rPr lang="pt-PT" err="1"/>
              <a:t>est</a:t>
            </a:r>
            <a:r>
              <a:rPr lang="pt-PT"/>
              <a:t> </a:t>
            </a:r>
            <a:r>
              <a:rPr lang="pt-PT" err="1"/>
              <a:t>laborum</a:t>
            </a:r>
            <a:r>
              <a:rPr lang="pt-PT"/>
              <a:t>.</a:t>
            </a:r>
          </a:p>
        </p:txBody>
      </p:sp>
      <p:sp>
        <p:nvSpPr>
          <p:cNvPr id="10" name="Text Placeholder 12"/>
          <p:cNvSpPr>
            <a:spLocks noGrp="1"/>
          </p:cNvSpPr>
          <p:nvPr>
            <p:ph type="body" sz="quarter" idx="39" hasCustomPrompt="1"/>
          </p:nvPr>
        </p:nvSpPr>
        <p:spPr>
          <a:xfrm>
            <a:off x="838200" y="2420558"/>
            <a:ext cx="3341916" cy="67252"/>
          </a:xfrm>
          <a:solidFill>
            <a:srgbClr val="00B3EF"/>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1" name="Text Placeholder 12"/>
          <p:cNvSpPr>
            <a:spLocks noGrp="1"/>
          </p:cNvSpPr>
          <p:nvPr>
            <p:ph type="body" sz="quarter" idx="40" hasCustomPrompt="1"/>
          </p:nvPr>
        </p:nvSpPr>
        <p:spPr>
          <a:xfrm>
            <a:off x="4435091" y="2420558"/>
            <a:ext cx="3341916" cy="67252"/>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2" name="Text Placeholder 12"/>
          <p:cNvSpPr>
            <a:spLocks noGrp="1"/>
          </p:cNvSpPr>
          <p:nvPr>
            <p:ph type="body" sz="quarter" idx="41" hasCustomPrompt="1"/>
          </p:nvPr>
        </p:nvSpPr>
        <p:spPr>
          <a:xfrm>
            <a:off x="8031981" y="2422144"/>
            <a:ext cx="3341916" cy="67252"/>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13" name="Title 4"/>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1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cxnSp>
        <p:nvCxnSpPr>
          <p:cNvPr id="17" name="Straight Connector 16">
            <a:extLst>
              <a:ext uri="{FF2B5EF4-FFF2-40B4-BE49-F238E27FC236}">
                <a16:creationId xmlns:a16="http://schemas.microsoft.com/office/drawing/2014/main" id="{1FAE1332-2E2B-3544-9CEE-30750AE47530}"/>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F9927AA3-9090-E540-8741-17CDCA4AD874}"/>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869855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Development Slide 23_">
    <p:bg>
      <p:bgPr>
        <a:solidFill>
          <a:srgbClr val="C5E3F3"/>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0CE19D3-EA87-FA41-BE74-795C5E47B6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5" name="Straight Connector 3"/>
          <p:cNvSpPr/>
          <p:nvPr userDrawn="1"/>
        </p:nvSpPr>
        <p:spPr>
          <a:xfrm flipV="1">
            <a:off x="685801" y="3429000"/>
            <a:ext cx="10820387" cy="1"/>
          </a:xfrm>
          <a:prstGeom prst="line">
            <a:avLst/>
          </a:prstGeom>
          <a:ln w="19050">
            <a:solidFill>
              <a:schemeClr val="bg1"/>
            </a:solidFill>
            <a:prstDash val="sysDot"/>
            <a:miter/>
          </a:ln>
        </p:spPr>
        <p:txBody>
          <a:bodyPr lIns="45718" tIns="45718" rIns="45718" bIns="45718"/>
          <a:lstStyle/>
          <a:p>
            <a:endParaRPr/>
          </a:p>
        </p:txBody>
      </p:sp>
      <p:sp>
        <p:nvSpPr>
          <p:cNvPr id="6" name="Text Placeholder 25"/>
          <p:cNvSpPr>
            <a:spLocks noGrp="1"/>
          </p:cNvSpPr>
          <p:nvPr>
            <p:ph type="body" sz="quarter" idx="21" hasCustomPrompt="1"/>
          </p:nvPr>
        </p:nvSpPr>
        <p:spPr>
          <a:xfrm>
            <a:off x="8382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7" name="Text Placeholder 25"/>
          <p:cNvSpPr>
            <a:spLocks noGrp="1"/>
          </p:cNvSpPr>
          <p:nvPr>
            <p:ph type="body" sz="quarter" idx="34" hasCustomPrompt="1"/>
          </p:nvPr>
        </p:nvSpPr>
        <p:spPr>
          <a:xfrm>
            <a:off x="5149994"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0" name="Text Placeholder 25"/>
          <p:cNvSpPr>
            <a:spLocks noGrp="1"/>
          </p:cNvSpPr>
          <p:nvPr>
            <p:ph type="body" sz="quarter" idx="43" hasCustomPrompt="1"/>
          </p:nvPr>
        </p:nvSpPr>
        <p:spPr>
          <a:xfrm>
            <a:off x="2994891"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1" name="Text Placeholder 25"/>
          <p:cNvSpPr>
            <a:spLocks noGrp="1"/>
          </p:cNvSpPr>
          <p:nvPr>
            <p:ph type="body" sz="quarter" idx="44" hasCustomPrompt="1"/>
          </p:nvPr>
        </p:nvSpPr>
        <p:spPr>
          <a:xfrm>
            <a:off x="7305097"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2" name="Text Placeholder 25"/>
          <p:cNvSpPr>
            <a:spLocks noGrp="1"/>
          </p:cNvSpPr>
          <p:nvPr>
            <p:ph type="body" sz="quarter" idx="45" hasCustomPrompt="1"/>
          </p:nvPr>
        </p:nvSpPr>
        <p:spPr>
          <a:xfrm>
            <a:off x="839788"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3" name="Text Placeholder 25"/>
          <p:cNvSpPr>
            <a:spLocks noGrp="1"/>
          </p:cNvSpPr>
          <p:nvPr>
            <p:ph type="body" sz="quarter" idx="46" hasCustomPrompt="1"/>
          </p:nvPr>
        </p:nvSpPr>
        <p:spPr>
          <a:xfrm>
            <a:off x="9460200" y="4115241"/>
            <a:ext cx="1893600" cy="2044391"/>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p>
        </p:txBody>
      </p:sp>
      <p:sp>
        <p:nvSpPr>
          <p:cNvPr id="14" name="Text Placeholder 25"/>
          <p:cNvSpPr>
            <a:spLocks noGrp="1"/>
          </p:cNvSpPr>
          <p:nvPr>
            <p:ph type="body" sz="quarter" idx="47" hasCustomPrompt="1"/>
          </p:nvPr>
        </p:nvSpPr>
        <p:spPr>
          <a:xfrm>
            <a:off x="73047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5" name="Text Placeholder 25"/>
          <p:cNvSpPr>
            <a:spLocks noGrp="1"/>
          </p:cNvSpPr>
          <p:nvPr>
            <p:ph type="body" sz="quarter" idx="48" hasCustomPrompt="1"/>
          </p:nvPr>
        </p:nvSpPr>
        <p:spPr>
          <a:xfrm>
            <a:off x="29937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6" name="Text Placeholder 25"/>
          <p:cNvSpPr>
            <a:spLocks noGrp="1"/>
          </p:cNvSpPr>
          <p:nvPr>
            <p:ph type="body" sz="quarter" idx="49" hasCustomPrompt="1"/>
          </p:nvPr>
        </p:nvSpPr>
        <p:spPr>
          <a:xfrm>
            <a:off x="5149201"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7" name="Text Placeholder 25"/>
          <p:cNvSpPr>
            <a:spLocks noGrp="1"/>
          </p:cNvSpPr>
          <p:nvPr>
            <p:ph type="body" sz="quarter" idx="50" hasCustomPrompt="1"/>
          </p:nvPr>
        </p:nvSpPr>
        <p:spPr>
          <a:xfrm>
            <a:off x="9460200" y="3661798"/>
            <a:ext cx="1893598" cy="309348"/>
          </a:xfrm>
        </p:spPr>
        <p:txBody>
          <a:bodyPr>
            <a:noAutofit/>
          </a:bodyPr>
          <a:lstStyle>
            <a:lvl1pPr marL="0" indent="0" algn="ctr">
              <a:buNone/>
              <a:defRPr sz="1600" b="1" baseline="0">
                <a:solidFill>
                  <a:srgbClr val="FF0179"/>
                </a:solidFill>
              </a:defRPr>
            </a:lvl1pPr>
          </a:lstStyle>
          <a:p>
            <a:pPr lvl="0"/>
            <a:r>
              <a:rPr lang="pt-PT" err="1"/>
              <a:t>Text</a:t>
            </a:r>
            <a:endParaRPr lang="pt-PT"/>
          </a:p>
        </p:txBody>
      </p:sp>
      <p:sp>
        <p:nvSpPr>
          <p:cNvPr id="18" name="Text Placeholder 12"/>
          <p:cNvSpPr>
            <a:spLocks noGrp="1" noChangeAspect="1"/>
          </p:cNvSpPr>
          <p:nvPr>
            <p:ph type="body" sz="quarter" idx="76" hasCustomPrompt="1"/>
          </p:nvPr>
        </p:nvSpPr>
        <p:spPr>
          <a:xfrm>
            <a:off x="13537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0" name="Text Placeholder 12"/>
          <p:cNvSpPr>
            <a:spLocks noGrp="1" noChangeAspect="1"/>
          </p:cNvSpPr>
          <p:nvPr>
            <p:ph type="body" sz="quarter" idx="77" hasCustomPrompt="1"/>
          </p:nvPr>
        </p:nvSpPr>
        <p:spPr>
          <a:xfrm>
            <a:off x="35092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1" name="Text Placeholder 12"/>
          <p:cNvSpPr>
            <a:spLocks noGrp="1" noChangeAspect="1"/>
          </p:cNvSpPr>
          <p:nvPr>
            <p:ph type="body" sz="quarter" idx="78" hasCustomPrompt="1"/>
          </p:nvPr>
        </p:nvSpPr>
        <p:spPr>
          <a:xfrm>
            <a:off x="56647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2" name="Text Placeholder 12"/>
          <p:cNvSpPr>
            <a:spLocks noGrp="1" noChangeAspect="1"/>
          </p:cNvSpPr>
          <p:nvPr>
            <p:ph type="body" sz="quarter" idx="79" hasCustomPrompt="1"/>
          </p:nvPr>
        </p:nvSpPr>
        <p:spPr>
          <a:xfrm>
            <a:off x="9975755"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sp>
        <p:nvSpPr>
          <p:cNvPr id="23" name="Text Placeholder 12"/>
          <p:cNvSpPr>
            <a:spLocks noGrp="1" noChangeAspect="1"/>
          </p:cNvSpPr>
          <p:nvPr>
            <p:ph type="body" sz="quarter" idx="80" hasCustomPrompt="1"/>
          </p:nvPr>
        </p:nvSpPr>
        <p:spPr>
          <a:xfrm>
            <a:off x="7820256" y="2333714"/>
            <a:ext cx="862488" cy="862488"/>
          </a:xfrm>
          <a:prstGeom prst="ellipse">
            <a:avLst/>
          </a:prstGeom>
          <a:noFill/>
        </p:spPr>
        <p:txBody>
          <a:bodyPr anchor="ctr">
            <a:noAutofit/>
          </a:bodyPr>
          <a:lstStyle>
            <a:lvl1pPr marL="0" indent="0" algn="ctr">
              <a:buNone/>
              <a:defRPr sz="1000">
                <a:solidFill>
                  <a:schemeClr val="accent5"/>
                </a:solidFill>
              </a:defRPr>
            </a:lvl1pPr>
          </a:lstStyle>
          <a:p>
            <a:pPr lvl="0"/>
            <a:r>
              <a:rPr lang="en-US"/>
              <a:t>Icon here</a:t>
            </a:r>
            <a:endParaRPr lang="pt-PT"/>
          </a:p>
        </p:txBody>
      </p:sp>
      <p:cxnSp>
        <p:nvCxnSpPr>
          <p:cNvPr id="24" name="Straight Connector 23">
            <a:extLst>
              <a:ext uri="{FF2B5EF4-FFF2-40B4-BE49-F238E27FC236}">
                <a16:creationId xmlns:a16="http://schemas.microsoft.com/office/drawing/2014/main" id="{F05B3194-CFE7-A944-81AD-ECCC470A2961}"/>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B407FE4-4EA0-AF48-8FF5-D383587444F0}"/>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576523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Development Slide 24">
    <p:bg>
      <p:bgPr>
        <a:solidFill>
          <a:srgbClr val="BDE4F5"/>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A666FBD-D519-2348-976C-4D4D781EED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9" name="Text Placeholder 4">
            <a:extLst>
              <a:ext uri="{FF2B5EF4-FFF2-40B4-BE49-F238E27FC236}">
                <a16:creationId xmlns:a16="http://schemas.microsoft.com/office/drawing/2014/main" id="{C2582351-5E77-A04A-9B7B-592E25EB7AD1}"/>
              </a:ext>
            </a:extLst>
          </p:cNvPr>
          <p:cNvSpPr>
            <a:spLocks noGrp="1" noChangeAspect="1"/>
          </p:cNvSpPr>
          <p:nvPr>
            <p:ph type="body" sz="quarter" idx="76" hasCustomPrompt="1"/>
          </p:nvPr>
        </p:nvSpPr>
        <p:spPr>
          <a:xfrm rot="21174796">
            <a:off x="5040945" y="2912855"/>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8" name="Text Placeholder 4">
            <a:extLst>
              <a:ext uri="{FF2B5EF4-FFF2-40B4-BE49-F238E27FC236}">
                <a16:creationId xmlns:a16="http://schemas.microsoft.com/office/drawing/2014/main" id="{BD312268-42AB-5045-B38A-99F5D723C622}"/>
              </a:ext>
            </a:extLst>
          </p:cNvPr>
          <p:cNvSpPr>
            <a:spLocks noGrp="1" noChangeAspect="1"/>
          </p:cNvSpPr>
          <p:nvPr>
            <p:ph type="body" sz="quarter" idx="75" hasCustomPrompt="1"/>
          </p:nvPr>
        </p:nvSpPr>
        <p:spPr>
          <a:xfrm rot="17751522">
            <a:off x="6276707" y="4387395"/>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7" name="Text Placeholder 4">
            <a:extLst>
              <a:ext uri="{FF2B5EF4-FFF2-40B4-BE49-F238E27FC236}">
                <a16:creationId xmlns:a16="http://schemas.microsoft.com/office/drawing/2014/main" id="{8998E4A8-E7DD-944E-B0DE-81ABD5FFAC54}"/>
              </a:ext>
            </a:extLst>
          </p:cNvPr>
          <p:cNvSpPr>
            <a:spLocks noGrp="1" noChangeAspect="1"/>
          </p:cNvSpPr>
          <p:nvPr>
            <p:ph type="body" sz="quarter" idx="74" hasCustomPrompt="1"/>
          </p:nvPr>
        </p:nvSpPr>
        <p:spPr>
          <a:xfrm rot="15080317">
            <a:off x="8164509" y="4447081"/>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6" name="Text Placeholder 4">
            <a:extLst>
              <a:ext uri="{FF2B5EF4-FFF2-40B4-BE49-F238E27FC236}">
                <a16:creationId xmlns:a16="http://schemas.microsoft.com/office/drawing/2014/main" id="{322B0F08-EB09-D54E-B33E-F0E40094A8EE}"/>
              </a:ext>
            </a:extLst>
          </p:cNvPr>
          <p:cNvSpPr>
            <a:spLocks noGrp="1" noChangeAspect="1"/>
          </p:cNvSpPr>
          <p:nvPr>
            <p:ph type="body" sz="quarter" idx="73" hasCustomPrompt="1"/>
          </p:nvPr>
        </p:nvSpPr>
        <p:spPr>
          <a:xfrm rot="11761572">
            <a:off x="9459156" y="3038242"/>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5" name="Text Placeholder 4">
            <a:extLst>
              <a:ext uri="{FF2B5EF4-FFF2-40B4-BE49-F238E27FC236}">
                <a16:creationId xmlns:a16="http://schemas.microsoft.com/office/drawing/2014/main" id="{EBA00389-3978-0C47-B239-08ABEB454A68}"/>
              </a:ext>
            </a:extLst>
          </p:cNvPr>
          <p:cNvSpPr>
            <a:spLocks noGrp="1" noChangeAspect="1"/>
          </p:cNvSpPr>
          <p:nvPr>
            <p:ph type="body" sz="quarter" idx="72" hasCustomPrompt="1"/>
          </p:nvPr>
        </p:nvSpPr>
        <p:spPr>
          <a:xfrm rot="8048625">
            <a:off x="9001319" y="1170464"/>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4" name="Text Placeholder 4">
            <a:extLst>
              <a:ext uri="{FF2B5EF4-FFF2-40B4-BE49-F238E27FC236}">
                <a16:creationId xmlns:a16="http://schemas.microsoft.com/office/drawing/2014/main" id="{6CAFEE32-F6FA-F741-A1DC-D02CEA377F79}"/>
              </a:ext>
            </a:extLst>
          </p:cNvPr>
          <p:cNvSpPr>
            <a:spLocks noGrp="1" noChangeAspect="1"/>
          </p:cNvSpPr>
          <p:nvPr>
            <p:ph type="body" sz="quarter" idx="71" hasCustomPrompt="1"/>
          </p:nvPr>
        </p:nvSpPr>
        <p:spPr>
          <a:xfrm rot="5400000">
            <a:off x="7281414" y="404725"/>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73" name="Text Placeholder 4">
            <a:extLst>
              <a:ext uri="{FF2B5EF4-FFF2-40B4-BE49-F238E27FC236}">
                <a16:creationId xmlns:a16="http://schemas.microsoft.com/office/drawing/2014/main" id="{FD5A25CE-5727-6E4B-A08F-283F68B60004}"/>
              </a:ext>
            </a:extLst>
          </p:cNvPr>
          <p:cNvSpPr>
            <a:spLocks noGrp="1" noChangeAspect="1"/>
          </p:cNvSpPr>
          <p:nvPr>
            <p:ph type="body" sz="quarter" idx="70" hasCustomPrompt="1"/>
          </p:nvPr>
        </p:nvSpPr>
        <p:spPr>
          <a:xfrm rot="2159814">
            <a:off x="5495563" y="1106458"/>
            <a:ext cx="1956491" cy="2016000"/>
          </a:xfrm>
          <a:prstGeom prst="rect">
            <a:avLst/>
          </a:prstGeom>
          <a:blipFill dpi="0"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x-none"/>
              <a:t> </a:t>
            </a:r>
          </a:p>
        </p:txBody>
      </p:sp>
      <p:sp>
        <p:nvSpPr>
          <p:cNvPr id="2" name="Title 1"/>
          <p:cNvSpPr>
            <a:spLocks noGrp="1"/>
          </p:cNvSpPr>
          <p:nvPr>
            <p:ph type="title" hasCustomPrompt="1"/>
          </p:nvPr>
        </p:nvSpPr>
        <p:spPr>
          <a:xfrm>
            <a:off x="838200" y="687704"/>
            <a:ext cx="4958825" cy="356432"/>
          </a:xfrm>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35" name="Text Placeholder 4"/>
          <p:cNvSpPr>
            <a:spLocks noGrp="1"/>
          </p:cNvSpPr>
          <p:nvPr userDrawn="1">
            <p:ph type="body" sz="quarter" idx="42" hasCustomPrompt="1"/>
          </p:nvPr>
        </p:nvSpPr>
        <p:spPr>
          <a:xfrm>
            <a:off x="839788" y="1079980"/>
            <a:ext cx="4958076"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36" name="Text Placeholder 25"/>
          <p:cNvSpPr>
            <a:spLocks noGrp="1"/>
          </p:cNvSpPr>
          <p:nvPr userDrawn="1">
            <p:ph type="body" sz="quarter" idx="45" hasCustomPrompt="1"/>
          </p:nvPr>
        </p:nvSpPr>
        <p:spPr>
          <a:xfrm>
            <a:off x="778729" y="1944688"/>
            <a:ext cx="3928481" cy="147725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B2E8FA"/>
                </a:solidFill>
              </a:defRPr>
            </a:lvl1pPr>
          </a:lstStyle>
          <a:p>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 </a:t>
            </a:r>
            <a:r>
              <a:rPr lang="pt-PT" err="1"/>
              <a:t>inventore</a:t>
            </a:r>
            <a:r>
              <a:rPr lang="pt-PT"/>
              <a:t> </a:t>
            </a:r>
            <a:r>
              <a:rPr lang="pt-PT" err="1"/>
              <a:t>veritatis</a:t>
            </a:r>
            <a:r>
              <a:rPr lang="pt-PT"/>
              <a:t> </a:t>
            </a:r>
            <a:r>
              <a:rPr lang="pt-PT" err="1"/>
              <a:t>et</a:t>
            </a:r>
            <a:r>
              <a:rPr lang="pt-PT"/>
              <a:t> </a:t>
            </a:r>
            <a:r>
              <a:rPr lang="pt-PT" err="1"/>
              <a:t>quasi</a:t>
            </a:r>
            <a:r>
              <a:rPr lang="pt-PT"/>
              <a:t> </a:t>
            </a:r>
            <a:r>
              <a:rPr lang="pt-PT" err="1"/>
              <a:t>architecto</a:t>
            </a:r>
            <a:r>
              <a:rPr lang="pt-PT"/>
              <a:t> </a:t>
            </a:r>
            <a:r>
              <a:rPr lang="pt-PT" err="1"/>
              <a:t>beatae</a:t>
            </a:r>
            <a:r>
              <a:rPr lang="pt-PT"/>
              <a:t> vitae </a:t>
            </a:r>
            <a:r>
              <a:rPr lang="pt-PT" err="1"/>
              <a:t>dicta</a:t>
            </a:r>
            <a:r>
              <a:rPr lang="pt-PT"/>
              <a:t> </a:t>
            </a:r>
            <a:r>
              <a:rPr lang="pt-PT" err="1"/>
              <a:t>sunt</a:t>
            </a:r>
            <a:r>
              <a:rPr lang="pt-PT"/>
              <a:t> </a:t>
            </a:r>
            <a:r>
              <a:rPr lang="pt-PT" err="1"/>
              <a:t>explicabo</a:t>
            </a:r>
            <a:r>
              <a:rPr lang="pt-PT"/>
              <a:t>.</a:t>
            </a:r>
          </a:p>
        </p:txBody>
      </p:sp>
      <p:sp>
        <p:nvSpPr>
          <p:cNvPr id="38" name="Text Placeholder 25"/>
          <p:cNvSpPr>
            <a:spLocks noGrp="1"/>
          </p:cNvSpPr>
          <p:nvPr userDrawn="1">
            <p:ph type="body" sz="quarter" idx="46" hasCustomPrompt="1"/>
          </p:nvPr>
        </p:nvSpPr>
        <p:spPr>
          <a:xfrm>
            <a:off x="5501434" y="3509507"/>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39" name="Text Placeholder 25"/>
          <p:cNvSpPr>
            <a:spLocks noGrp="1"/>
          </p:cNvSpPr>
          <p:nvPr userDrawn="1">
            <p:ph type="body" sz="quarter" idx="47" hasCustomPrompt="1"/>
          </p:nvPr>
        </p:nvSpPr>
        <p:spPr>
          <a:xfrm>
            <a:off x="5501434" y="3774930"/>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0" name="Text Placeholder 25"/>
          <p:cNvSpPr>
            <a:spLocks noGrp="1"/>
          </p:cNvSpPr>
          <p:nvPr userDrawn="1">
            <p:ph type="body" sz="quarter" idx="48" hasCustomPrompt="1"/>
          </p:nvPr>
        </p:nvSpPr>
        <p:spPr>
          <a:xfrm>
            <a:off x="6707191" y="4833990"/>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1" name="Text Placeholder 25"/>
          <p:cNvSpPr>
            <a:spLocks noGrp="1"/>
          </p:cNvSpPr>
          <p:nvPr userDrawn="1">
            <p:ph type="body" sz="quarter" idx="49" hasCustomPrompt="1"/>
          </p:nvPr>
        </p:nvSpPr>
        <p:spPr>
          <a:xfrm>
            <a:off x="6707191" y="5099413"/>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2" name="Text Placeholder 25"/>
          <p:cNvSpPr>
            <a:spLocks noGrp="1"/>
          </p:cNvSpPr>
          <p:nvPr userDrawn="1">
            <p:ph type="body" sz="quarter" idx="50" hasCustomPrompt="1"/>
          </p:nvPr>
        </p:nvSpPr>
        <p:spPr>
          <a:xfrm>
            <a:off x="8465831" y="4833990"/>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3" name="Text Placeholder 25"/>
          <p:cNvSpPr>
            <a:spLocks noGrp="1"/>
          </p:cNvSpPr>
          <p:nvPr userDrawn="1">
            <p:ph type="body" sz="quarter" idx="51" hasCustomPrompt="1"/>
          </p:nvPr>
        </p:nvSpPr>
        <p:spPr>
          <a:xfrm>
            <a:off x="8465831" y="5099413"/>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4" name="Text Placeholder 25"/>
          <p:cNvSpPr>
            <a:spLocks noGrp="1"/>
          </p:cNvSpPr>
          <p:nvPr userDrawn="1">
            <p:ph type="body" sz="quarter" idx="52" hasCustomPrompt="1"/>
          </p:nvPr>
        </p:nvSpPr>
        <p:spPr>
          <a:xfrm>
            <a:off x="9663513" y="3488997"/>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5" name="Text Placeholder 25"/>
          <p:cNvSpPr>
            <a:spLocks noGrp="1"/>
          </p:cNvSpPr>
          <p:nvPr userDrawn="1">
            <p:ph type="body" sz="quarter" idx="53" hasCustomPrompt="1"/>
          </p:nvPr>
        </p:nvSpPr>
        <p:spPr>
          <a:xfrm>
            <a:off x="9663513" y="3754420"/>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6" name="Text Placeholder 25"/>
          <p:cNvSpPr>
            <a:spLocks noGrp="1"/>
          </p:cNvSpPr>
          <p:nvPr userDrawn="1">
            <p:ph type="body" sz="quarter" idx="54" hasCustomPrompt="1"/>
          </p:nvPr>
        </p:nvSpPr>
        <p:spPr>
          <a:xfrm>
            <a:off x="7534707" y="1085761"/>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7" name="Text Placeholder 25"/>
          <p:cNvSpPr>
            <a:spLocks noGrp="1"/>
          </p:cNvSpPr>
          <p:nvPr userDrawn="1">
            <p:ph type="body" sz="quarter" idx="55" hasCustomPrompt="1"/>
          </p:nvPr>
        </p:nvSpPr>
        <p:spPr>
          <a:xfrm>
            <a:off x="7534707" y="1351184"/>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48" name="Text Placeholder 25"/>
          <p:cNvSpPr>
            <a:spLocks noGrp="1"/>
          </p:cNvSpPr>
          <p:nvPr userDrawn="1">
            <p:ph type="body" sz="quarter" idx="56" hasCustomPrompt="1"/>
          </p:nvPr>
        </p:nvSpPr>
        <p:spPr>
          <a:xfrm>
            <a:off x="5917881" y="1776783"/>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49" name="Text Placeholder 25"/>
          <p:cNvSpPr>
            <a:spLocks noGrp="1"/>
          </p:cNvSpPr>
          <p:nvPr userDrawn="1">
            <p:ph type="body" sz="quarter" idx="57" hasCustomPrompt="1"/>
          </p:nvPr>
        </p:nvSpPr>
        <p:spPr>
          <a:xfrm>
            <a:off x="5917881" y="2042206"/>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50" name="Text Placeholder 25"/>
          <p:cNvSpPr>
            <a:spLocks noGrp="1"/>
          </p:cNvSpPr>
          <p:nvPr userDrawn="1">
            <p:ph type="body" sz="quarter" idx="58" hasCustomPrompt="1"/>
          </p:nvPr>
        </p:nvSpPr>
        <p:spPr>
          <a:xfrm>
            <a:off x="9196921" y="1756472"/>
            <a:ext cx="1329749"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baseline="0">
                <a:solidFill>
                  <a:srgbClr val="003764"/>
                </a:solidFill>
              </a:defRPr>
            </a:lvl1pPr>
          </a:lstStyle>
          <a:p>
            <a:r>
              <a:rPr lang="pt-PT" err="1"/>
              <a:t>Text</a:t>
            </a:r>
            <a:endParaRPr lang="pt-PT"/>
          </a:p>
        </p:txBody>
      </p:sp>
      <p:sp>
        <p:nvSpPr>
          <p:cNvPr id="51" name="Text Placeholder 25"/>
          <p:cNvSpPr>
            <a:spLocks noGrp="1"/>
          </p:cNvSpPr>
          <p:nvPr userDrawn="1">
            <p:ph type="body" sz="quarter" idx="59" hasCustomPrompt="1"/>
          </p:nvPr>
        </p:nvSpPr>
        <p:spPr>
          <a:xfrm>
            <a:off x="9196921" y="2021895"/>
            <a:ext cx="1329749" cy="7004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endParaRPr lang="pt-PT"/>
          </a:p>
        </p:txBody>
      </p:sp>
      <p:sp>
        <p:nvSpPr>
          <p:cNvPr id="37" name="Text Placeholder 25"/>
          <p:cNvSpPr>
            <a:spLocks noGrp="1"/>
          </p:cNvSpPr>
          <p:nvPr userDrawn="1">
            <p:ph type="body" sz="quarter" idx="60" hasCustomPrompt="1"/>
          </p:nvPr>
        </p:nvSpPr>
        <p:spPr>
          <a:xfrm>
            <a:off x="7178168" y="2963416"/>
            <a:ext cx="2141575" cy="93386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cap="all" baseline="0">
                <a:solidFill>
                  <a:schemeClr val="bg1"/>
                </a:solidFill>
              </a:defRPr>
            </a:lvl1pPr>
          </a:lstStyle>
          <a:p>
            <a:r>
              <a:rPr lang="pt-PT" err="1"/>
              <a:t>Main</a:t>
            </a:r>
            <a:r>
              <a:rPr lang="pt-PT"/>
              <a:t> </a:t>
            </a:r>
            <a:r>
              <a:rPr lang="pt-PT" err="1"/>
              <a:t>message</a:t>
            </a:r>
            <a:endParaRPr lang="pt-PT"/>
          </a:p>
          <a:p>
            <a:endParaRPr lang="pt-PT"/>
          </a:p>
        </p:txBody>
      </p:sp>
      <p:cxnSp>
        <p:nvCxnSpPr>
          <p:cNvPr id="53" name="Straight Connector 52"/>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0" name="Text Placeholder 12">
            <a:extLst>
              <a:ext uri="{FF2B5EF4-FFF2-40B4-BE49-F238E27FC236}">
                <a16:creationId xmlns:a16="http://schemas.microsoft.com/office/drawing/2014/main" id="{49BB2D2D-2E35-DF4F-B764-59C6A38F81D1}"/>
              </a:ext>
            </a:extLst>
          </p:cNvPr>
          <p:cNvSpPr>
            <a:spLocks noGrp="1" noChangeAspect="1"/>
          </p:cNvSpPr>
          <p:nvPr userDrawn="1">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700599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Development Slide 25">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EFC6FE8E-CA48-6543-A2F6-DBF4105E75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3669" y="2492214"/>
            <a:ext cx="2471445" cy="2489419"/>
          </a:xfrm>
          <a:prstGeom prst="rect">
            <a:avLst/>
          </a:prstGeom>
        </p:spPr>
      </p:pic>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7" name="Arc 12"/>
          <p:cNvSpPr/>
          <p:nvPr userDrawn="1"/>
        </p:nvSpPr>
        <p:spPr>
          <a:xfrm>
            <a:off x="4259372" y="1900335"/>
            <a:ext cx="3673181" cy="3673181"/>
          </a:xfrm>
          <a:prstGeom prst="ellipse">
            <a:avLst/>
          </a:prstGeom>
          <a:ln w="19050">
            <a:solidFill>
              <a:srgbClr val="B2E8FA"/>
            </a:solidFill>
            <a:prstDash val="sysDot"/>
          </a:ln>
        </p:spPr>
        <p:txBody>
          <a:bodyPr lIns="45718" tIns="45718" rIns="45718" bIns="45718" anchor="ctr"/>
          <a:lstStyle/>
          <a:p>
            <a:pPr algn="ctr" defTabSz="1375467">
              <a:defRPr sz="2600">
                <a:latin typeface="EC Square Sans Pro"/>
                <a:ea typeface="EC Square Sans Pro"/>
                <a:cs typeface="EC Square Sans Pro"/>
                <a:sym typeface="EC Square Sans Pro"/>
              </a:defRPr>
            </a:pPr>
            <a:endParaRPr/>
          </a:p>
        </p:txBody>
      </p:sp>
      <p:sp>
        <p:nvSpPr>
          <p:cNvPr id="3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34" name="Text Placeholder 25"/>
          <p:cNvSpPr>
            <a:spLocks noGrp="1"/>
          </p:cNvSpPr>
          <p:nvPr>
            <p:ph type="body" sz="quarter" idx="56" hasCustomPrompt="1"/>
          </p:nvPr>
        </p:nvSpPr>
        <p:spPr>
          <a:xfrm>
            <a:off x="1115366" y="1916389"/>
            <a:ext cx="317633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35" name="Text Placeholder 25"/>
          <p:cNvSpPr>
            <a:spLocks noGrp="1"/>
          </p:cNvSpPr>
          <p:nvPr>
            <p:ph type="body" sz="quarter" idx="57" hasCustomPrompt="1"/>
          </p:nvPr>
        </p:nvSpPr>
        <p:spPr>
          <a:xfrm>
            <a:off x="1115366" y="2181812"/>
            <a:ext cx="3176337" cy="700496"/>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36" name="Text Placeholder 25"/>
          <p:cNvSpPr>
            <a:spLocks noGrp="1"/>
          </p:cNvSpPr>
          <p:nvPr>
            <p:ph type="body" sz="quarter" idx="58" hasCustomPrompt="1"/>
          </p:nvPr>
        </p:nvSpPr>
        <p:spPr>
          <a:xfrm>
            <a:off x="1115366" y="4696262"/>
            <a:ext cx="317633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37" name="Text Placeholder 25"/>
          <p:cNvSpPr>
            <a:spLocks noGrp="1"/>
          </p:cNvSpPr>
          <p:nvPr>
            <p:ph type="body" sz="quarter" idx="59" hasCustomPrompt="1"/>
          </p:nvPr>
        </p:nvSpPr>
        <p:spPr>
          <a:xfrm>
            <a:off x="1115366" y="4961685"/>
            <a:ext cx="3176337" cy="700496"/>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38" name="Text Placeholder 25"/>
          <p:cNvSpPr>
            <a:spLocks noGrp="1"/>
          </p:cNvSpPr>
          <p:nvPr>
            <p:ph type="body" sz="quarter" idx="60" hasCustomPrompt="1"/>
          </p:nvPr>
        </p:nvSpPr>
        <p:spPr>
          <a:xfrm>
            <a:off x="614624" y="3306325"/>
            <a:ext cx="317633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39" name="Text Placeholder 25"/>
          <p:cNvSpPr>
            <a:spLocks noGrp="1"/>
          </p:cNvSpPr>
          <p:nvPr>
            <p:ph type="body" sz="quarter" idx="61" hasCustomPrompt="1"/>
          </p:nvPr>
        </p:nvSpPr>
        <p:spPr>
          <a:xfrm>
            <a:off x="614624" y="3571748"/>
            <a:ext cx="3176337" cy="700496"/>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40" name="Text Placeholder 25"/>
          <p:cNvSpPr>
            <a:spLocks noGrp="1"/>
          </p:cNvSpPr>
          <p:nvPr>
            <p:ph type="body" sz="quarter" idx="62" hasCustomPrompt="1"/>
          </p:nvPr>
        </p:nvSpPr>
        <p:spPr>
          <a:xfrm>
            <a:off x="8400964" y="3306325"/>
            <a:ext cx="317633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41" name="Text Placeholder 25"/>
          <p:cNvSpPr>
            <a:spLocks noGrp="1"/>
          </p:cNvSpPr>
          <p:nvPr>
            <p:ph type="body" sz="quarter" idx="63" hasCustomPrompt="1"/>
          </p:nvPr>
        </p:nvSpPr>
        <p:spPr>
          <a:xfrm>
            <a:off x="8400964" y="3571748"/>
            <a:ext cx="3176337" cy="70049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42" name="Text Placeholder 25"/>
          <p:cNvSpPr>
            <a:spLocks noGrp="1"/>
          </p:cNvSpPr>
          <p:nvPr>
            <p:ph type="body" sz="quarter" idx="64" hasCustomPrompt="1"/>
          </p:nvPr>
        </p:nvSpPr>
        <p:spPr>
          <a:xfrm>
            <a:off x="7842360" y="4696262"/>
            <a:ext cx="317633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43" name="Text Placeholder 25"/>
          <p:cNvSpPr>
            <a:spLocks noGrp="1"/>
          </p:cNvSpPr>
          <p:nvPr>
            <p:ph type="body" sz="quarter" idx="65" hasCustomPrompt="1"/>
          </p:nvPr>
        </p:nvSpPr>
        <p:spPr>
          <a:xfrm>
            <a:off x="7842360" y="4961685"/>
            <a:ext cx="3176337" cy="70049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baseline="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44" name="Text Placeholder 25"/>
          <p:cNvSpPr>
            <a:spLocks noGrp="1"/>
          </p:cNvSpPr>
          <p:nvPr>
            <p:ph type="body" sz="quarter" idx="66" hasCustomPrompt="1"/>
          </p:nvPr>
        </p:nvSpPr>
        <p:spPr>
          <a:xfrm>
            <a:off x="7842360" y="1916389"/>
            <a:ext cx="317633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26" name="Text Placeholder 12"/>
          <p:cNvSpPr>
            <a:spLocks noGrp="1" noChangeAspect="1"/>
          </p:cNvSpPr>
          <p:nvPr>
            <p:ph type="body" sz="quarter" idx="76" hasCustomPrompt="1"/>
          </p:nvPr>
        </p:nvSpPr>
        <p:spPr>
          <a:xfrm>
            <a:off x="5211831" y="2852754"/>
            <a:ext cx="1768338" cy="1768338"/>
          </a:xfrm>
          <a:prstGeom prst="ellipse">
            <a:avLst/>
          </a:prstGeom>
          <a:noFill/>
        </p:spPr>
        <p:txBody>
          <a:bodyPr anchor="ctr">
            <a:noAutofit/>
          </a:bodyPr>
          <a:lstStyle>
            <a:lvl1pPr marL="0" indent="0" algn="ctr">
              <a:buNone/>
              <a:defRPr sz="1000"/>
            </a:lvl1pPr>
          </a:lstStyle>
          <a:p>
            <a:pPr lvl="0"/>
            <a:r>
              <a:rPr lang="en-US"/>
              <a:t>Icon here</a:t>
            </a:r>
            <a:endParaRPr lang="pt-PT"/>
          </a:p>
        </p:txBody>
      </p:sp>
      <p:cxnSp>
        <p:nvCxnSpPr>
          <p:cNvPr id="28" name="Straight Connector 27">
            <a:extLst>
              <a:ext uri="{FF2B5EF4-FFF2-40B4-BE49-F238E27FC236}">
                <a16:creationId xmlns:a16="http://schemas.microsoft.com/office/drawing/2014/main" id="{7D951BC8-D4DD-5E40-9B51-1ECBED48C7EB}"/>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7E65868-CF8E-C140-AEAD-BF6E57318911}"/>
              </a:ext>
            </a:extLst>
          </p:cNvPr>
          <p:cNvSpPr>
            <a:spLocks noGrp="1"/>
          </p:cNvSpPr>
          <p:nvPr>
            <p:ph type="body" sz="quarter" idx="77" hasCustomPrompt="1"/>
          </p:nvPr>
        </p:nvSpPr>
        <p:spPr>
          <a:xfrm>
            <a:off x="7842360" y="2172772"/>
            <a:ext cx="3176337" cy="614363"/>
          </a:xfrm>
          <a:noFill/>
          <a:ln>
            <a:noFill/>
          </a:ln>
        </p:spPr>
        <p:txBody>
          <a:bodyPr wrap="square">
            <a:noAutofit/>
          </a:bodyPr>
          <a:lstStyle>
            <a:lvl1pPr marL="0" indent="0">
              <a:buNone/>
              <a:defRPr lang="pt-PT" sz="1300" dirty="0">
                <a:solidFill>
                  <a:srgbClr val="004494"/>
                </a:solidFill>
              </a:defRPr>
            </a:lvl1pPr>
          </a:lstStyle>
          <a:p>
            <a:r>
              <a:rPr lang="pt-PT" err="1">
                <a:solidFill>
                  <a:schemeClr val="accent2"/>
                </a:solidFill>
              </a:rPr>
              <a:t>Lorem</a:t>
            </a:r>
            <a:r>
              <a:rPr lang="pt-PT">
                <a:solidFill>
                  <a:schemeClr val="accent2"/>
                </a:solidFill>
              </a:rPr>
              <a:t> </a:t>
            </a:r>
            <a:r>
              <a:rPr lang="pt-PT" err="1">
                <a:solidFill>
                  <a:schemeClr val="accent2"/>
                </a:solidFill>
              </a:rPr>
              <a:t>ipsum</a:t>
            </a:r>
            <a:r>
              <a:rPr lang="pt-PT">
                <a:solidFill>
                  <a:schemeClr val="accent2"/>
                </a:solidFill>
              </a:rPr>
              <a:t> </a:t>
            </a:r>
            <a:r>
              <a:rPr lang="pt-PT" err="1">
                <a:solidFill>
                  <a:schemeClr val="accent2"/>
                </a:solidFill>
              </a:rPr>
              <a:t>dolor</a:t>
            </a:r>
            <a:r>
              <a:rPr lang="pt-PT">
                <a:solidFill>
                  <a:schemeClr val="accent2"/>
                </a:solidFill>
              </a:rPr>
              <a:t> </a:t>
            </a:r>
            <a:r>
              <a:rPr lang="pt-PT" err="1">
                <a:solidFill>
                  <a:schemeClr val="accent2"/>
                </a:solidFill>
              </a:rPr>
              <a:t>sit</a:t>
            </a:r>
            <a:r>
              <a:rPr lang="pt-PT">
                <a:solidFill>
                  <a:schemeClr val="accent2"/>
                </a:solidFill>
              </a:rPr>
              <a:t> </a:t>
            </a:r>
            <a:r>
              <a:rPr lang="pt-PT" err="1">
                <a:solidFill>
                  <a:schemeClr val="accent2"/>
                </a:solidFill>
              </a:rPr>
              <a:t>amet</a:t>
            </a:r>
            <a:r>
              <a:rPr lang="pt-PT">
                <a:solidFill>
                  <a:schemeClr val="accent2"/>
                </a:solidFill>
              </a:rPr>
              <a:t>, </a:t>
            </a:r>
            <a:r>
              <a:rPr lang="pt-PT" err="1">
                <a:solidFill>
                  <a:schemeClr val="accent2"/>
                </a:solidFill>
              </a:rPr>
              <a:t>consectetur</a:t>
            </a:r>
            <a:r>
              <a:rPr lang="pt-PT">
                <a:solidFill>
                  <a:schemeClr val="accent2"/>
                </a:solidFill>
              </a:rPr>
              <a:t> </a:t>
            </a:r>
            <a:r>
              <a:rPr lang="pt-PT" err="1">
                <a:solidFill>
                  <a:schemeClr val="accent2"/>
                </a:solidFill>
              </a:rPr>
              <a:t>adipiscing</a:t>
            </a:r>
            <a:r>
              <a:rPr lang="pt-PT">
                <a:solidFill>
                  <a:schemeClr val="accent2"/>
                </a:solidFill>
              </a:rPr>
              <a:t> </a:t>
            </a:r>
            <a:r>
              <a:rPr lang="pt-PT" err="1">
                <a:solidFill>
                  <a:schemeClr val="accent2"/>
                </a:solidFill>
              </a:rPr>
              <a:t>elit</a:t>
            </a:r>
            <a:r>
              <a:rPr lang="pt-PT">
                <a:solidFill>
                  <a:schemeClr val="accent2"/>
                </a:solidFill>
              </a:rPr>
              <a:t>, </a:t>
            </a:r>
            <a:r>
              <a:rPr lang="pt-PT" err="1">
                <a:solidFill>
                  <a:schemeClr val="accent2"/>
                </a:solidFill>
              </a:rPr>
              <a:t>sed</a:t>
            </a:r>
            <a:r>
              <a:rPr lang="pt-PT">
                <a:solidFill>
                  <a:schemeClr val="accent2"/>
                </a:solidFill>
              </a:rPr>
              <a:t> do </a:t>
            </a:r>
            <a:r>
              <a:rPr lang="pt-PT" err="1">
                <a:solidFill>
                  <a:schemeClr val="accent2"/>
                </a:solidFill>
              </a:rPr>
              <a:t>eiusmod</a:t>
            </a:r>
            <a:r>
              <a:rPr lang="pt-PT">
                <a:solidFill>
                  <a:schemeClr val="accent2"/>
                </a:solidFill>
              </a:rPr>
              <a:t> </a:t>
            </a:r>
            <a:r>
              <a:rPr lang="pt-PT" err="1">
                <a:solidFill>
                  <a:schemeClr val="accent2"/>
                </a:solidFill>
              </a:rPr>
              <a:t>tempor</a:t>
            </a:r>
            <a:r>
              <a:rPr lang="pt-PT">
                <a:solidFill>
                  <a:schemeClr val="accent2"/>
                </a:solidFill>
              </a:rPr>
              <a:t> </a:t>
            </a:r>
            <a:r>
              <a:rPr lang="pt-PT" err="1">
                <a:solidFill>
                  <a:schemeClr val="accent2"/>
                </a:solidFill>
              </a:rPr>
              <a:t>incididunt</a:t>
            </a:r>
            <a:r>
              <a:rPr lang="pt-PT">
                <a:solidFill>
                  <a:schemeClr val="accent2"/>
                </a:solidFill>
              </a:rPr>
              <a:t> ut labore </a:t>
            </a:r>
            <a:r>
              <a:rPr lang="pt-PT" err="1">
                <a:solidFill>
                  <a:schemeClr val="accent2"/>
                </a:solidFill>
              </a:rPr>
              <a:t>et</a:t>
            </a:r>
            <a:r>
              <a:rPr lang="pt-PT">
                <a:solidFill>
                  <a:schemeClr val="accent2"/>
                </a:solidFill>
              </a:rPr>
              <a:t> </a:t>
            </a:r>
            <a:r>
              <a:rPr lang="pt-PT" err="1">
                <a:solidFill>
                  <a:schemeClr val="accent2"/>
                </a:solidFill>
              </a:rPr>
              <a:t>dolore</a:t>
            </a:r>
            <a:r>
              <a:rPr lang="pt-PT">
                <a:solidFill>
                  <a:schemeClr val="accent2"/>
                </a:solidFill>
              </a:rPr>
              <a:t> magna </a:t>
            </a:r>
            <a:r>
              <a:rPr lang="pt-PT" err="1">
                <a:solidFill>
                  <a:schemeClr val="accent2"/>
                </a:solidFill>
              </a:rPr>
              <a:t>aliqua</a:t>
            </a:r>
            <a:r>
              <a:rPr lang="pt-PT">
                <a:solidFill>
                  <a:schemeClr val="accent2"/>
                </a:solidFill>
              </a:rPr>
              <a:t>.</a:t>
            </a:r>
          </a:p>
        </p:txBody>
      </p:sp>
      <p:sp>
        <p:nvSpPr>
          <p:cNvPr id="29" name="Text Placeholder 12">
            <a:extLst>
              <a:ext uri="{FF2B5EF4-FFF2-40B4-BE49-F238E27FC236}">
                <a16:creationId xmlns:a16="http://schemas.microsoft.com/office/drawing/2014/main" id="{18CD9B68-F609-9A43-8ACE-6E4FB03BC71E}"/>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8" name="Text Placeholder 7">
            <a:extLst>
              <a:ext uri="{FF2B5EF4-FFF2-40B4-BE49-F238E27FC236}">
                <a16:creationId xmlns:a16="http://schemas.microsoft.com/office/drawing/2014/main" id="{BC6CFE42-B4BA-344C-A0B7-C3D277E21244}"/>
              </a:ext>
            </a:extLst>
          </p:cNvPr>
          <p:cNvSpPr>
            <a:spLocks noGrp="1" noChangeAspect="1"/>
          </p:cNvSpPr>
          <p:nvPr>
            <p:ph type="body" sz="quarter" idx="78" hasCustomPrompt="1"/>
          </p:nvPr>
        </p:nvSpPr>
        <p:spPr>
          <a:xfrm>
            <a:off x="4818949" y="2115549"/>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5" name="Text Placeholder 7">
            <a:extLst>
              <a:ext uri="{FF2B5EF4-FFF2-40B4-BE49-F238E27FC236}">
                <a16:creationId xmlns:a16="http://schemas.microsoft.com/office/drawing/2014/main" id="{5D2BCFE8-F861-1449-A72D-F616885FD367}"/>
              </a:ext>
            </a:extLst>
          </p:cNvPr>
          <p:cNvSpPr>
            <a:spLocks noGrp="1" noChangeAspect="1"/>
          </p:cNvSpPr>
          <p:nvPr>
            <p:ph type="body" sz="quarter" idx="79" hasCustomPrompt="1"/>
          </p:nvPr>
        </p:nvSpPr>
        <p:spPr>
          <a:xfrm>
            <a:off x="7027028" y="2115549"/>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6" name="Text Placeholder 7">
            <a:extLst>
              <a:ext uri="{FF2B5EF4-FFF2-40B4-BE49-F238E27FC236}">
                <a16:creationId xmlns:a16="http://schemas.microsoft.com/office/drawing/2014/main" id="{FADE4880-85DA-BD45-8113-DDF0EDB2C737}"/>
              </a:ext>
            </a:extLst>
          </p:cNvPr>
          <p:cNvSpPr>
            <a:spLocks noGrp="1" noChangeAspect="1"/>
          </p:cNvSpPr>
          <p:nvPr>
            <p:ph type="body" sz="quarter" idx="80" hasCustomPrompt="1"/>
          </p:nvPr>
        </p:nvSpPr>
        <p:spPr>
          <a:xfrm>
            <a:off x="4104896" y="3557180"/>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7" name="Text Placeholder 7">
            <a:extLst>
              <a:ext uri="{FF2B5EF4-FFF2-40B4-BE49-F238E27FC236}">
                <a16:creationId xmlns:a16="http://schemas.microsoft.com/office/drawing/2014/main" id="{DADE29CE-3220-954D-87BB-02474CBF26C7}"/>
              </a:ext>
            </a:extLst>
          </p:cNvPr>
          <p:cNvSpPr>
            <a:spLocks noGrp="1" noChangeAspect="1"/>
          </p:cNvSpPr>
          <p:nvPr>
            <p:ph type="body" sz="quarter" idx="81" hasCustomPrompt="1"/>
          </p:nvPr>
        </p:nvSpPr>
        <p:spPr>
          <a:xfrm>
            <a:off x="4818949" y="5031530"/>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8" name="Text Placeholder 7">
            <a:extLst>
              <a:ext uri="{FF2B5EF4-FFF2-40B4-BE49-F238E27FC236}">
                <a16:creationId xmlns:a16="http://schemas.microsoft.com/office/drawing/2014/main" id="{992AD245-9109-3F42-9444-5EE1C9011D13}"/>
              </a:ext>
            </a:extLst>
          </p:cNvPr>
          <p:cNvSpPr>
            <a:spLocks noGrp="1" noChangeAspect="1"/>
          </p:cNvSpPr>
          <p:nvPr>
            <p:ph type="body" sz="quarter" idx="82" hasCustomPrompt="1"/>
          </p:nvPr>
        </p:nvSpPr>
        <p:spPr>
          <a:xfrm>
            <a:off x="7027028" y="5031530"/>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
        <p:nvSpPr>
          <p:cNvPr id="49" name="Text Placeholder 7">
            <a:extLst>
              <a:ext uri="{FF2B5EF4-FFF2-40B4-BE49-F238E27FC236}">
                <a16:creationId xmlns:a16="http://schemas.microsoft.com/office/drawing/2014/main" id="{FEFA60ED-C263-6846-981A-65737FDD73DD}"/>
              </a:ext>
            </a:extLst>
          </p:cNvPr>
          <p:cNvSpPr>
            <a:spLocks noGrp="1" noChangeAspect="1"/>
          </p:cNvSpPr>
          <p:nvPr>
            <p:ph type="body" sz="quarter" idx="83" hasCustomPrompt="1"/>
          </p:nvPr>
        </p:nvSpPr>
        <p:spPr>
          <a:xfrm>
            <a:off x="7788552" y="3552593"/>
            <a:ext cx="288000" cy="288000"/>
          </a:xfrm>
          <a:prstGeom prst="ellipse">
            <a:avLst/>
          </a:prstGeom>
          <a:solidFill>
            <a:srgbClr val="B2E8FA"/>
          </a:solidFill>
          <a:ln w="19050">
            <a:solidFill>
              <a:srgbClr val="004494"/>
            </a:solidFill>
          </a:ln>
        </p:spPr>
        <p:txBody>
          <a:bodyPr>
            <a:normAutofit/>
          </a:bodyPr>
          <a:lstStyle>
            <a:lvl1pPr marL="0" indent="0">
              <a:buNone/>
              <a:defRPr sz="1600"/>
            </a:lvl1pPr>
          </a:lstStyle>
          <a:p>
            <a:pPr lvl="0"/>
            <a:r>
              <a:rPr lang="x-none"/>
              <a:t>  </a:t>
            </a:r>
          </a:p>
        </p:txBody>
      </p:sp>
    </p:spTree>
    <p:extLst>
      <p:ext uri="{BB962C8B-B14F-4D97-AF65-F5344CB8AC3E}">
        <p14:creationId xmlns:p14="http://schemas.microsoft.com/office/powerpoint/2010/main" val="2771559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Development Slide 26">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grpSp>
        <p:nvGrpSpPr>
          <p:cNvPr id="4" name="Group 73"/>
          <p:cNvGrpSpPr/>
          <p:nvPr userDrawn="1"/>
        </p:nvGrpSpPr>
        <p:grpSpPr>
          <a:xfrm>
            <a:off x="4508054" y="2442037"/>
            <a:ext cx="465988" cy="218146"/>
            <a:chOff x="0" y="0"/>
            <a:chExt cx="465987" cy="218144"/>
          </a:xfrm>
        </p:grpSpPr>
        <p:sp>
          <p:nvSpPr>
            <p:cNvPr id="5" name="Straight Connector 37"/>
            <p:cNvSpPr/>
            <p:nvPr/>
          </p:nvSpPr>
          <p:spPr>
            <a:xfrm flipH="1" flipV="1">
              <a:off x="226513" y="1159"/>
              <a:ext cx="239476" cy="216985"/>
            </a:xfrm>
            <a:prstGeom prst="line">
              <a:avLst/>
            </a:prstGeom>
            <a:noFill/>
            <a:ln w="19050" cap="rnd">
              <a:solidFill>
                <a:srgbClr val="B2E8FA"/>
              </a:solidFill>
              <a:prstDash val="solid"/>
              <a:round/>
            </a:ln>
            <a:effectLst/>
          </p:spPr>
          <p:txBody>
            <a:bodyPr wrap="square" lIns="45718" tIns="45718" rIns="45718" bIns="45718" numCol="1" anchor="t">
              <a:noAutofit/>
            </a:bodyPr>
            <a:lstStyle/>
            <a:p>
              <a:endParaRPr/>
            </a:p>
          </p:txBody>
        </p:sp>
        <p:sp>
          <p:nvSpPr>
            <p:cNvPr id="6" name="Straight Connector 38"/>
            <p:cNvSpPr/>
            <p:nvPr/>
          </p:nvSpPr>
          <p:spPr>
            <a:xfrm flipH="1" flipV="1">
              <a:off x="0" y="-1"/>
              <a:ext cx="226515" cy="3"/>
            </a:xfrm>
            <a:prstGeom prst="line">
              <a:avLst/>
            </a:prstGeom>
            <a:noFill/>
            <a:ln w="19050" cap="rnd">
              <a:solidFill>
                <a:srgbClr val="B2E8FA"/>
              </a:solidFill>
              <a:prstDash val="solid"/>
              <a:round/>
            </a:ln>
            <a:effectLst/>
          </p:spPr>
          <p:txBody>
            <a:bodyPr wrap="square" lIns="45718" tIns="45718" rIns="45718" bIns="45718" numCol="1" anchor="t">
              <a:noAutofit/>
            </a:bodyPr>
            <a:lstStyle/>
            <a:p>
              <a:endParaRPr/>
            </a:p>
          </p:txBody>
        </p:sp>
      </p:grpSp>
      <p:grpSp>
        <p:nvGrpSpPr>
          <p:cNvPr id="7" name="Group 74"/>
          <p:cNvGrpSpPr/>
          <p:nvPr userDrawn="1"/>
        </p:nvGrpSpPr>
        <p:grpSpPr>
          <a:xfrm>
            <a:off x="7130014" y="2440232"/>
            <a:ext cx="514107" cy="221756"/>
            <a:chOff x="-1" y="0"/>
            <a:chExt cx="514105" cy="221755"/>
          </a:xfrm>
        </p:grpSpPr>
        <p:sp>
          <p:nvSpPr>
            <p:cNvPr id="8" name="Straight Connector 40"/>
            <p:cNvSpPr/>
            <p:nvPr/>
          </p:nvSpPr>
          <p:spPr>
            <a:xfrm flipV="1">
              <a:off x="-2" y="1096"/>
              <a:ext cx="239477" cy="220660"/>
            </a:xfrm>
            <a:prstGeom prst="line">
              <a:avLst/>
            </a:prstGeom>
            <a:noFill/>
            <a:ln w="19050" cap="rnd">
              <a:solidFill>
                <a:srgbClr val="FF0179"/>
              </a:solidFill>
              <a:prstDash val="solid"/>
              <a:round/>
            </a:ln>
            <a:effectLst/>
          </p:spPr>
          <p:txBody>
            <a:bodyPr wrap="square" lIns="45718" tIns="45718" rIns="45718" bIns="45718" numCol="1" anchor="t">
              <a:noAutofit/>
            </a:bodyPr>
            <a:lstStyle/>
            <a:p>
              <a:endParaRPr/>
            </a:p>
          </p:txBody>
        </p:sp>
        <p:sp>
          <p:nvSpPr>
            <p:cNvPr id="9" name="Straight Connector 41"/>
            <p:cNvSpPr/>
            <p:nvPr/>
          </p:nvSpPr>
          <p:spPr>
            <a:xfrm>
              <a:off x="239474" y="-1"/>
              <a:ext cx="274631" cy="2"/>
            </a:xfrm>
            <a:prstGeom prst="line">
              <a:avLst/>
            </a:prstGeom>
            <a:noFill/>
            <a:ln w="19050" cap="rnd">
              <a:solidFill>
                <a:srgbClr val="FF0179"/>
              </a:solidFill>
              <a:prstDash val="solid"/>
              <a:round/>
            </a:ln>
            <a:effectLst/>
          </p:spPr>
          <p:txBody>
            <a:bodyPr wrap="square" lIns="45718" tIns="45718" rIns="45718" bIns="45718" numCol="1" anchor="t">
              <a:noAutofit/>
            </a:bodyPr>
            <a:lstStyle/>
            <a:p>
              <a:endParaRPr/>
            </a:p>
          </p:txBody>
        </p:sp>
      </p:grpSp>
      <p:grpSp>
        <p:nvGrpSpPr>
          <p:cNvPr id="10" name="Group 81"/>
          <p:cNvGrpSpPr/>
          <p:nvPr userDrawn="1"/>
        </p:nvGrpSpPr>
        <p:grpSpPr>
          <a:xfrm>
            <a:off x="4508052" y="4865593"/>
            <a:ext cx="456055" cy="218146"/>
            <a:chOff x="0" y="0"/>
            <a:chExt cx="456054" cy="218144"/>
          </a:xfrm>
        </p:grpSpPr>
        <p:sp>
          <p:nvSpPr>
            <p:cNvPr id="11" name="Straight Connector 43"/>
            <p:cNvSpPr/>
            <p:nvPr/>
          </p:nvSpPr>
          <p:spPr>
            <a:xfrm flipH="1">
              <a:off x="216579" y="-2"/>
              <a:ext cx="239476" cy="216986"/>
            </a:xfrm>
            <a:prstGeom prst="line">
              <a:avLst/>
            </a:prstGeom>
            <a:noFill/>
            <a:ln w="19050" cap="rnd">
              <a:solidFill>
                <a:srgbClr val="00B3EF"/>
              </a:solidFill>
              <a:prstDash val="solid"/>
              <a:round/>
            </a:ln>
            <a:effectLst/>
          </p:spPr>
          <p:txBody>
            <a:bodyPr wrap="square" lIns="45718" tIns="45718" rIns="45718" bIns="45718" numCol="1" anchor="t">
              <a:noAutofit/>
            </a:bodyPr>
            <a:lstStyle/>
            <a:p>
              <a:endParaRPr/>
            </a:p>
          </p:txBody>
        </p:sp>
        <p:sp>
          <p:nvSpPr>
            <p:cNvPr id="12" name="Straight Connector 44"/>
            <p:cNvSpPr/>
            <p:nvPr/>
          </p:nvSpPr>
          <p:spPr>
            <a:xfrm flipH="1" flipV="1">
              <a:off x="0" y="218141"/>
              <a:ext cx="216582" cy="3"/>
            </a:xfrm>
            <a:prstGeom prst="line">
              <a:avLst/>
            </a:prstGeom>
            <a:noFill/>
            <a:ln w="19050" cap="rnd">
              <a:solidFill>
                <a:srgbClr val="00B3EF"/>
              </a:solidFill>
              <a:prstDash val="solid"/>
              <a:round/>
            </a:ln>
            <a:effectLst/>
          </p:spPr>
          <p:txBody>
            <a:bodyPr wrap="square" lIns="45718" tIns="45718" rIns="45718" bIns="45718" numCol="1" anchor="t">
              <a:noAutofit/>
            </a:bodyPr>
            <a:lstStyle/>
            <a:p>
              <a:endParaRPr/>
            </a:p>
          </p:txBody>
        </p:sp>
      </p:grpSp>
      <p:grpSp>
        <p:nvGrpSpPr>
          <p:cNvPr id="13" name="Group 84"/>
          <p:cNvGrpSpPr/>
          <p:nvPr userDrawn="1"/>
        </p:nvGrpSpPr>
        <p:grpSpPr>
          <a:xfrm>
            <a:off x="7150905" y="4863787"/>
            <a:ext cx="493215" cy="221757"/>
            <a:chOff x="-1" y="-1"/>
            <a:chExt cx="493214" cy="221756"/>
          </a:xfrm>
        </p:grpSpPr>
        <p:sp>
          <p:nvSpPr>
            <p:cNvPr id="14" name="Straight Connector 46"/>
            <p:cNvSpPr/>
            <p:nvPr/>
          </p:nvSpPr>
          <p:spPr>
            <a:xfrm>
              <a:off x="-2" y="-2"/>
              <a:ext cx="239478" cy="220660"/>
            </a:xfrm>
            <a:prstGeom prst="line">
              <a:avLst/>
            </a:prstGeom>
            <a:noFill/>
            <a:ln w="19050" cap="rnd">
              <a:solidFill>
                <a:srgbClr val="004494"/>
              </a:solidFill>
              <a:prstDash val="solid"/>
              <a:round/>
            </a:ln>
            <a:effectLst/>
          </p:spPr>
          <p:txBody>
            <a:bodyPr wrap="square" lIns="45718" tIns="45718" rIns="45718" bIns="45718" numCol="1" anchor="t">
              <a:noAutofit/>
            </a:bodyPr>
            <a:lstStyle/>
            <a:p>
              <a:endParaRPr/>
            </a:p>
          </p:txBody>
        </p:sp>
        <p:sp>
          <p:nvSpPr>
            <p:cNvPr id="15" name="Straight Connector 47"/>
            <p:cNvSpPr/>
            <p:nvPr/>
          </p:nvSpPr>
          <p:spPr>
            <a:xfrm>
              <a:off x="239473" y="221753"/>
              <a:ext cx="253741" cy="3"/>
            </a:xfrm>
            <a:prstGeom prst="line">
              <a:avLst/>
            </a:prstGeom>
            <a:noFill/>
            <a:ln w="19050" cap="rnd">
              <a:solidFill>
                <a:srgbClr val="004494"/>
              </a:solidFill>
              <a:prstDash val="solid"/>
              <a:round/>
            </a:ln>
            <a:effectLst/>
          </p:spPr>
          <p:txBody>
            <a:bodyPr wrap="square" lIns="45718" tIns="45718" rIns="45718" bIns="45718" numCol="1" anchor="t">
              <a:noAutofit/>
            </a:bodyPr>
            <a:lstStyle/>
            <a:p>
              <a:endParaRPr/>
            </a:p>
          </p:txBody>
        </p:sp>
      </p:grpSp>
      <p:grpSp>
        <p:nvGrpSpPr>
          <p:cNvPr id="16" name="Group 1"/>
          <p:cNvGrpSpPr/>
          <p:nvPr userDrawn="1"/>
        </p:nvGrpSpPr>
        <p:grpSpPr>
          <a:xfrm>
            <a:off x="4215827" y="1917066"/>
            <a:ext cx="3743531" cy="3741989"/>
            <a:chOff x="0" y="0"/>
            <a:chExt cx="3743530" cy="3741988"/>
          </a:xfrm>
        </p:grpSpPr>
        <p:sp>
          <p:nvSpPr>
            <p:cNvPr id="17" name="Freeform 5"/>
            <p:cNvSpPr/>
            <p:nvPr/>
          </p:nvSpPr>
          <p:spPr>
            <a:xfrm>
              <a:off x="-1" y="1273833"/>
              <a:ext cx="1868586" cy="2242334"/>
            </a:xfrm>
            <a:custGeom>
              <a:avLst/>
              <a:gdLst/>
              <a:ahLst/>
              <a:cxnLst>
                <a:cxn ang="0">
                  <a:pos x="wd2" y="hd2"/>
                </a:cxn>
                <a:cxn ang="5400000">
                  <a:pos x="wd2" y="hd2"/>
                </a:cxn>
                <a:cxn ang="10800000">
                  <a:pos x="wd2" y="hd2"/>
                </a:cxn>
                <a:cxn ang="16200000">
                  <a:pos x="wd2" y="hd2"/>
                </a:cxn>
              </a:cxnLst>
              <a:rect l="0" t="0" r="r" b="b"/>
              <a:pathLst>
                <a:path w="21600" h="21600" extrusionOk="0">
                  <a:moveTo>
                    <a:pt x="10800" y="5736"/>
                  </a:moveTo>
                  <a:cubicBezTo>
                    <a:pt x="10800" y="5736"/>
                    <a:pt x="10800" y="5772"/>
                    <a:pt x="10800" y="5808"/>
                  </a:cubicBezTo>
                  <a:cubicBezTo>
                    <a:pt x="10800" y="6208"/>
                    <a:pt x="10844" y="6607"/>
                    <a:pt x="10887" y="6970"/>
                  </a:cubicBezTo>
                  <a:cubicBezTo>
                    <a:pt x="11192" y="8967"/>
                    <a:pt x="12237" y="10709"/>
                    <a:pt x="13979" y="12161"/>
                  </a:cubicBezTo>
                  <a:cubicBezTo>
                    <a:pt x="15460" y="13396"/>
                    <a:pt x="17115" y="14194"/>
                    <a:pt x="19031" y="14557"/>
                  </a:cubicBezTo>
                  <a:cubicBezTo>
                    <a:pt x="19858" y="14739"/>
                    <a:pt x="20685" y="14811"/>
                    <a:pt x="21600" y="14811"/>
                  </a:cubicBezTo>
                  <a:cubicBezTo>
                    <a:pt x="21600" y="21600"/>
                    <a:pt x="21600" y="21600"/>
                    <a:pt x="21600" y="21600"/>
                  </a:cubicBezTo>
                  <a:cubicBezTo>
                    <a:pt x="20642" y="21600"/>
                    <a:pt x="19684" y="21564"/>
                    <a:pt x="18726" y="21455"/>
                  </a:cubicBezTo>
                  <a:cubicBezTo>
                    <a:pt x="14719" y="20983"/>
                    <a:pt x="11235" y="19494"/>
                    <a:pt x="8231" y="16990"/>
                  </a:cubicBezTo>
                  <a:cubicBezTo>
                    <a:pt x="4877" y="14158"/>
                    <a:pt x="3005" y="10854"/>
                    <a:pt x="2700" y="6970"/>
                  </a:cubicBezTo>
                  <a:cubicBezTo>
                    <a:pt x="2656" y="6607"/>
                    <a:pt x="2656" y="6208"/>
                    <a:pt x="2656" y="5808"/>
                  </a:cubicBezTo>
                  <a:cubicBezTo>
                    <a:pt x="2656" y="5772"/>
                    <a:pt x="2656" y="5736"/>
                    <a:pt x="2656" y="5736"/>
                  </a:cubicBezTo>
                  <a:cubicBezTo>
                    <a:pt x="0" y="5736"/>
                    <a:pt x="0" y="5736"/>
                    <a:pt x="0" y="5736"/>
                  </a:cubicBezTo>
                  <a:cubicBezTo>
                    <a:pt x="6837" y="0"/>
                    <a:pt x="6837" y="0"/>
                    <a:pt x="6837" y="0"/>
                  </a:cubicBezTo>
                  <a:cubicBezTo>
                    <a:pt x="13631" y="5736"/>
                    <a:pt x="13631" y="5736"/>
                    <a:pt x="13631" y="5736"/>
                  </a:cubicBezTo>
                  <a:lnTo>
                    <a:pt x="10800" y="5736"/>
                  </a:lnTo>
                  <a:close/>
                </a:path>
              </a:pathLst>
            </a:custGeom>
            <a:solidFill>
              <a:srgbClr val="00B3EF"/>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sp>
          <p:nvSpPr>
            <p:cNvPr id="18" name="Freeform 6"/>
            <p:cNvSpPr/>
            <p:nvPr/>
          </p:nvSpPr>
          <p:spPr>
            <a:xfrm>
              <a:off x="1265865" y="1868608"/>
              <a:ext cx="2248663" cy="1873381"/>
            </a:xfrm>
            <a:custGeom>
              <a:avLst/>
              <a:gdLst/>
              <a:ahLst/>
              <a:cxnLst>
                <a:cxn ang="0">
                  <a:pos x="wd2" y="hd2"/>
                </a:cxn>
                <a:cxn ang="5400000">
                  <a:pos x="wd2" y="hd2"/>
                </a:cxn>
                <a:cxn ang="10800000">
                  <a:pos x="wd2" y="hd2"/>
                </a:cxn>
                <a:cxn ang="16200000">
                  <a:pos x="wd2" y="hd2"/>
                </a:cxn>
              </a:cxnLst>
              <a:rect l="0" t="0" r="r" b="b"/>
              <a:pathLst>
                <a:path w="21600" h="21600" extrusionOk="0">
                  <a:moveTo>
                    <a:pt x="14581" y="2651"/>
                  </a:moveTo>
                  <a:cubicBezTo>
                    <a:pt x="14762" y="1825"/>
                    <a:pt x="14834" y="956"/>
                    <a:pt x="14834" y="87"/>
                  </a:cubicBezTo>
                  <a:cubicBezTo>
                    <a:pt x="14834" y="43"/>
                    <a:pt x="14834" y="0"/>
                    <a:pt x="14834" y="0"/>
                  </a:cubicBezTo>
                  <a:cubicBezTo>
                    <a:pt x="21600" y="0"/>
                    <a:pt x="21600" y="0"/>
                    <a:pt x="21600" y="0"/>
                  </a:cubicBezTo>
                  <a:cubicBezTo>
                    <a:pt x="21600" y="0"/>
                    <a:pt x="21600" y="43"/>
                    <a:pt x="21600" y="87"/>
                  </a:cubicBezTo>
                  <a:cubicBezTo>
                    <a:pt x="21600" y="1043"/>
                    <a:pt x="21528" y="1999"/>
                    <a:pt x="21419" y="2955"/>
                  </a:cubicBezTo>
                  <a:cubicBezTo>
                    <a:pt x="20949" y="6954"/>
                    <a:pt x="19465" y="10474"/>
                    <a:pt x="16969" y="13473"/>
                  </a:cubicBezTo>
                  <a:cubicBezTo>
                    <a:pt x="13893" y="17167"/>
                    <a:pt x="10167" y="18992"/>
                    <a:pt x="5825" y="18992"/>
                  </a:cubicBezTo>
                  <a:cubicBezTo>
                    <a:pt x="5825" y="18992"/>
                    <a:pt x="5789" y="18992"/>
                    <a:pt x="5789" y="18992"/>
                  </a:cubicBezTo>
                  <a:cubicBezTo>
                    <a:pt x="5789" y="21600"/>
                    <a:pt x="5789" y="21600"/>
                    <a:pt x="5789" y="21600"/>
                  </a:cubicBezTo>
                  <a:cubicBezTo>
                    <a:pt x="0" y="14820"/>
                    <a:pt x="0" y="14820"/>
                    <a:pt x="0" y="14820"/>
                  </a:cubicBezTo>
                  <a:cubicBezTo>
                    <a:pt x="5789" y="8040"/>
                    <a:pt x="5789" y="8040"/>
                    <a:pt x="5789" y="8040"/>
                  </a:cubicBezTo>
                  <a:cubicBezTo>
                    <a:pt x="5789" y="10865"/>
                    <a:pt x="5789" y="10865"/>
                    <a:pt x="5789" y="10865"/>
                  </a:cubicBezTo>
                  <a:cubicBezTo>
                    <a:pt x="5789" y="10865"/>
                    <a:pt x="5825" y="10865"/>
                    <a:pt x="5825" y="10865"/>
                  </a:cubicBezTo>
                  <a:cubicBezTo>
                    <a:pt x="8322" y="10865"/>
                    <a:pt x="10420" y="9822"/>
                    <a:pt x="12193" y="7693"/>
                  </a:cubicBezTo>
                  <a:cubicBezTo>
                    <a:pt x="13423" y="6215"/>
                    <a:pt x="14219" y="4520"/>
                    <a:pt x="14581" y="2651"/>
                  </a:cubicBezTo>
                  <a:close/>
                </a:path>
              </a:pathLst>
            </a:custGeom>
            <a:solidFill>
              <a:srgbClr val="004494"/>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sp>
          <p:nvSpPr>
            <p:cNvPr id="19" name="Freeform 7"/>
            <p:cNvSpPr/>
            <p:nvPr/>
          </p:nvSpPr>
          <p:spPr>
            <a:xfrm>
              <a:off x="1868583" y="229003"/>
              <a:ext cx="1874948" cy="2250285"/>
            </a:xfrm>
            <a:custGeom>
              <a:avLst/>
              <a:gdLst/>
              <a:ahLst/>
              <a:cxnLst>
                <a:cxn ang="0">
                  <a:pos x="wd2" y="hd2"/>
                </a:cxn>
                <a:cxn ang="5400000">
                  <a:pos x="wd2" y="hd2"/>
                </a:cxn>
                <a:cxn ang="10800000">
                  <a:pos x="wd2" y="hd2"/>
                </a:cxn>
                <a:cxn ang="16200000">
                  <a:pos x="wd2" y="hd2"/>
                </a:cxn>
              </a:cxnLst>
              <a:rect l="0" t="0" r="r" b="b"/>
              <a:pathLst>
                <a:path w="21600" h="21600" extrusionOk="0">
                  <a:moveTo>
                    <a:pt x="2906" y="181"/>
                  </a:moveTo>
                  <a:cubicBezTo>
                    <a:pt x="6896" y="651"/>
                    <a:pt x="10410" y="2135"/>
                    <a:pt x="13402" y="4667"/>
                  </a:cubicBezTo>
                  <a:cubicBezTo>
                    <a:pt x="17089" y="7707"/>
                    <a:pt x="18911" y="11397"/>
                    <a:pt x="18954" y="15739"/>
                  </a:cubicBezTo>
                  <a:cubicBezTo>
                    <a:pt x="21600" y="15739"/>
                    <a:pt x="21600" y="15739"/>
                    <a:pt x="21600" y="15739"/>
                  </a:cubicBezTo>
                  <a:cubicBezTo>
                    <a:pt x="14790" y="21600"/>
                    <a:pt x="14790" y="21600"/>
                    <a:pt x="14790" y="21600"/>
                  </a:cubicBezTo>
                  <a:cubicBezTo>
                    <a:pt x="7981" y="15739"/>
                    <a:pt x="7981" y="15739"/>
                    <a:pt x="7981" y="15739"/>
                  </a:cubicBezTo>
                  <a:cubicBezTo>
                    <a:pt x="10843" y="15739"/>
                    <a:pt x="10843" y="15739"/>
                    <a:pt x="10843" y="15739"/>
                  </a:cubicBezTo>
                  <a:cubicBezTo>
                    <a:pt x="10800" y="13278"/>
                    <a:pt x="9759" y="11180"/>
                    <a:pt x="7677" y="9443"/>
                  </a:cubicBezTo>
                  <a:cubicBezTo>
                    <a:pt x="6202" y="8213"/>
                    <a:pt x="4511" y="7417"/>
                    <a:pt x="2602" y="7019"/>
                  </a:cubicBezTo>
                  <a:cubicBezTo>
                    <a:pt x="1778" y="6874"/>
                    <a:pt x="911" y="6802"/>
                    <a:pt x="43" y="6802"/>
                  </a:cubicBezTo>
                  <a:cubicBezTo>
                    <a:pt x="43" y="6802"/>
                    <a:pt x="0" y="6802"/>
                    <a:pt x="0" y="6802"/>
                  </a:cubicBezTo>
                  <a:cubicBezTo>
                    <a:pt x="0" y="0"/>
                    <a:pt x="0" y="0"/>
                    <a:pt x="0" y="0"/>
                  </a:cubicBezTo>
                  <a:cubicBezTo>
                    <a:pt x="0" y="0"/>
                    <a:pt x="43" y="0"/>
                    <a:pt x="43" y="0"/>
                  </a:cubicBezTo>
                  <a:cubicBezTo>
                    <a:pt x="1041" y="0"/>
                    <a:pt x="1995" y="72"/>
                    <a:pt x="2906" y="181"/>
                  </a:cubicBezTo>
                  <a:close/>
                </a:path>
              </a:pathLst>
            </a:custGeom>
            <a:solidFill>
              <a:schemeClr val="accent3"/>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sp>
          <p:nvSpPr>
            <p:cNvPr id="20" name="Freeform 8"/>
            <p:cNvSpPr/>
            <p:nvPr/>
          </p:nvSpPr>
          <p:spPr>
            <a:xfrm>
              <a:off x="229001" y="0"/>
              <a:ext cx="2242303" cy="1868610"/>
            </a:xfrm>
            <a:custGeom>
              <a:avLst/>
              <a:gdLst/>
              <a:ahLst/>
              <a:cxnLst>
                <a:cxn ang="0">
                  <a:pos x="wd2" y="hd2"/>
                </a:cxn>
                <a:cxn ang="5400000">
                  <a:pos x="wd2" y="hd2"/>
                </a:cxn>
                <a:cxn ang="10800000">
                  <a:pos x="wd2" y="hd2"/>
                </a:cxn>
                <a:cxn ang="16200000">
                  <a:pos x="wd2" y="hd2"/>
                </a:cxn>
              </a:cxnLst>
              <a:rect l="0" t="0" r="r" b="b"/>
              <a:pathLst>
                <a:path w="21600" h="21600" extrusionOk="0">
                  <a:moveTo>
                    <a:pt x="3485" y="14719"/>
                  </a:moveTo>
                  <a:cubicBezTo>
                    <a:pt x="3485" y="14719"/>
                    <a:pt x="3449" y="14719"/>
                    <a:pt x="3449" y="14719"/>
                  </a:cubicBezTo>
                  <a:cubicBezTo>
                    <a:pt x="3485" y="14719"/>
                    <a:pt x="3485" y="14719"/>
                    <a:pt x="3485" y="14719"/>
                  </a:cubicBezTo>
                  <a:close/>
                  <a:moveTo>
                    <a:pt x="15792" y="0"/>
                  </a:moveTo>
                  <a:cubicBezTo>
                    <a:pt x="21600" y="6837"/>
                    <a:pt x="21600" y="6837"/>
                    <a:pt x="21600" y="6837"/>
                  </a:cubicBezTo>
                  <a:cubicBezTo>
                    <a:pt x="15792" y="13674"/>
                    <a:pt x="15792" y="13674"/>
                    <a:pt x="15792" y="13674"/>
                  </a:cubicBezTo>
                  <a:cubicBezTo>
                    <a:pt x="15792" y="10844"/>
                    <a:pt x="15792" y="10844"/>
                    <a:pt x="15792" y="10844"/>
                  </a:cubicBezTo>
                  <a:cubicBezTo>
                    <a:pt x="13323" y="10844"/>
                    <a:pt x="11217" y="11889"/>
                    <a:pt x="9439" y="14023"/>
                  </a:cubicBezTo>
                  <a:cubicBezTo>
                    <a:pt x="8241" y="15503"/>
                    <a:pt x="7406" y="17158"/>
                    <a:pt x="7043" y="19031"/>
                  </a:cubicBezTo>
                  <a:cubicBezTo>
                    <a:pt x="6897" y="19858"/>
                    <a:pt x="6789" y="20685"/>
                    <a:pt x="6789" y="21600"/>
                  </a:cubicBezTo>
                  <a:cubicBezTo>
                    <a:pt x="0" y="21600"/>
                    <a:pt x="0" y="21600"/>
                    <a:pt x="0" y="21600"/>
                  </a:cubicBezTo>
                  <a:cubicBezTo>
                    <a:pt x="0" y="20598"/>
                    <a:pt x="73" y="19640"/>
                    <a:pt x="182" y="18682"/>
                  </a:cubicBezTo>
                  <a:cubicBezTo>
                    <a:pt x="653" y="14719"/>
                    <a:pt x="2142" y="11235"/>
                    <a:pt x="4647" y="8274"/>
                  </a:cubicBezTo>
                  <a:cubicBezTo>
                    <a:pt x="7732" y="4529"/>
                    <a:pt x="11435" y="2700"/>
                    <a:pt x="15792" y="2656"/>
                  </a:cubicBezTo>
                  <a:lnTo>
                    <a:pt x="15792" y="0"/>
                  </a:lnTo>
                  <a:close/>
                </a:path>
              </a:pathLst>
            </a:custGeom>
            <a:solidFill>
              <a:srgbClr val="BDE4F5"/>
            </a:solidFill>
            <a:ln w="12700" cap="flat">
              <a:noFill/>
              <a:miter lim="400000"/>
            </a:ln>
            <a:effectLst/>
          </p:spPr>
          <p:txBody>
            <a:bodyPr wrap="square" lIns="45718" tIns="45718" rIns="45718" bIns="45718" numCol="1" anchor="t">
              <a:noAutofit/>
            </a:bodyPr>
            <a:lstStyle/>
            <a:p>
              <a:pPr defTabSz="1375467">
                <a:defRPr sz="2600">
                  <a:latin typeface="EC Square Sans Pro"/>
                  <a:ea typeface="EC Square Sans Pro"/>
                  <a:cs typeface="EC Square Sans Pro"/>
                  <a:sym typeface="EC Square Sans Pro"/>
                </a:defRPr>
              </a:pPr>
              <a:endParaRPr/>
            </a:p>
          </p:txBody>
        </p:sp>
      </p:grpSp>
      <p:sp>
        <p:nvSpPr>
          <p:cNvPr id="21" name="Text Placeholder 3"/>
          <p:cNvSpPr txBox="1"/>
          <p:nvPr userDrawn="1"/>
        </p:nvSpPr>
        <p:spPr>
          <a:xfrm>
            <a:off x="5959197" y="2208916"/>
            <a:ext cx="293231"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2</a:t>
            </a:r>
          </a:p>
        </p:txBody>
      </p:sp>
      <p:sp>
        <p:nvSpPr>
          <p:cNvPr id="22" name="Text Placeholder 3"/>
          <p:cNvSpPr txBox="1"/>
          <p:nvPr userDrawn="1"/>
        </p:nvSpPr>
        <p:spPr>
          <a:xfrm>
            <a:off x="7219508" y="3483380"/>
            <a:ext cx="293232"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3</a:t>
            </a:r>
          </a:p>
        </p:txBody>
      </p:sp>
      <p:sp>
        <p:nvSpPr>
          <p:cNvPr id="23" name="Text Placeholder 3"/>
          <p:cNvSpPr txBox="1"/>
          <p:nvPr userDrawn="1"/>
        </p:nvSpPr>
        <p:spPr>
          <a:xfrm>
            <a:off x="5897445" y="4780902"/>
            <a:ext cx="293231"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4</a:t>
            </a:r>
          </a:p>
        </p:txBody>
      </p:sp>
      <p:sp>
        <p:nvSpPr>
          <p:cNvPr id="29" name="TextBox 52"/>
          <p:cNvSpPr txBox="1"/>
          <p:nvPr userDrawn="1"/>
        </p:nvSpPr>
        <p:spPr>
          <a:xfrm>
            <a:off x="7769955" y="2331778"/>
            <a:ext cx="2280193" cy="76200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1219168">
              <a:spcBef>
                <a:spcPts val="300"/>
              </a:spcBef>
              <a:defRPr sz="1300">
                <a:solidFill>
                  <a:srgbClr val="FFFFFF"/>
                </a:solidFill>
                <a:latin typeface="EC Square Sans Pro"/>
                <a:ea typeface="EC Square Sans Pro"/>
                <a:cs typeface="EC Square Sans Pro"/>
                <a:sym typeface="EC Square Sans Pro"/>
              </a:defRPr>
            </a:lvl1pPr>
          </a:lstStyle>
          <a:p>
            <a:r>
              <a:t>Lorem ipsum dolor sit amet, consectetur adipiscing elit, sed do eiusmod tempor incididunt ut labore et dolore magna aliqua. </a:t>
            </a:r>
          </a:p>
        </p:txBody>
      </p:sp>
      <p:sp>
        <p:nvSpPr>
          <p:cNvPr id="37" name="Freeform 9"/>
          <p:cNvSpPr/>
          <p:nvPr userDrawn="1"/>
        </p:nvSpPr>
        <p:spPr>
          <a:xfrm>
            <a:off x="4215827" y="3190908"/>
            <a:ext cx="1178404" cy="721992"/>
          </a:xfrm>
          <a:custGeom>
            <a:avLst/>
            <a:gdLst/>
            <a:ahLst/>
            <a:cxnLst>
              <a:cxn ang="0">
                <a:pos x="wd2" y="hd2"/>
              </a:cxn>
              <a:cxn ang="5400000">
                <a:pos x="wd2" y="hd2"/>
              </a:cxn>
              <a:cxn ang="10800000">
                <a:pos x="wd2" y="hd2"/>
              </a:cxn>
              <a:cxn ang="16200000">
                <a:pos x="wd2" y="hd2"/>
              </a:cxn>
            </a:cxnLst>
            <a:rect l="0" t="0" r="r" b="b"/>
            <a:pathLst>
              <a:path w="21600" h="21600" extrusionOk="0">
                <a:moveTo>
                  <a:pt x="17252" y="21600"/>
                </a:moveTo>
                <a:cubicBezTo>
                  <a:pt x="4279" y="21600"/>
                  <a:pt x="4279" y="21600"/>
                  <a:pt x="4279" y="21600"/>
                </a:cubicBezTo>
                <a:cubicBezTo>
                  <a:pt x="4210" y="20475"/>
                  <a:pt x="4210" y="19238"/>
                  <a:pt x="4210" y="18000"/>
                </a:cubicBezTo>
                <a:cubicBezTo>
                  <a:pt x="4210" y="17888"/>
                  <a:pt x="4210" y="17775"/>
                  <a:pt x="4210" y="17775"/>
                </a:cubicBezTo>
                <a:cubicBezTo>
                  <a:pt x="0" y="17775"/>
                  <a:pt x="0" y="17775"/>
                  <a:pt x="0" y="17775"/>
                </a:cubicBezTo>
                <a:cubicBezTo>
                  <a:pt x="10835" y="0"/>
                  <a:pt x="10835" y="0"/>
                  <a:pt x="10835" y="0"/>
                </a:cubicBezTo>
                <a:cubicBezTo>
                  <a:pt x="21600" y="17775"/>
                  <a:pt x="21600" y="17775"/>
                  <a:pt x="21600" y="17775"/>
                </a:cubicBezTo>
                <a:cubicBezTo>
                  <a:pt x="17114" y="17775"/>
                  <a:pt x="17114" y="17775"/>
                  <a:pt x="17114" y="17775"/>
                </a:cubicBezTo>
                <a:cubicBezTo>
                  <a:pt x="17114" y="17775"/>
                  <a:pt x="17114" y="17888"/>
                  <a:pt x="17114" y="18000"/>
                </a:cubicBezTo>
                <a:cubicBezTo>
                  <a:pt x="17114" y="19238"/>
                  <a:pt x="17183" y="20475"/>
                  <a:pt x="17252" y="21600"/>
                </a:cubicBezTo>
                <a:close/>
              </a:path>
            </a:pathLst>
          </a:custGeom>
          <a:solidFill>
            <a:srgbClr val="00B3EF"/>
          </a:solidFill>
          <a:ln w="12700">
            <a:miter lim="400000"/>
          </a:ln>
        </p:spPr>
        <p:txBody>
          <a:bodyPr lIns="45718" tIns="45718" rIns="45718" bIns="45718"/>
          <a:lstStyle/>
          <a:p>
            <a:pPr defTabSz="1375467">
              <a:defRPr sz="2600">
                <a:latin typeface="EC Square Sans Pro"/>
                <a:ea typeface="EC Square Sans Pro"/>
                <a:cs typeface="EC Square Sans Pro"/>
                <a:sym typeface="EC Square Sans Pro"/>
              </a:defRPr>
            </a:pPr>
            <a:endParaRPr/>
          </a:p>
        </p:txBody>
      </p:sp>
      <p:sp>
        <p:nvSpPr>
          <p:cNvPr id="38" name="Text Placeholder 3"/>
          <p:cNvSpPr txBox="1"/>
          <p:nvPr userDrawn="1"/>
        </p:nvSpPr>
        <p:spPr>
          <a:xfrm>
            <a:off x="4674401" y="3483380"/>
            <a:ext cx="293231" cy="584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lvl1pPr algn="ctr" defTabSz="1219168">
              <a:spcBef>
                <a:spcPts val="800"/>
              </a:spcBef>
              <a:defRPr sz="3700" b="1">
                <a:solidFill>
                  <a:srgbClr val="FFFFFF"/>
                </a:solidFill>
                <a:latin typeface="EC Square Sans Pro"/>
                <a:ea typeface="EC Square Sans Pro"/>
                <a:cs typeface="EC Square Sans Pro"/>
                <a:sym typeface="EC Square Sans Pro"/>
              </a:defRPr>
            </a:lvl1pPr>
          </a:lstStyle>
          <a:p>
            <a:r>
              <a:t>1</a:t>
            </a:r>
          </a:p>
        </p:txBody>
      </p:sp>
      <p:sp>
        <p:nvSpPr>
          <p:cNvPr id="40"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46" name="Text Placeholder 25"/>
          <p:cNvSpPr>
            <a:spLocks noGrp="1"/>
          </p:cNvSpPr>
          <p:nvPr>
            <p:ph type="body" sz="quarter" idx="56" hasCustomPrompt="1"/>
          </p:nvPr>
        </p:nvSpPr>
        <p:spPr>
          <a:xfrm>
            <a:off x="1607736" y="2017529"/>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BDE4F5"/>
                </a:solidFill>
              </a:defRPr>
            </a:lvl1pPr>
          </a:lstStyle>
          <a:p>
            <a:r>
              <a:rPr lang="pt-PT" err="1"/>
              <a:t>Text</a:t>
            </a:r>
            <a:endParaRPr lang="pt-PT"/>
          </a:p>
        </p:txBody>
      </p:sp>
      <p:sp>
        <p:nvSpPr>
          <p:cNvPr id="48" name="Text Placeholder 25"/>
          <p:cNvSpPr>
            <a:spLocks noGrp="1"/>
          </p:cNvSpPr>
          <p:nvPr>
            <p:ph type="body" sz="quarter" idx="58" hasCustomPrompt="1"/>
          </p:nvPr>
        </p:nvSpPr>
        <p:spPr>
          <a:xfrm>
            <a:off x="1607736" y="4693137"/>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err="1"/>
              <a:t>Text</a:t>
            </a:r>
            <a:endParaRPr lang="pt-PT"/>
          </a:p>
        </p:txBody>
      </p:sp>
      <p:sp>
        <p:nvSpPr>
          <p:cNvPr id="51" name="Text Placeholder 25"/>
          <p:cNvSpPr>
            <a:spLocks noGrp="1"/>
          </p:cNvSpPr>
          <p:nvPr>
            <p:ph type="body" sz="quarter" idx="61" hasCustomPrompt="1"/>
          </p:nvPr>
        </p:nvSpPr>
        <p:spPr>
          <a:xfrm>
            <a:off x="7877121" y="2017529"/>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accent3"/>
                </a:solidFill>
              </a:defRPr>
            </a:lvl1pPr>
          </a:lstStyle>
          <a:p>
            <a:r>
              <a:rPr lang="pt-PT" err="1"/>
              <a:t>Text</a:t>
            </a:r>
            <a:endParaRPr lang="pt-PT"/>
          </a:p>
        </p:txBody>
      </p:sp>
      <p:sp>
        <p:nvSpPr>
          <p:cNvPr id="53" name="Text Placeholder 25"/>
          <p:cNvSpPr>
            <a:spLocks noGrp="1"/>
          </p:cNvSpPr>
          <p:nvPr>
            <p:ph type="body" sz="quarter" idx="63" hasCustomPrompt="1"/>
          </p:nvPr>
        </p:nvSpPr>
        <p:spPr>
          <a:xfrm>
            <a:off x="7877121" y="4693137"/>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4494"/>
                </a:solidFill>
              </a:defRPr>
            </a:lvl1pPr>
          </a:lstStyle>
          <a:p>
            <a:r>
              <a:rPr lang="pt-PT" err="1"/>
              <a:t>Text</a:t>
            </a:r>
            <a:endParaRPr lang="pt-PT"/>
          </a:p>
        </p:txBody>
      </p:sp>
      <p:cxnSp>
        <p:nvCxnSpPr>
          <p:cNvPr id="41" name="Straight Connector 40">
            <a:extLst>
              <a:ext uri="{FF2B5EF4-FFF2-40B4-BE49-F238E27FC236}">
                <a16:creationId xmlns:a16="http://schemas.microsoft.com/office/drawing/2014/main" id="{887C41AD-DA19-7045-BBFA-934DB514487D}"/>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9" name="Text Placeholder 12">
            <a:extLst>
              <a:ext uri="{FF2B5EF4-FFF2-40B4-BE49-F238E27FC236}">
                <a16:creationId xmlns:a16="http://schemas.microsoft.com/office/drawing/2014/main" id="{0964217E-5917-1D46-BA17-593EB252848E}"/>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42" name="Text Placeholder 25">
            <a:extLst>
              <a:ext uri="{FF2B5EF4-FFF2-40B4-BE49-F238E27FC236}">
                <a16:creationId xmlns:a16="http://schemas.microsoft.com/office/drawing/2014/main" id="{EF0219BE-5E7A-ED46-9DD7-DDD5CD086769}"/>
              </a:ext>
            </a:extLst>
          </p:cNvPr>
          <p:cNvSpPr>
            <a:spLocks noGrp="1"/>
          </p:cNvSpPr>
          <p:nvPr>
            <p:ph type="body" sz="quarter" idx="65" hasCustomPrompt="1"/>
          </p:nvPr>
        </p:nvSpPr>
        <p:spPr>
          <a:xfrm>
            <a:off x="1607736" y="2291850"/>
            <a:ext cx="2683967" cy="756772"/>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44" name="Text Placeholder 25">
            <a:extLst>
              <a:ext uri="{FF2B5EF4-FFF2-40B4-BE49-F238E27FC236}">
                <a16:creationId xmlns:a16="http://schemas.microsoft.com/office/drawing/2014/main" id="{74132EAD-585D-AC4E-AA17-F03207EA1A09}"/>
              </a:ext>
            </a:extLst>
          </p:cNvPr>
          <p:cNvSpPr>
            <a:spLocks noGrp="1"/>
          </p:cNvSpPr>
          <p:nvPr>
            <p:ph type="body" sz="quarter" idx="67" hasCustomPrompt="1"/>
          </p:nvPr>
        </p:nvSpPr>
        <p:spPr>
          <a:xfrm>
            <a:off x="1607736" y="4956672"/>
            <a:ext cx="2683967" cy="756772"/>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56" name="Text Placeholder 25">
            <a:extLst>
              <a:ext uri="{FF2B5EF4-FFF2-40B4-BE49-F238E27FC236}">
                <a16:creationId xmlns:a16="http://schemas.microsoft.com/office/drawing/2014/main" id="{9FAF5B1C-0BEA-BD4C-AD6B-C6484A8F8017}"/>
              </a:ext>
            </a:extLst>
          </p:cNvPr>
          <p:cNvSpPr>
            <a:spLocks noGrp="1"/>
          </p:cNvSpPr>
          <p:nvPr>
            <p:ph type="body" sz="quarter" idx="69" hasCustomPrompt="1"/>
          </p:nvPr>
        </p:nvSpPr>
        <p:spPr>
          <a:xfrm>
            <a:off x="7877121" y="4967457"/>
            <a:ext cx="2683967" cy="81056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
        <p:nvSpPr>
          <p:cNvPr id="57" name="Text Placeholder 25">
            <a:extLst>
              <a:ext uri="{FF2B5EF4-FFF2-40B4-BE49-F238E27FC236}">
                <a16:creationId xmlns:a16="http://schemas.microsoft.com/office/drawing/2014/main" id="{D2261990-7557-6A4F-8EC5-F2DA6118D1A8}"/>
              </a:ext>
            </a:extLst>
          </p:cNvPr>
          <p:cNvSpPr>
            <a:spLocks noGrp="1"/>
          </p:cNvSpPr>
          <p:nvPr>
            <p:ph type="body" sz="quarter" idx="70" hasCustomPrompt="1"/>
          </p:nvPr>
        </p:nvSpPr>
        <p:spPr>
          <a:xfrm>
            <a:off x="7877121" y="2276508"/>
            <a:ext cx="2683967" cy="81056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rgbClr val="004494"/>
                </a:solidFill>
                <a:latin typeface="EC Square Sans Pro" panose="020B050604000002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pt-PT"/>
          </a:p>
        </p:txBody>
      </p:sp>
    </p:spTree>
    <p:extLst>
      <p:ext uri="{BB962C8B-B14F-4D97-AF65-F5344CB8AC3E}">
        <p14:creationId xmlns:p14="http://schemas.microsoft.com/office/powerpoint/2010/main" val="3642970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Development Slide 2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0"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7" name="Text Placeholder 26"/>
          <p:cNvSpPr>
            <a:spLocks noGrp="1"/>
          </p:cNvSpPr>
          <p:nvPr>
            <p:ph type="body" sz="quarter" idx="43" hasCustomPrompt="1"/>
          </p:nvPr>
        </p:nvSpPr>
        <p:spPr>
          <a:xfrm>
            <a:off x="1296237" y="3125141"/>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44" name="Text Placeholder 26"/>
          <p:cNvSpPr>
            <a:spLocks noGrp="1"/>
          </p:cNvSpPr>
          <p:nvPr>
            <p:ph type="body" sz="quarter" idx="44" hasCustomPrompt="1"/>
          </p:nvPr>
        </p:nvSpPr>
        <p:spPr>
          <a:xfrm>
            <a:off x="1301186" y="4205342"/>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49" name="Text Placeholder 26"/>
          <p:cNvSpPr>
            <a:spLocks noGrp="1"/>
          </p:cNvSpPr>
          <p:nvPr>
            <p:ph type="body" sz="quarter" idx="45" hasCustomPrompt="1"/>
          </p:nvPr>
        </p:nvSpPr>
        <p:spPr>
          <a:xfrm>
            <a:off x="1296237" y="5283217"/>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5" name="Text Placeholder 26"/>
          <p:cNvSpPr>
            <a:spLocks noGrp="1"/>
          </p:cNvSpPr>
          <p:nvPr>
            <p:ph type="body" sz="quarter" idx="46" hasCustomPrompt="1"/>
          </p:nvPr>
        </p:nvSpPr>
        <p:spPr>
          <a:xfrm>
            <a:off x="6649642" y="3125141"/>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6" name="Text Placeholder 26"/>
          <p:cNvSpPr>
            <a:spLocks noGrp="1"/>
          </p:cNvSpPr>
          <p:nvPr>
            <p:ph type="body" sz="quarter" idx="47" hasCustomPrompt="1"/>
          </p:nvPr>
        </p:nvSpPr>
        <p:spPr>
          <a:xfrm>
            <a:off x="6649641" y="4205342"/>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7" name="Text Placeholder 26"/>
          <p:cNvSpPr>
            <a:spLocks noGrp="1"/>
          </p:cNvSpPr>
          <p:nvPr>
            <p:ph type="body" sz="quarter" idx="48" hasCustomPrompt="1"/>
          </p:nvPr>
        </p:nvSpPr>
        <p:spPr>
          <a:xfrm>
            <a:off x="6648604" y="5283217"/>
            <a:ext cx="4241173" cy="561940"/>
          </a:xfrm>
        </p:spPr>
        <p:txBody>
          <a:bodyPr anchor="ctr">
            <a:normAutofit/>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200">
                <a:solidFill>
                  <a:srgbClr val="004494"/>
                </a:solidFill>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 </a:t>
            </a:r>
            <a:r>
              <a:rPr lang="pt-PT" err="1"/>
              <a:t>quae</a:t>
            </a:r>
            <a:r>
              <a:rPr lang="pt-PT"/>
              <a:t> </a:t>
            </a:r>
            <a:r>
              <a:rPr lang="pt-PT" err="1"/>
              <a:t>ab</a:t>
            </a:r>
            <a:r>
              <a:rPr lang="pt-PT"/>
              <a:t> </a:t>
            </a:r>
            <a:r>
              <a:rPr lang="pt-PT" err="1"/>
              <a:t>illo</a:t>
            </a:r>
            <a:r>
              <a:rPr lang="pt-PT"/>
              <a:t>.</a:t>
            </a:r>
          </a:p>
        </p:txBody>
      </p:sp>
      <p:sp>
        <p:nvSpPr>
          <p:cNvPr id="59" name="Text Placeholder 29"/>
          <p:cNvSpPr>
            <a:spLocks noGrp="1"/>
          </p:cNvSpPr>
          <p:nvPr>
            <p:ph type="body" sz="quarter" idx="50" hasCustomPrompt="1"/>
          </p:nvPr>
        </p:nvSpPr>
        <p:spPr>
          <a:xfrm>
            <a:off x="6841384" y="2068507"/>
            <a:ext cx="3855612" cy="326159"/>
          </a:xfrm>
        </p:spPr>
        <p:txBody>
          <a:bodyPr>
            <a:noAutofit/>
          </a:bodyPr>
          <a:lstStyle>
            <a:lvl1pPr marL="0" indent="0" algn="ctr">
              <a:buNone/>
              <a:defRPr sz="2400" b="1" baseline="0">
                <a:solidFill>
                  <a:schemeClr val="bg1"/>
                </a:solidFill>
              </a:defRPr>
            </a:lvl1pPr>
          </a:lstStyle>
          <a:p>
            <a:pPr lvl="0"/>
            <a:r>
              <a:rPr lang="pt-PT" err="1"/>
              <a:t>Option</a:t>
            </a:r>
            <a:r>
              <a:rPr lang="pt-PT"/>
              <a:t> </a:t>
            </a:r>
            <a:r>
              <a:rPr lang="pt-PT" err="1"/>
              <a:t>name</a:t>
            </a:r>
            <a:endParaRPr lang="pt-PT"/>
          </a:p>
        </p:txBody>
      </p:sp>
      <p:cxnSp>
        <p:nvCxnSpPr>
          <p:cNvPr id="21" name="Straight Connector 20">
            <a:extLst>
              <a:ext uri="{FF2B5EF4-FFF2-40B4-BE49-F238E27FC236}">
                <a16:creationId xmlns:a16="http://schemas.microsoft.com/office/drawing/2014/main" id="{E95BD894-7D08-174F-9682-D5016AE18041}"/>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0" name="Text Placeholder 29"/>
          <p:cNvSpPr>
            <a:spLocks noGrp="1"/>
          </p:cNvSpPr>
          <p:nvPr>
            <p:ph type="body" sz="quarter" idx="49" hasCustomPrompt="1"/>
          </p:nvPr>
        </p:nvSpPr>
        <p:spPr>
          <a:xfrm>
            <a:off x="1489017" y="2068508"/>
            <a:ext cx="3855612" cy="326159"/>
          </a:xfrm>
        </p:spPr>
        <p:txBody>
          <a:bodyPr>
            <a:noAutofit/>
          </a:bodyPr>
          <a:lstStyle>
            <a:lvl1pPr marL="0" indent="0" algn="ctr">
              <a:buNone/>
              <a:defRPr sz="2400" b="1" baseline="0">
                <a:solidFill>
                  <a:schemeClr val="bg1"/>
                </a:solidFill>
              </a:defRPr>
            </a:lvl1pPr>
          </a:lstStyle>
          <a:p>
            <a:pPr lvl="0"/>
            <a:r>
              <a:rPr lang="pt-PT" err="1"/>
              <a:t>Option</a:t>
            </a:r>
            <a:r>
              <a:rPr lang="pt-PT"/>
              <a:t> </a:t>
            </a:r>
            <a:r>
              <a:rPr lang="pt-PT" err="1"/>
              <a:t>name</a:t>
            </a:r>
            <a:endParaRPr lang="pt-PT"/>
          </a:p>
        </p:txBody>
      </p:sp>
      <p:sp>
        <p:nvSpPr>
          <p:cNvPr id="22" name="Text Placeholder 12">
            <a:extLst>
              <a:ext uri="{FF2B5EF4-FFF2-40B4-BE49-F238E27FC236}">
                <a16:creationId xmlns:a16="http://schemas.microsoft.com/office/drawing/2014/main" id="{0C1D381E-DD80-774F-B222-910F3868294F}"/>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190962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Development Slide 28">
    <p:spTree>
      <p:nvGrpSpPr>
        <p:cNvPr id="1" name=""/>
        <p:cNvGrpSpPr/>
        <p:nvPr/>
      </p:nvGrpSpPr>
      <p:grpSpPr>
        <a:xfrm>
          <a:off x="0" y="0"/>
          <a:ext cx="0" cy="0"/>
          <a:chOff x="0" y="0"/>
          <a:chExt cx="0" cy="0"/>
        </a:xfrm>
      </p:grpSpPr>
      <p:sp>
        <p:nvSpPr>
          <p:cNvPr id="40" name="Text Placeholder 5">
            <a:extLst>
              <a:ext uri="{FF2B5EF4-FFF2-40B4-BE49-F238E27FC236}">
                <a16:creationId xmlns:a16="http://schemas.microsoft.com/office/drawing/2014/main" id="{C1B86685-C66A-C741-9176-107D2F053F5E}"/>
              </a:ext>
            </a:extLst>
          </p:cNvPr>
          <p:cNvSpPr>
            <a:spLocks noGrp="1"/>
          </p:cNvSpPr>
          <p:nvPr>
            <p:ph type="body" sz="quarter" idx="61" hasCustomPrompt="1"/>
          </p:nvPr>
        </p:nvSpPr>
        <p:spPr>
          <a:xfrm>
            <a:off x="897308" y="4409380"/>
            <a:ext cx="10368000" cy="1364400"/>
          </a:xfrm>
          <a:prstGeom prst="rect">
            <a:avLst/>
          </a:prstGeom>
          <a:solidFill>
            <a:schemeClr val="bg1">
              <a:lumMod val="95000"/>
            </a:schemeClr>
          </a:solidFill>
          <a:ln w="120650">
            <a:solidFill>
              <a:schemeClr val="bg1">
                <a:lumMod val="95000"/>
              </a:schemeClr>
            </a:solidFill>
            <a:miter lim="800000"/>
          </a:ln>
        </p:spPr>
        <p:txBody>
          <a:bodyPr/>
          <a:lstStyle>
            <a:lvl1pPr marL="0" indent="0">
              <a:buNone/>
              <a:defRPr/>
            </a:lvl1pPr>
          </a:lstStyle>
          <a:p>
            <a:pPr lvl="0"/>
            <a:r>
              <a:rPr lang="x-none"/>
              <a:t> </a:t>
            </a:r>
          </a:p>
        </p:txBody>
      </p:sp>
      <p:sp>
        <p:nvSpPr>
          <p:cNvPr id="37" name="Text Placeholder 5">
            <a:extLst>
              <a:ext uri="{FF2B5EF4-FFF2-40B4-BE49-F238E27FC236}">
                <a16:creationId xmlns:a16="http://schemas.microsoft.com/office/drawing/2014/main" id="{B906D6D1-EBC9-0846-9866-9FE7D7C7CFF2}"/>
              </a:ext>
            </a:extLst>
          </p:cNvPr>
          <p:cNvSpPr>
            <a:spLocks noGrp="1" noChangeAspect="1"/>
          </p:cNvSpPr>
          <p:nvPr>
            <p:ph type="body" sz="quarter" idx="58" hasCustomPrompt="1"/>
          </p:nvPr>
        </p:nvSpPr>
        <p:spPr>
          <a:xfrm>
            <a:off x="6270238" y="1856515"/>
            <a:ext cx="2318400" cy="2170800"/>
          </a:xfrm>
          <a:prstGeom prst="rect">
            <a:avLst/>
          </a:prstGeom>
          <a:ln w="120650">
            <a:solidFill>
              <a:srgbClr val="B2E8FA"/>
            </a:solidFill>
            <a:miter lim="800000"/>
          </a:ln>
        </p:spPr>
        <p:txBody>
          <a:bodyPr/>
          <a:lstStyle>
            <a:lvl1pPr marL="0" indent="0">
              <a:buNone/>
              <a:defRPr/>
            </a:lvl1pPr>
          </a:lstStyle>
          <a:p>
            <a:pPr lvl="0"/>
            <a:r>
              <a:rPr lang="x-none"/>
              <a:t> </a:t>
            </a:r>
          </a:p>
        </p:txBody>
      </p:sp>
      <p:sp>
        <p:nvSpPr>
          <p:cNvPr id="38" name="Text Placeholder 5">
            <a:extLst>
              <a:ext uri="{FF2B5EF4-FFF2-40B4-BE49-F238E27FC236}">
                <a16:creationId xmlns:a16="http://schemas.microsoft.com/office/drawing/2014/main" id="{912DE21F-6142-764A-85FA-D9C488597048}"/>
              </a:ext>
            </a:extLst>
          </p:cNvPr>
          <p:cNvSpPr>
            <a:spLocks noGrp="1" noChangeAspect="1"/>
          </p:cNvSpPr>
          <p:nvPr>
            <p:ph type="body" sz="quarter" idx="59" hasCustomPrompt="1"/>
          </p:nvPr>
        </p:nvSpPr>
        <p:spPr>
          <a:xfrm>
            <a:off x="3591984" y="1856515"/>
            <a:ext cx="2318400" cy="2170800"/>
          </a:xfrm>
          <a:prstGeom prst="rect">
            <a:avLst/>
          </a:prstGeom>
          <a:ln w="120650">
            <a:solidFill>
              <a:srgbClr val="00B3EF"/>
            </a:solidFill>
            <a:miter lim="800000"/>
          </a:ln>
        </p:spPr>
        <p:txBody>
          <a:bodyPr/>
          <a:lstStyle>
            <a:lvl1pPr marL="0" indent="0">
              <a:buNone/>
              <a:defRPr/>
            </a:lvl1pPr>
          </a:lstStyle>
          <a:p>
            <a:pPr lvl="0"/>
            <a:r>
              <a:rPr lang="x-none"/>
              <a:t> </a:t>
            </a:r>
          </a:p>
        </p:txBody>
      </p:sp>
      <p:sp>
        <p:nvSpPr>
          <p:cNvPr id="39" name="Text Placeholder 5">
            <a:extLst>
              <a:ext uri="{FF2B5EF4-FFF2-40B4-BE49-F238E27FC236}">
                <a16:creationId xmlns:a16="http://schemas.microsoft.com/office/drawing/2014/main" id="{28B9B27C-B92B-794C-8AB3-22C96B86D718}"/>
              </a:ext>
            </a:extLst>
          </p:cNvPr>
          <p:cNvSpPr>
            <a:spLocks noGrp="1" noChangeAspect="1"/>
          </p:cNvSpPr>
          <p:nvPr>
            <p:ph type="body" sz="quarter" idx="60" hasCustomPrompt="1"/>
          </p:nvPr>
        </p:nvSpPr>
        <p:spPr>
          <a:xfrm>
            <a:off x="8971872" y="1866052"/>
            <a:ext cx="2318400" cy="2170800"/>
          </a:xfrm>
          <a:prstGeom prst="rect">
            <a:avLst/>
          </a:prstGeom>
          <a:ln w="120650">
            <a:solidFill>
              <a:srgbClr val="FF0179"/>
            </a:solidFill>
            <a:miter lim="800000"/>
          </a:ln>
        </p:spPr>
        <p:txBody>
          <a:bodyPr/>
          <a:lstStyle>
            <a:lvl1pPr marL="0" indent="0">
              <a:buNone/>
              <a:defRPr/>
            </a:lvl1pPr>
          </a:lstStyle>
          <a:p>
            <a:pPr lvl="0"/>
            <a:r>
              <a:rPr lang="x-none"/>
              <a:t> </a:t>
            </a:r>
          </a:p>
        </p:txBody>
      </p:sp>
      <p:sp>
        <p:nvSpPr>
          <p:cNvPr id="6" name="Text Placeholder 5">
            <a:extLst>
              <a:ext uri="{FF2B5EF4-FFF2-40B4-BE49-F238E27FC236}">
                <a16:creationId xmlns:a16="http://schemas.microsoft.com/office/drawing/2014/main" id="{BC09AA86-0F50-FA4A-876B-9BE2000430B2}"/>
              </a:ext>
            </a:extLst>
          </p:cNvPr>
          <p:cNvSpPr>
            <a:spLocks noGrp="1" noChangeAspect="1"/>
          </p:cNvSpPr>
          <p:nvPr>
            <p:ph type="body" sz="quarter" idx="57" hasCustomPrompt="1"/>
          </p:nvPr>
        </p:nvSpPr>
        <p:spPr>
          <a:xfrm>
            <a:off x="897308" y="1862587"/>
            <a:ext cx="2318400" cy="2170800"/>
          </a:xfrm>
          <a:prstGeom prst="rect">
            <a:avLst/>
          </a:prstGeom>
          <a:ln w="120650">
            <a:solidFill>
              <a:srgbClr val="004494"/>
            </a:solidFill>
            <a:miter lim="800000"/>
          </a:ln>
        </p:spPr>
        <p:txBody>
          <a:bodyPr/>
          <a:lstStyle>
            <a:lvl1pPr marL="0" indent="0">
              <a:buNone/>
              <a:defRPr/>
            </a:lvl1pPr>
          </a:lstStyle>
          <a:p>
            <a:pPr lvl="0"/>
            <a:r>
              <a:rPr lang="x-none"/>
              <a:t> </a:t>
            </a:r>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8" name="Text Placeholder 17"/>
          <p:cNvSpPr>
            <a:spLocks noGrp="1"/>
          </p:cNvSpPr>
          <p:nvPr>
            <p:ph type="body" sz="quarter" idx="43" hasCustomPrompt="1"/>
          </p:nvPr>
        </p:nvSpPr>
        <p:spPr>
          <a:xfrm>
            <a:off x="899091"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0" name="Text Placeholder 17"/>
          <p:cNvSpPr>
            <a:spLocks noGrp="1"/>
          </p:cNvSpPr>
          <p:nvPr>
            <p:ph type="body" sz="quarter" idx="44" hasCustomPrompt="1"/>
          </p:nvPr>
        </p:nvSpPr>
        <p:spPr>
          <a:xfrm>
            <a:off x="3595082"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1" name="Text Placeholder 17"/>
          <p:cNvSpPr>
            <a:spLocks noGrp="1"/>
          </p:cNvSpPr>
          <p:nvPr>
            <p:ph type="body" sz="quarter" idx="45" hasCustomPrompt="1"/>
          </p:nvPr>
        </p:nvSpPr>
        <p:spPr>
          <a:xfrm>
            <a:off x="6272021"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2" name="Text Placeholder 17"/>
          <p:cNvSpPr>
            <a:spLocks noGrp="1"/>
          </p:cNvSpPr>
          <p:nvPr>
            <p:ph type="body" sz="quarter" idx="46" hasCustomPrompt="1"/>
          </p:nvPr>
        </p:nvSpPr>
        <p:spPr>
          <a:xfrm>
            <a:off x="8948963" y="1562583"/>
            <a:ext cx="2316617" cy="234950"/>
          </a:xfrm>
        </p:spPr>
        <p:txBody>
          <a:bodyPr lIns="0" tIns="0" rIns="0" bIns="0" anchor="ctr">
            <a:noAutofit/>
          </a:bodyPr>
          <a:lstStyle>
            <a:lvl1pPr marL="0" indent="0">
              <a:buNone/>
              <a:defRPr sz="1200">
                <a:solidFill>
                  <a:srgbClr val="004494"/>
                </a:solidFill>
              </a:defRPr>
            </a:lvl1pPr>
          </a:lstStyle>
          <a:p>
            <a:pPr lvl="0"/>
            <a:r>
              <a:rPr lang="pt-PT" err="1"/>
              <a:t>Text</a:t>
            </a:r>
            <a:r>
              <a:rPr lang="pt-PT"/>
              <a:t> </a:t>
            </a:r>
            <a:r>
              <a:rPr lang="pt-PT" err="1"/>
              <a:t>here</a:t>
            </a:r>
            <a:endParaRPr lang="pt-PT"/>
          </a:p>
        </p:txBody>
      </p:sp>
      <p:sp>
        <p:nvSpPr>
          <p:cNvPr id="23" name="Text Placeholder 17"/>
          <p:cNvSpPr>
            <a:spLocks noGrp="1"/>
          </p:cNvSpPr>
          <p:nvPr>
            <p:ph type="body" sz="quarter" idx="47" hasCustomPrompt="1"/>
          </p:nvPr>
        </p:nvSpPr>
        <p:spPr>
          <a:xfrm>
            <a:off x="1121334" y="2062361"/>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4" name="Text Placeholder 17"/>
          <p:cNvSpPr>
            <a:spLocks noGrp="1"/>
          </p:cNvSpPr>
          <p:nvPr>
            <p:ph type="body" sz="quarter" idx="48" hasCustomPrompt="1"/>
          </p:nvPr>
        </p:nvSpPr>
        <p:spPr>
          <a:xfrm>
            <a:off x="3798274" y="2078246"/>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5" name="Text Placeholder 17"/>
          <p:cNvSpPr>
            <a:spLocks noGrp="1"/>
          </p:cNvSpPr>
          <p:nvPr>
            <p:ph type="body" sz="quarter" idx="49" hasCustomPrompt="1"/>
          </p:nvPr>
        </p:nvSpPr>
        <p:spPr>
          <a:xfrm>
            <a:off x="6480992" y="2078246"/>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6" name="Text Placeholder 17"/>
          <p:cNvSpPr>
            <a:spLocks noGrp="1"/>
          </p:cNvSpPr>
          <p:nvPr>
            <p:ph type="body" sz="quarter" idx="50" hasCustomPrompt="1"/>
          </p:nvPr>
        </p:nvSpPr>
        <p:spPr>
          <a:xfrm>
            <a:off x="9152155" y="2074651"/>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28" name="Text Placeholder 27"/>
          <p:cNvSpPr>
            <a:spLocks noGrp="1"/>
          </p:cNvSpPr>
          <p:nvPr>
            <p:ph type="body" sz="quarter" idx="51" hasCustomPrompt="1"/>
          </p:nvPr>
        </p:nvSpPr>
        <p:spPr>
          <a:xfrm>
            <a:off x="1121334" y="2539999"/>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29" name="Text Placeholder 27"/>
          <p:cNvSpPr>
            <a:spLocks noGrp="1"/>
          </p:cNvSpPr>
          <p:nvPr>
            <p:ph type="body" sz="quarter" idx="52" hasCustomPrompt="1"/>
          </p:nvPr>
        </p:nvSpPr>
        <p:spPr>
          <a:xfrm>
            <a:off x="3798274" y="2539999"/>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0" name="Text Placeholder 27"/>
          <p:cNvSpPr>
            <a:spLocks noGrp="1"/>
          </p:cNvSpPr>
          <p:nvPr>
            <p:ph type="body" sz="quarter" idx="53" hasCustomPrompt="1"/>
          </p:nvPr>
        </p:nvSpPr>
        <p:spPr>
          <a:xfrm>
            <a:off x="6480991" y="2539999"/>
            <a:ext cx="1910232"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1" name="Text Placeholder 27"/>
          <p:cNvSpPr>
            <a:spLocks noGrp="1"/>
          </p:cNvSpPr>
          <p:nvPr>
            <p:ph type="body" sz="quarter" idx="54" hasCustomPrompt="1"/>
          </p:nvPr>
        </p:nvSpPr>
        <p:spPr>
          <a:xfrm>
            <a:off x="9152155" y="2539999"/>
            <a:ext cx="1910231" cy="1269205"/>
          </a:xfrm>
        </p:spPr>
        <p:txBody>
          <a:bodyPr>
            <a:noAutofit/>
          </a:bodyPr>
          <a:lstStyle>
            <a:lvl1pPr marL="0" indent="0">
              <a:buNone/>
              <a:defRPr sz="1400">
                <a:solidFill>
                  <a:srgbClr val="004494"/>
                </a:solidFill>
              </a:defRPr>
            </a:lvl1pPr>
          </a:lstStyle>
          <a:p>
            <a:pPr lvl="0"/>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endParaRPr lang="pt-PT"/>
          </a:p>
        </p:txBody>
      </p:sp>
      <p:sp>
        <p:nvSpPr>
          <p:cNvPr id="32" name="Text Placeholder 17"/>
          <p:cNvSpPr>
            <a:spLocks noGrp="1"/>
          </p:cNvSpPr>
          <p:nvPr>
            <p:ph type="body" sz="quarter" idx="55" hasCustomPrompt="1"/>
          </p:nvPr>
        </p:nvSpPr>
        <p:spPr>
          <a:xfrm>
            <a:off x="1121334" y="4646489"/>
            <a:ext cx="1910231" cy="312719"/>
          </a:xfrm>
        </p:spPr>
        <p:txBody>
          <a:bodyPr lIns="0" tIns="0" rIns="0" bIns="0" anchor="ctr">
            <a:noAutofit/>
          </a:bodyPr>
          <a:lstStyle>
            <a:lvl1pPr marL="0" indent="0">
              <a:buNone/>
              <a:defRPr sz="2400" b="1">
                <a:solidFill>
                  <a:srgbClr val="004494"/>
                </a:solidFill>
              </a:defRPr>
            </a:lvl1pPr>
          </a:lstStyle>
          <a:p>
            <a:pPr lvl="0"/>
            <a:r>
              <a:rPr lang="pt-PT" err="1"/>
              <a:t>Text</a:t>
            </a:r>
            <a:endParaRPr lang="pt-PT"/>
          </a:p>
        </p:txBody>
      </p:sp>
      <p:sp>
        <p:nvSpPr>
          <p:cNvPr id="33" name="Text Placeholder 27"/>
          <p:cNvSpPr>
            <a:spLocks noGrp="1"/>
          </p:cNvSpPr>
          <p:nvPr>
            <p:ph type="body" sz="quarter" idx="56" hasCustomPrompt="1"/>
          </p:nvPr>
        </p:nvSpPr>
        <p:spPr>
          <a:xfrm>
            <a:off x="1121334" y="5104647"/>
            <a:ext cx="9759513" cy="345856"/>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 </a:t>
            </a:r>
            <a:r>
              <a:rPr lang="pt-PT" err="1"/>
              <a:t>eaque</a:t>
            </a:r>
            <a:r>
              <a:rPr lang="pt-PT"/>
              <a:t> </a:t>
            </a:r>
            <a:r>
              <a:rPr lang="pt-PT" err="1"/>
              <a:t>ipsa</a:t>
            </a:r>
            <a:r>
              <a:rPr lang="pt-PT"/>
              <a:t>.</a:t>
            </a:r>
          </a:p>
        </p:txBody>
      </p:sp>
      <p:cxnSp>
        <p:nvCxnSpPr>
          <p:cNvPr id="35" name="Straight Connector 34">
            <a:extLst>
              <a:ext uri="{FF2B5EF4-FFF2-40B4-BE49-F238E27FC236}">
                <a16:creationId xmlns:a16="http://schemas.microsoft.com/office/drawing/2014/main" id="{9FD5E480-1C04-014C-8696-4729944DD854}"/>
              </a:ext>
            </a:extLst>
          </p:cNvPr>
          <p:cNvCxnSpPr/>
          <p:nvPr userDrawn="1"/>
        </p:nvCxnSpPr>
        <p:spPr>
          <a:xfrm flipH="1">
            <a:off x="685800" y="0"/>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7" name="Text Placeholder 12">
            <a:extLst>
              <a:ext uri="{FF2B5EF4-FFF2-40B4-BE49-F238E27FC236}">
                <a16:creationId xmlns:a16="http://schemas.microsoft.com/office/drawing/2014/main" id="{0D690E93-810B-994B-84B3-F66DDF99ED60}"/>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3749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ver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0CE61-8B97-F547-B271-D67E00C59B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999" y="-35151"/>
            <a:ext cx="12311998" cy="6928303"/>
          </a:xfrm>
          <a:prstGeom prst="rect">
            <a:avLst/>
          </a:prstGeom>
        </p:spPr>
      </p:pic>
      <p:pic>
        <p:nvPicPr>
          <p:cNvPr id="6" name="Picture 5">
            <a:extLst>
              <a:ext uri="{FF2B5EF4-FFF2-40B4-BE49-F238E27FC236}">
                <a16:creationId xmlns:a16="http://schemas.microsoft.com/office/drawing/2014/main" id="{1EE81CC7-F603-A442-A626-F51D77542A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1" y="2851550"/>
            <a:ext cx="3154075" cy="1154901"/>
          </a:xfrm>
          <a:prstGeom prst="rect">
            <a:avLst/>
          </a:prstGeom>
        </p:spPr>
      </p:pic>
    </p:spTree>
    <p:extLst>
      <p:ext uri="{BB962C8B-B14F-4D97-AF65-F5344CB8AC3E}">
        <p14:creationId xmlns:p14="http://schemas.microsoft.com/office/powerpoint/2010/main" val="166726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s&amp;Flows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EDC54C82-2464-B348-B2D4-E859986B7A71}"/>
              </a:ext>
            </a:extLst>
          </p:cNvPr>
          <p:cNvSpPr>
            <a:spLocks noGrp="1"/>
          </p:cNvSpPr>
          <p:nvPr>
            <p:ph type="body" sz="quarter" idx="44" hasCustomPrompt="1"/>
          </p:nvPr>
        </p:nvSpPr>
        <p:spPr>
          <a:xfrm>
            <a:off x="697061" y="2082333"/>
            <a:ext cx="5685263" cy="925164"/>
          </a:xfrm>
        </p:spPr>
        <p:txBody>
          <a:bodyPr lIns="0" tIns="0" rIns="0" bIns="0">
            <a:normAutofit/>
          </a:bodyPr>
          <a:lstStyle>
            <a:lvl1pPr marL="0" indent="0">
              <a:buNone/>
              <a:defRPr kumimoji="0" lang="pt-PT" sz="5400" b="1" i="0" u="none" strike="noStrike" kern="1200" cap="none" spc="0" normalizeH="0" baseline="0" dirty="0">
                <a:ln>
                  <a:noFill/>
                </a:ln>
                <a:solidFill>
                  <a:schemeClr val="bg1"/>
                </a:solidFill>
                <a:effectLst/>
                <a:uLnTx/>
                <a:uFillTx/>
                <a:latin typeface="EC Square Sans Pro Extra Black" panose="020B0506040000020004" pitchFamily="34" charset="0"/>
                <a:ea typeface="+mn-ea"/>
                <a:cs typeface="+mn-cs"/>
              </a:defRPr>
            </a:lvl1pPr>
          </a:lstStyle>
          <a:p>
            <a:pPr lvl="0"/>
            <a:r>
              <a:rPr lang="en-US"/>
              <a:t>Title here</a:t>
            </a:r>
            <a:endParaRPr lang="pt-PT"/>
          </a:p>
        </p:txBody>
      </p:sp>
      <p:sp>
        <p:nvSpPr>
          <p:cNvPr id="31" name="Text Placeholder 29">
            <a:extLst>
              <a:ext uri="{FF2B5EF4-FFF2-40B4-BE49-F238E27FC236}">
                <a16:creationId xmlns:a16="http://schemas.microsoft.com/office/drawing/2014/main" id="{DB128AA0-3E57-EE4D-894B-39A285B85FF7}"/>
              </a:ext>
            </a:extLst>
          </p:cNvPr>
          <p:cNvSpPr>
            <a:spLocks noGrp="1"/>
          </p:cNvSpPr>
          <p:nvPr>
            <p:ph type="body" sz="quarter" idx="54" hasCustomPrompt="1"/>
          </p:nvPr>
        </p:nvSpPr>
        <p:spPr>
          <a:xfrm>
            <a:off x="598866"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53" name="Slide Number Placeholder 2">
            <a:extLst>
              <a:ext uri="{FF2B5EF4-FFF2-40B4-BE49-F238E27FC236}">
                <a16:creationId xmlns:a16="http://schemas.microsoft.com/office/drawing/2014/main" id="{94B1F076-F95A-0145-B0ED-58DC63D22A15}"/>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57" name="Text Placeholder 12">
            <a:extLst>
              <a:ext uri="{FF2B5EF4-FFF2-40B4-BE49-F238E27FC236}">
                <a16:creationId xmlns:a16="http://schemas.microsoft.com/office/drawing/2014/main" id="{2CDA3CED-1D05-4647-A80E-07CF5C7C0DDF}"/>
              </a:ext>
            </a:extLst>
          </p:cNvPr>
          <p:cNvSpPr>
            <a:spLocks noGrp="1"/>
          </p:cNvSpPr>
          <p:nvPr>
            <p:ph type="body" sz="quarter" idx="92" hasCustomPrompt="1"/>
          </p:nvPr>
        </p:nvSpPr>
        <p:spPr>
          <a:xfrm>
            <a:off x="685800"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71" name="Text Placeholder 6">
            <a:extLst>
              <a:ext uri="{FF2B5EF4-FFF2-40B4-BE49-F238E27FC236}">
                <a16:creationId xmlns:a16="http://schemas.microsoft.com/office/drawing/2014/main" id="{377D66D2-B916-BE4A-B599-33A68642409F}"/>
              </a:ext>
            </a:extLst>
          </p:cNvPr>
          <p:cNvSpPr>
            <a:spLocks noGrp="1" noChangeAspect="1"/>
          </p:cNvSpPr>
          <p:nvPr>
            <p:ph type="body" sz="quarter" idx="119" hasCustomPrompt="1"/>
          </p:nvPr>
        </p:nvSpPr>
        <p:spPr>
          <a:xfrm>
            <a:off x="2468162"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72" name="Text Placeholder 6">
            <a:extLst>
              <a:ext uri="{FF2B5EF4-FFF2-40B4-BE49-F238E27FC236}">
                <a16:creationId xmlns:a16="http://schemas.microsoft.com/office/drawing/2014/main" id="{0BBC89D3-262D-0D46-A689-FAE852DC9B6B}"/>
              </a:ext>
            </a:extLst>
          </p:cNvPr>
          <p:cNvSpPr>
            <a:spLocks noGrp="1" noChangeAspect="1"/>
          </p:cNvSpPr>
          <p:nvPr>
            <p:ph type="body" sz="quarter" idx="131" hasCustomPrompt="1"/>
          </p:nvPr>
        </p:nvSpPr>
        <p:spPr>
          <a:xfrm>
            <a:off x="4811456"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73" name="Text Placeholder 6">
            <a:extLst>
              <a:ext uri="{FF2B5EF4-FFF2-40B4-BE49-F238E27FC236}">
                <a16:creationId xmlns:a16="http://schemas.microsoft.com/office/drawing/2014/main" id="{984DD875-19E3-A74A-8ECA-B220A8C91851}"/>
              </a:ext>
            </a:extLst>
          </p:cNvPr>
          <p:cNvSpPr>
            <a:spLocks noGrp="1" noChangeAspect="1"/>
          </p:cNvSpPr>
          <p:nvPr>
            <p:ph type="body" sz="quarter" idx="132" hasCustomPrompt="1"/>
          </p:nvPr>
        </p:nvSpPr>
        <p:spPr>
          <a:xfrm>
            <a:off x="7154750"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74" name="Text Placeholder 6">
            <a:extLst>
              <a:ext uri="{FF2B5EF4-FFF2-40B4-BE49-F238E27FC236}">
                <a16:creationId xmlns:a16="http://schemas.microsoft.com/office/drawing/2014/main" id="{67C5EE9B-1A85-0249-A4C4-9EC8E7FCC4D8}"/>
              </a:ext>
            </a:extLst>
          </p:cNvPr>
          <p:cNvSpPr>
            <a:spLocks noGrp="1" noChangeAspect="1"/>
          </p:cNvSpPr>
          <p:nvPr>
            <p:ph type="body" sz="quarter" idx="133" hasCustomPrompt="1"/>
          </p:nvPr>
        </p:nvSpPr>
        <p:spPr>
          <a:xfrm>
            <a:off x="9498044" y="4570760"/>
            <a:ext cx="172800" cy="576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t">
            <a:noAutofit/>
          </a:bodyPr>
          <a:lstStyle>
            <a:lvl1pPr marL="0" indent="0" algn="l">
              <a:buNone/>
              <a:defRPr sz="4400" b="1" baseline="0">
                <a:solidFill>
                  <a:schemeClr val="tx2"/>
                </a:solidFill>
              </a:defRPr>
            </a:lvl1pPr>
          </a:lstStyle>
          <a:p>
            <a:pPr lvl="0"/>
            <a:r>
              <a:rPr lang="pt-PT"/>
              <a:t> </a:t>
            </a:r>
          </a:p>
        </p:txBody>
      </p:sp>
      <p:sp>
        <p:nvSpPr>
          <p:cNvPr id="30" name="Text Placeholder 29">
            <a:extLst>
              <a:ext uri="{FF2B5EF4-FFF2-40B4-BE49-F238E27FC236}">
                <a16:creationId xmlns:a16="http://schemas.microsoft.com/office/drawing/2014/main" id="{89F5D05B-39E4-5A4D-899E-B1A90B0037AA}"/>
              </a:ext>
            </a:extLst>
          </p:cNvPr>
          <p:cNvSpPr>
            <a:spLocks noGrp="1"/>
          </p:cNvSpPr>
          <p:nvPr>
            <p:ph type="body" sz="quarter" idx="134" hasCustomPrompt="1"/>
          </p:nvPr>
        </p:nvSpPr>
        <p:spPr>
          <a:xfrm>
            <a:off x="2943783"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32" name="Text Placeholder 12">
            <a:extLst>
              <a:ext uri="{FF2B5EF4-FFF2-40B4-BE49-F238E27FC236}">
                <a16:creationId xmlns:a16="http://schemas.microsoft.com/office/drawing/2014/main" id="{47C55DB4-6891-C845-B667-BA04E243E7FC}"/>
              </a:ext>
            </a:extLst>
          </p:cNvPr>
          <p:cNvSpPr>
            <a:spLocks noGrp="1"/>
          </p:cNvSpPr>
          <p:nvPr>
            <p:ph type="body" sz="quarter" idx="135" hasCustomPrompt="1"/>
          </p:nvPr>
        </p:nvSpPr>
        <p:spPr>
          <a:xfrm>
            <a:off x="3030717"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3" name="Text Placeholder 29">
            <a:extLst>
              <a:ext uri="{FF2B5EF4-FFF2-40B4-BE49-F238E27FC236}">
                <a16:creationId xmlns:a16="http://schemas.microsoft.com/office/drawing/2014/main" id="{C6FF6DBC-3A31-3F49-B721-475DA60361E2}"/>
              </a:ext>
            </a:extLst>
          </p:cNvPr>
          <p:cNvSpPr>
            <a:spLocks noGrp="1"/>
          </p:cNvSpPr>
          <p:nvPr>
            <p:ph type="body" sz="quarter" idx="136" hasCustomPrompt="1"/>
          </p:nvPr>
        </p:nvSpPr>
        <p:spPr>
          <a:xfrm>
            <a:off x="5288700"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44" name="Text Placeholder 12">
            <a:extLst>
              <a:ext uri="{FF2B5EF4-FFF2-40B4-BE49-F238E27FC236}">
                <a16:creationId xmlns:a16="http://schemas.microsoft.com/office/drawing/2014/main" id="{E8F4FCE9-BB69-6144-925C-1D28E56AC344}"/>
              </a:ext>
            </a:extLst>
          </p:cNvPr>
          <p:cNvSpPr>
            <a:spLocks noGrp="1"/>
          </p:cNvSpPr>
          <p:nvPr>
            <p:ph type="body" sz="quarter" idx="137" hasCustomPrompt="1"/>
          </p:nvPr>
        </p:nvSpPr>
        <p:spPr>
          <a:xfrm>
            <a:off x="5375634"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6" name="Text Placeholder 29">
            <a:extLst>
              <a:ext uri="{FF2B5EF4-FFF2-40B4-BE49-F238E27FC236}">
                <a16:creationId xmlns:a16="http://schemas.microsoft.com/office/drawing/2014/main" id="{AD6218E5-8DF9-5F46-8D6E-48124B6D6767}"/>
              </a:ext>
            </a:extLst>
          </p:cNvPr>
          <p:cNvSpPr>
            <a:spLocks noGrp="1"/>
          </p:cNvSpPr>
          <p:nvPr>
            <p:ph type="body" sz="quarter" idx="138" hasCustomPrompt="1"/>
          </p:nvPr>
        </p:nvSpPr>
        <p:spPr>
          <a:xfrm>
            <a:off x="7633617"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47" name="Text Placeholder 12">
            <a:extLst>
              <a:ext uri="{FF2B5EF4-FFF2-40B4-BE49-F238E27FC236}">
                <a16:creationId xmlns:a16="http://schemas.microsoft.com/office/drawing/2014/main" id="{BDED8B7B-8A3E-0B40-894A-6302464F663A}"/>
              </a:ext>
            </a:extLst>
          </p:cNvPr>
          <p:cNvSpPr>
            <a:spLocks noGrp="1"/>
          </p:cNvSpPr>
          <p:nvPr>
            <p:ph type="body" sz="quarter" idx="139" hasCustomPrompt="1"/>
          </p:nvPr>
        </p:nvSpPr>
        <p:spPr>
          <a:xfrm>
            <a:off x="7720551"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49" name="Text Placeholder 29">
            <a:extLst>
              <a:ext uri="{FF2B5EF4-FFF2-40B4-BE49-F238E27FC236}">
                <a16:creationId xmlns:a16="http://schemas.microsoft.com/office/drawing/2014/main" id="{8B8A56FE-E0DB-5E41-BC9D-10340057D642}"/>
              </a:ext>
            </a:extLst>
          </p:cNvPr>
          <p:cNvSpPr>
            <a:spLocks noGrp="1"/>
          </p:cNvSpPr>
          <p:nvPr>
            <p:ph type="body" sz="quarter" idx="140" hasCustomPrompt="1"/>
          </p:nvPr>
        </p:nvSpPr>
        <p:spPr>
          <a:xfrm>
            <a:off x="9977862" y="3850504"/>
            <a:ext cx="1556453" cy="269553"/>
          </a:xfrm>
        </p:spPr>
        <p:txBody>
          <a:bodyPr>
            <a:noAutofit/>
          </a:bodyPr>
          <a:lstStyle>
            <a:lvl1pPr marL="0" indent="0" algn="l">
              <a:buNone/>
              <a:defRPr sz="1400" b="1" baseline="0">
                <a:solidFill>
                  <a:schemeClr val="bg1"/>
                </a:solidFill>
              </a:defRPr>
            </a:lvl1pPr>
          </a:lstStyle>
          <a:p>
            <a:pPr lvl="0"/>
            <a:r>
              <a:rPr lang="pt-PT"/>
              <a:t>Date</a:t>
            </a:r>
          </a:p>
        </p:txBody>
      </p:sp>
      <p:sp>
        <p:nvSpPr>
          <p:cNvPr id="50" name="Text Placeholder 12">
            <a:extLst>
              <a:ext uri="{FF2B5EF4-FFF2-40B4-BE49-F238E27FC236}">
                <a16:creationId xmlns:a16="http://schemas.microsoft.com/office/drawing/2014/main" id="{428A19A6-580F-944C-9CAC-21FE4403C30B}"/>
              </a:ext>
            </a:extLst>
          </p:cNvPr>
          <p:cNvSpPr>
            <a:spLocks noGrp="1"/>
          </p:cNvSpPr>
          <p:nvPr>
            <p:ph type="body" sz="quarter" idx="141" hasCustomPrompt="1"/>
          </p:nvPr>
        </p:nvSpPr>
        <p:spPr>
          <a:xfrm>
            <a:off x="10065468" y="4222801"/>
            <a:ext cx="576000" cy="36000"/>
          </a:xfrm>
          <a:solidFill>
            <a:srgbClr val="FF0179"/>
          </a:solidFill>
        </p:spPr>
        <p:txBody>
          <a:bodyPr wrap="square" lIns="0" tIns="0" rIns="0" bIns="0">
            <a:noAutofit/>
          </a:bodyPr>
          <a:lstStyle>
            <a:lvl1pPr marL="0" indent="0">
              <a:buNone/>
              <a:defRPr sz="4400" b="1" baseline="0">
                <a:solidFill>
                  <a:schemeClr val="bg1"/>
                </a:solidFill>
              </a:defRPr>
            </a:lvl1pPr>
          </a:lstStyle>
          <a:p>
            <a:pPr lvl="0"/>
            <a:r>
              <a:rPr lang="pt-PT"/>
              <a:t>  </a:t>
            </a:r>
          </a:p>
        </p:txBody>
      </p:sp>
      <p:sp>
        <p:nvSpPr>
          <p:cNvPr id="52" name="Graphic 4">
            <a:extLst>
              <a:ext uri="{FF2B5EF4-FFF2-40B4-BE49-F238E27FC236}">
                <a16:creationId xmlns:a16="http://schemas.microsoft.com/office/drawing/2014/main" id="{C7390110-9F68-A541-AFAC-05301ED6A888}"/>
              </a:ext>
            </a:extLst>
          </p:cNvPr>
          <p:cNvSpPr/>
          <p:nvPr userDrawn="1"/>
        </p:nvSpPr>
        <p:spPr>
          <a:xfrm rot="21416351">
            <a:off x="712668" y="1211003"/>
            <a:ext cx="3511275" cy="678368"/>
          </a:xfrm>
          <a:custGeom>
            <a:avLst/>
            <a:gdLst>
              <a:gd name="connsiteX0" fmla="*/ 2866307 w 2870519"/>
              <a:gd name="connsiteY0" fmla="*/ 390189 h 467134"/>
              <a:gd name="connsiteX1" fmla="*/ 2831211 w 2870519"/>
              <a:gd name="connsiteY1" fmla="*/ 338288 h 467134"/>
              <a:gd name="connsiteX2" fmla="*/ 2830450 w 2870519"/>
              <a:gd name="connsiteY2" fmla="*/ 332499 h 467134"/>
              <a:gd name="connsiteX3" fmla="*/ 2819976 w 2870519"/>
              <a:gd name="connsiteY3" fmla="*/ 312228 h 467134"/>
              <a:gd name="connsiteX4" fmla="*/ 2827641 w 2870519"/>
              <a:gd name="connsiteY4" fmla="*/ 289091 h 467134"/>
              <a:gd name="connsiteX5" fmla="*/ 2830869 w 2870519"/>
              <a:gd name="connsiteY5" fmla="*/ 250692 h 467134"/>
              <a:gd name="connsiteX6" fmla="*/ 2862289 w 2870519"/>
              <a:gd name="connsiteY6" fmla="*/ 235039 h 467134"/>
              <a:gd name="connsiteX7" fmla="*/ 2862289 w 2870519"/>
              <a:gd name="connsiteY7" fmla="*/ 223842 h 467134"/>
              <a:gd name="connsiteX8" fmla="*/ 2860537 w 2870519"/>
              <a:gd name="connsiteY8" fmla="*/ 215016 h 467134"/>
              <a:gd name="connsiteX9" fmla="*/ 2861746 w 2870519"/>
              <a:gd name="connsiteY9" fmla="*/ 199667 h 467134"/>
              <a:gd name="connsiteX10" fmla="*/ 2857557 w 2870519"/>
              <a:gd name="connsiteY10" fmla="*/ 182729 h 467134"/>
              <a:gd name="connsiteX11" fmla="*/ 2857509 w 2870519"/>
              <a:gd name="connsiteY11" fmla="*/ 179872 h 467134"/>
              <a:gd name="connsiteX12" fmla="*/ 2855910 w 2870519"/>
              <a:gd name="connsiteY12" fmla="*/ 171303 h 467134"/>
              <a:gd name="connsiteX13" fmla="*/ 2855662 w 2870519"/>
              <a:gd name="connsiteY13" fmla="*/ 150804 h 467134"/>
              <a:gd name="connsiteX14" fmla="*/ 2852806 w 2870519"/>
              <a:gd name="connsiteY14" fmla="*/ 150671 h 467134"/>
              <a:gd name="connsiteX15" fmla="*/ 2849178 w 2870519"/>
              <a:gd name="connsiteY15" fmla="*/ 135275 h 467134"/>
              <a:gd name="connsiteX16" fmla="*/ 2848654 w 2870519"/>
              <a:gd name="connsiteY16" fmla="*/ 135275 h 467134"/>
              <a:gd name="connsiteX17" fmla="*/ 2845131 w 2870519"/>
              <a:gd name="connsiteY17" fmla="*/ 128019 h 467134"/>
              <a:gd name="connsiteX18" fmla="*/ 127168 w 2870519"/>
              <a:gd name="connsiteY18" fmla="*/ 5 h 467134"/>
              <a:gd name="connsiteX19" fmla="*/ 125340 w 2870519"/>
              <a:gd name="connsiteY19" fmla="*/ 1548 h 467134"/>
              <a:gd name="connsiteX20" fmla="*/ 124740 w 2870519"/>
              <a:gd name="connsiteY20" fmla="*/ 1548 h 467134"/>
              <a:gd name="connsiteX21" fmla="*/ 124568 w 2870519"/>
              <a:gd name="connsiteY21" fmla="*/ 2738 h 467134"/>
              <a:gd name="connsiteX22" fmla="*/ 123559 w 2870519"/>
              <a:gd name="connsiteY22" fmla="*/ 2738 h 467134"/>
              <a:gd name="connsiteX23" fmla="*/ 119170 w 2870519"/>
              <a:gd name="connsiteY23" fmla="*/ 9317 h 467134"/>
              <a:gd name="connsiteX24" fmla="*/ 118760 w 2870519"/>
              <a:gd name="connsiteY24" fmla="*/ 9317 h 467134"/>
              <a:gd name="connsiteX25" fmla="*/ 115361 w 2870519"/>
              <a:gd name="connsiteY25" fmla="*/ 18162 h 467134"/>
              <a:gd name="connsiteX26" fmla="*/ 112762 w 2870519"/>
              <a:gd name="connsiteY26" fmla="*/ 24923 h 467134"/>
              <a:gd name="connsiteX27" fmla="*/ 111496 w 2870519"/>
              <a:gd name="connsiteY27" fmla="*/ 38995 h 467134"/>
              <a:gd name="connsiteX28" fmla="*/ 111439 w 2870519"/>
              <a:gd name="connsiteY28" fmla="*/ 40947 h 467134"/>
              <a:gd name="connsiteX29" fmla="*/ 111610 w 2870519"/>
              <a:gd name="connsiteY29" fmla="*/ 43584 h 467134"/>
              <a:gd name="connsiteX30" fmla="*/ 112134 w 2870519"/>
              <a:gd name="connsiteY30" fmla="*/ 52153 h 467134"/>
              <a:gd name="connsiteX31" fmla="*/ 112772 w 2870519"/>
              <a:gd name="connsiteY31" fmla="*/ 71196 h 467134"/>
              <a:gd name="connsiteX32" fmla="*/ 115399 w 2870519"/>
              <a:gd name="connsiteY32" fmla="*/ 100408 h 467134"/>
              <a:gd name="connsiteX33" fmla="*/ 117761 w 2870519"/>
              <a:gd name="connsiteY33" fmla="*/ 118946 h 467134"/>
              <a:gd name="connsiteX34" fmla="*/ 117961 w 2870519"/>
              <a:gd name="connsiteY34" fmla="*/ 120212 h 467134"/>
              <a:gd name="connsiteX35" fmla="*/ 118151 w 2870519"/>
              <a:gd name="connsiteY35" fmla="*/ 124544 h 467134"/>
              <a:gd name="connsiteX36" fmla="*/ 116247 w 2870519"/>
              <a:gd name="connsiteY36" fmla="*/ 140616 h 467134"/>
              <a:gd name="connsiteX37" fmla="*/ 119636 w 2870519"/>
              <a:gd name="connsiteY37" fmla="*/ 175493 h 467134"/>
              <a:gd name="connsiteX38" fmla="*/ 1 w 2870519"/>
              <a:gd name="connsiteY38" fmla="*/ 258623 h 467134"/>
              <a:gd name="connsiteX39" fmla="*/ 13331 w 2870519"/>
              <a:gd name="connsiteY39" fmla="*/ 343153 h 467134"/>
              <a:gd name="connsiteX40" fmla="*/ 19605 w 2870519"/>
              <a:gd name="connsiteY40" fmla="*/ 343439 h 467134"/>
              <a:gd name="connsiteX41" fmla="*/ 26032 w 2870519"/>
              <a:gd name="connsiteY41" fmla="*/ 352503 h 467134"/>
              <a:gd name="connsiteX42" fmla="*/ 2867478 w 2870519"/>
              <a:gd name="connsiteY42" fmla="*/ 467140 h 467134"/>
              <a:gd name="connsiteX43" fmla="*/ 2866307 w 2870519"/>
              <a:gd name="connsiteY43" fmla="*/ 390189 h 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70519" h="467134">
                <a:moveTo>
                  <a:pt x="2866307" y="390189"/>
                </a:moveTo>
                <a:cubicBezTo>
                  <a:pt x="2871010" y="382143"/>
                  <a:pt x="2832982" y="353789"/>
                  <a:pt x="2831211" y="338288"/>
                </a:cubicBezTo>
                <a:cubicBezTo>
                  <a:pt x="2830973" y="336317"/>
                  <a:pt x="2830697" y="334480"/>
                  <a:pt x="2830450" y="332499"/>
                </a:cubicBezTo>
                <a:cubicBezTo>
                  <a:pt x="2831849" y="320674"/>
                  <a:pt x="2821461" y="323397"/>
                  <a:pt x="2819976" y="312228"/>
                </a:cubicBezTo>
                <a:lnTo>
                  <a:pt x="2827641" y="289091"/>
                </a:lnTo>
                <a:cubicBezTo>
                  <a:pt x="2834372" y="289406"/>
                  <a:pt x="2832697" y="261165"/>
                  <a:pt x="2830869" y="250692"/>
                </a:cubicBezTo>
                <a:cubicBezTo>
                  <a:pt x="2829916" y="245493"/>
                  <a:pt x="2863622" y="240780"/>
                  <a:pt x="2862289" y="235039"/>
                </a:cubicBezTo>
                <a:cubicBezTo>
                  <a:pt x="2862574" y="231312"/>
                  <a:pt x="2862574" y="227568"/>
                  <a:pt x="2862289" y="223842"/>
                </a:cubicBezTo>
                <a:cubicBezTo>
                  <a:pt x="2861775" y="220709"/>
                  <a:pt x="2861127" y="217939"/>
                  <a:pt x="2860537" y="215016"/>
                </a:cubicBezTo>
                <a:cubicBezTo>
                  <a:pt x="2861489" y="209958"/>
                  <a:pt x="2861889" y="204812"/>
                  <a:pt x="2861746" y="199667"/>
                </a:cubicBezTo>
                <a:cubicBezTo>
                  <a:pt x="2861318" y="193824"/>
                  <a:pt x="2859908" y="188096"/>
                  <a:pt x="2857557" y="182729"/>
                </a:cubicBezTo>
                <a:cubicBezTo>
                  <a:pt x="2857557" y="181691"/>
                  <a:pt x="2857557" y="180653"/>
                  <a:pt x="2857509" y="179872"/>
                </a:cubicBezTo>
                <a:cubicBezTo>
                  <a:pt x="2857300" y="176966"/>
                  <a:pt x="2856757" y="174091"/>
                  <a:pt x="2855910" y="171303"/>
                </a:cubicBezTo>
                <a:cubicBezTo>
                  <a:pt x="2856947" y="164502"/>
                  <a:pt x="2856862" y="157577"/>
                  <a:pt x="2855662" y="150804"/>
                </a:cubicBezTo>
                <a:lnTo>
                  <a:pt x="2852806" y="150671"/>
                </a:lnTo>
                <a:cubicBezTo>
                  <a:pt x="2852806" y="142911"/>
                  <a:pt x="2852063" y="135436"/>
                  <a:pt x="2849178" y="135275"/>
                </a:cubicBezTo>
                <a:lnTo>
                  <a:pt x="2848654" y="135275"/>
                </a:lnTo>
                <a:cubicBezTo>
                  <a:pt x="2847883" y="130990"/>
                  <a:pt x="2846750" y="128095"/>
                  <a:pt x="2845131" y="128019"/>
                </a:cubicBezTo>
                <a:cubicBezTo>
                  <a:pt x="1939112" y="85332"/>
                  <a:pt x="1033130" y="42661"/>
                  <a:pt x="127168" y="5"/>
                </a:cubicBezTo>
                <a:cubicBezTo>
                  <a:pt x="126482" y="5"/>
                  <a:pt x="125882" y="586"/>
                  <a:pt x="125340" y="1548"/>
                </a:cubicBezTo>
                <a:lnTo>
                  <a:pt x="124740" y="1548"/>
                </a:lnTo>
                <a:cubicBezTo>
                  <a:pt x="124622" y="1933"/>
                  <a:pt x="124564" y="2335"/>
                  <a:pt x="124568" y="2738"/>
                </a:cubicBezTo>
                <a:lnTo>
                  <a:pt x="123559" y="2738"/>
                </a:lnTo>
                <a:cubicBezTo>
                  <a:pt x="121274" y="2614"/>
                  <a:pt x="119970" y="5042"/>
                  <a:pt x="119170" y="9317"/>
                </a:cubicBezTo>
                <a:lnTo>
                  <a:pt x="118760" y="9317"/>
                </a:lnTo>
                <a:cubicBezTo>
                  <a:pt x="117446" y="9260"/>
                  <a:pt x="116266" y="13049"/>
                  <a:pt x="115361" y="18162"/>
                </a:cubicBezTo>
                <a:cubicBezTo>
                  <a:pt x="113748" y="20053"/>
                  <a:pt x="112832" y="22439"/>
                  <a:pt x="112762" y="24923"/>
                </a:cubicBezTo>
                <a:cubicBezTo>
                  <a:pt x="111770" y="29545"/>
                  <a:pt x="111345" y="34270"/>
                  <a:pt x="111496" y="38995"/>
                </a:cubicBezTo>
                <a:cubicBezTo>
                  <a:pt x="111496" y="39652"/>
                  <a:pt x="111429" y="40242"/>
                  <a:pt x="111439" y="40947"/>
                </a:cubicBezTo>
                <a:cubicBezTo>
                  <a:pt x="111448" y="41651"/>
                  <a:pt x="111543" y="42708"/>
                  <a:pt x="111610" y="43584"/>
                </a:cubicBezTo>
                <a:cubicBezTo>
                  <a:pt x="111724" y="46441"/>
                  <a:pt x="111896" y="49297"/>
                  <a:pt x="112134" y="52153"/>
                </a:cubicBezTo>
                <a:cubicBezTo>
                  <a:pt x="112000" y="58009"/>
                  <a:pt x="112276" y="64617"/>
                  <a:pt x="112772" y="71196"/>
                </a:cubicBezTo>
                <a:cubicBezTo>
                  <a:pt x="113190" y="76842"/>
                  <a:pt x="114095" y="88334"/>
                  <a:pt x="115399" y="100408"/>
                </a:cubicBezTo>
                <a:cubicBezTo>
                  <a:pt x="114804" y="106686"/>
                  <a:pt x="115611" y="113018"/>
                  <a:pt x="117761" y="118946"/>
                </a:cubicBezTo>
                <a:cubicBezTo>
                  <a:pt x="117827" y="119374"/>
                  <a:pt x="117894" y="119774"/>
                  <a:pt x="117961" y="120212"/>
                </a:cubicBezTo>
                <a:cubicBezTo>
                  <a:pt x="118018" y="121631"/>
                  <a:pt x="118084" y="123068"/>
                  <a:pt x="118151" y="124544"/>
                </a:cubicBezTo>
                <a:cubicBezTo>
                  <a:pt x="116686" y="129770"/>
                  <a:pt x="116043" y="135193"/>
                  <a:pt x="116247" y="140616"/>
                </a:cubicBezTo>
                <a:cubicBezTo>
                  <a:pt x="116116" y="152330"/>
                  <a:pt x="117252" y="164023"/>
                  <a:pt x="119636" y="175493"/>
                </a:cubicBezTo>
                <a:cubicBezTo>
                  <a:pt x="119760" y="202857"/>
                  <a:pt x="-227" y="255538"/>
                  <a:pt x="1" y="258623"/>
                </a:cubicBezTo>
                <a:cubicBezTo>
                  <a:pt x="1553" y="279694"/>
                  <a:pt x="3610" y="342687"/>
                  <a:pt x="13331" y="343153"/>
                </a:cubicBezTo>
                <a:lnTo>
                  <a:pt x="19605" y="343439"/>
                </a:lnTo>
                <a:cubicBezTo>
                  <a:pt x="21186" y="350475"/>
                  <a:pt x="23300" y="353655"/>
                  <a:pt x="26032" y="352503"/>
                </a:cubicBezTo>
                <a:cubicBezTo>
                  <a:pt x="931976" y="395349"/>
                  <a:pt x="1961535" y="424513"/>
                  <a:pt x="2867478" y="467140"/>
                </a:cubicBezTo>
                <a:cubicBezTo>
                  <a:pt x="2873295" y="467273"/>
                  <a:pt x="2869554" y="421580"/>
                  <a:pt x="2866307" y="390189"/>
                </a:cubicBezTo>
                <a:close/>
              </a:path>
            </a:pathLst>
          </a:custGeom>
          <a:solidFill>
            <a:srgbClr val="FF0179"/>
          </a:solidFill>
          <a:ln w="95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Text Placeholder 29">
            <a:extLst>
              <a:ext uri="{FF2B5EF4-FFF2-40B4-BE49-F238E27FC236}">
                <a16:creationId xmlns:a16="http://schemas.microsoft.com/office/drawing/2014/main" id="{95177FDD-BFCD-B942-B312-8592C919EA50}"/>
              </a:ext>
            </a:extLst>
          </p:cNvPr>
          <p:cNvSpPr>
            <a:spLocks noGrp="1"/>
          </p:cNvSpPr>
          <p:nvPr>
            <p:ph type="body" sz="quarter" idx="49" hasCustomPrompt="1"/>
          </p:nvPr>
        </p:nvSpPr>
        <p:spPr>
          <a:xfrm>
            <a:off x="829339" y="1387105"/>
            <a:ext cx="3327991" cy="326159"/>
          </a:xfrm>
        </p:spPr>
        <p:txBody>
          <a:bodyPr>
            <a:noAutofit/>
          </a:bodyPr>
          <a:lstStyle>
            <a:lvl1pPr marL="0" indent="0" algn="ctr">
              <a:buNone/>
              <a:defRPr kumimoji="0" lang="pt-PT" sz="2000" b="1" i="0" u="none" strike="noStrike" kern="1200" cap="none" spc="0" normalizeH="0" baseline="0" dirty="0">
                <a:ln>
                  <a:noFill/>
                </a:ln>
                <a:solidFill>
                  <a:schemeClr val="bg1"/>
                </a:solidFill>
                <a:effectLst/>
                <a:uLnTx/>
                <a:uFillTx/>
                <a:latin typeface="EC Square Sans Pro" panose="020B0506040000020004" pitchFamily="34" charset="0"/>
                <a:ea typeface="+mn-ea"/>
                <a:cs typeface="+mn-cs"/>
              </a:defRPr>
            </a:lvl1pPr>
          </a:lstStyle>
          <a:p>
            <a:pPr lvl="0"/>
            <a:r>
              <a:rPr lang="pt-PT" err="1"/>
              <a:t>Text</a:t>
            </a:r>
            <a:r>
              <a:rPr lang="pt-PT"/>
              <a:t> </a:t>
            </a:r>
            <a:r>
              <a:rPr lang="pt-PT" err="1"/>
              <a:t>here</a:t>
            </a:r>
            <a:endParaRPr lang="pt-PT"/>
          </a:p>
        </p:txBody>
      </p:sp>
      <p:sp>
        <p:nvSpPr>
          <p:cNvPr id="28" name="Text Placeholder 12">
            <a:extLst>
              <a:ext uri="{FF2B5EF4-FFF2-40B4-BE49-F238E27FC236}">
                <a16:creationId xmlns:a16="http://schemas.microsoft.com/office/drawing/2014/main" id="{1EAA831F-9B56-A247-983C-4DC23F8F7BA8}"/>
              </a:ext>
            </a:extLst>
          </p:cNvPr>
          <p:cNvSpPr>
            <a:spLocks noGrp="1" noChangeAspect="1"/>
          </p:cNvSpPr>
          <p:nvPr>
            <p:ph type="body" sz="quarter" idx="15" hasCustomPrompt="1"/>
          </p:nvPr>
        </p:nvSpPr>
        <p:spPr>
          <a:xfrm>
            <a:off x="11172715" y="6240998"/>
            <a:ext cx="654894" cy="324000"/>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5" name="Text Placeholder 4">
            <a:extLst>
              <a:ext uri="{FF2B5EF4-FFF2-40B4-BE49-F238E27FC236}">
                <a16:creationId xmlns:a16="http://schemas.microsoft.com/office/drawing/2014/main" id="{911F61D4-D235-B14F-8C48-AAFBF6726165}"/>
              </a:ext>
            </a:extLst>
          </p:cNvPr>
          <p:cNvSpPr>
            <a:spLocks noGrp="1"/>
          </p:cNvSpPr>
          <p:nvPr>
            <p:ph type="body" sz="quarter" idx="142" hasCustomPrompt="1"/>
          </p:nvPr>
        </p:nvSpPr>
        <p:spPr>
          <a:xfrm>
            <a:off x="517768"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39" name="Text Placeholder 4">
            <a:extLst>
              <a:ext uri="{FF2B5EF4-FFF2-40B4-BE49-F238E27FC236}">
                <a16:creationId xmlns:a16="http://schemas.microsoft.com/office/drawing/2014/main" id="{F9C4A713-B5A0-CC45-A9FB-5327DF07ECCD}"/>
              </a:ext>
            </a:extLst>
          </p:cNvPr>
          <p:cNvSpPr>
            <a:spLocks noGrp="1"/>
          </p:cNvSpPr>
          <p:nvPr>
            <p:ph type="body" sz="quarter" idx="143" hasCustomPrompt="1"/>
          </p:nvPr>
        </p:nvSpPr>
        <p:spPr>
          <a:xfrm>
            <a:off x="2861062"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40" name="Text Placeholder 4">
            <a:extLst>
              <a:ext uri="{FF2B5EF4-FFF2-40B4-BE49-F238E27FC236}">
                <a16:creationId xmlns:a16="http://schemas.microsoft.com/office/drawing/2014/main" id="{4DAEFCE9-1D4F-324C-A6BE-4CCE8A76B7A5}"/>
              </a:ext>
            </a:extLst>
          </p:cNvPr>
          <p:cNvSpPr>
            <a:spLocks noGrp="1"/>
          </p:cNvSpPr>
          <p:nvPr>
            <p:ph type="body" sz="quarter" idx="144" hasCustomPrompt="1"/>
          </p:nvPr>
        </p:nvSpPr>
        <p:spPr>
          <a:xfrm>
            <a:off x="5204356"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41" name="Text Placeholder 4">
            <a:extLst>
              <a:ext uri="{FF2B5EF4-FFF2-40B4-BE49-F238E27FC236}">
                <a16:creationId xmlns:a16="http://schemas.microsoft.com/office/drawing/2014/main" id="{388CA79F-BE17-B544-9AB5-64D91ABB00E5}"/>
              </a:ext>
            </a:extLst>
          </p:cNvPr>
          <p:cNvSpPr>
            <a:spLocks noGrp="1"/>
          </p:cNvSpPr>
          <p:nvPr>
            <p:ph type="body" sz="quarter" idx="145" hasCustomPrompt="1"/>
          </p:nvPr>
        </p:nvSpPr>
        <p:spPr>
          <a:xfrm>
            <a:off x="7547650"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
        <p:nvSpPr>
          <p:cNvPr id="42" name="Text Placeholder 4">
            <a:extLst>
              <a:ext uri="{FF2B5EF4-FFF2-40B4-BE49-F238E27FC236}">
                <a16:creationId xmlns:a16="http://schemas.microsoft.com/office/drawing/2014/main" id="{0F6ED324-05CA-A248-8137-A5155A578C31}"/>
              </a:ext>
            </a:extLst>
          </p:cNvPr>
          <p:cNvSpPr>
            <a:spLocks noGrp="1"/>
          </p:cNvSpPr>
          <p:nvPr>
            <p:ph type="body" sz="quarter" idx="146" hasCustomPrompt="1"/>
          </p:nvPr>
        </p:nvSpPr>
        <p:spPr>
          <a:xfrm>
            <a:off x="9890941" y="4570760"/>
            <a:ext cx="1730294" cy="95410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x-none" sz="1400" b="0" i="0" kern="1200" dirty="0">
                <a:solidFill>
                  <a:schemeClr val="bg1">
                    <a:alpha val="45000"/>
                  </a:schemeClr>
                </a:solidFill>
                <a:latin typeface="EC Square Sans Pro" panose="020B0506040000020004" pitchFamily="34"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1400" b="0" i="0" err="1">
                <a:solidFill>
                  <a:schemeClr val="bg1"/>
                </a:solidFill>
                <a:latin typeface="EC Square Sans Pro" panose="020B0506040000020004" pitchFamily="34" charset="0"/>
              </a:rPr>
              <a:t>Lorem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ipsum</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dolor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sit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amet</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consectetur</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adipiscing</a:t>
            </a:r>
            <a:r>
              <a:rPr lang="pt-PT" sz="1400" b="0" i="0">
                <a:solidFill>
                  <a:schemeClr val="bg1"/>
                </a:solidFill>
                <a:latin typeface="EC Square Sans Pro" panose="020B0506040000020004" pitchFamily="34" charset="0"/>
              </a:rPr>
              <a:t> </a:t>
            </a:r>
            <a:r>
              <a:rPr lang="pt-PT" sz="1400" b="0" i="0" err="1">
                <a:solidFill>
                  <a:schemeClr val="bg1"/>
                </a:solidFill>
                <a:latin typeface="EC Square Sans Pro" panose="020B0506040000020004" pitchFamily="34" charset="0"/>
              </a:rPr>
              <a:t>elit</a:t>
            </a:r>
            <a:r>
              <a:rPr lang="pt-PT" sz="1400" b="0" i="0">
                <a:solidFill>
                  <a:schemeClr val="bg1"/>
                </a:solidFill>
                <a:latin typeface="EC Square Sans Pro" panose="020B0506040000020004" pitchFamily="34" charset="0"/>
              </a:rPr>
              <a:t>.</a:t>
            </a:r>
          </a:p>
        </p:txBody>
      </p:sp>
    </p:spTree>
    <p:extLst>
      <p:ext uri="{BB962C8B-B14F-4D97-AF65-F5344CB8AC3E}">
        <p14:creationId xmlns:p14="http://schemas.microsoft.com/office/powerpoint/2010/main" val="3902108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melines&amp;Flows Slide 2">
    <p:bg>
      <p:bgPr>
        <a:solidFill>
          <a:srgbClr val="C5E3F3"/>
        </a:solidFill>
        <a:effectLst/>
      </p:bgPr>
    </p:bg>
    <p:spTree>
      <p:nvGrpSpPr>
        <p:cNvPr id="1" name=""/>
        <p:cNvGrpSpPr/>
        <p:nvPr/>
      </p:nvGrpSpPr>
      <p:grpSpPr>
        <a:xfrm>
          <a:off x="0" y="0"/>
          <a:ext cx="0" cy="0"/>
          <a:chOff x="0" y="0"/>
          <a:chExt cx="0" cy="0"/>
        </a:xfrm>
      </p:grpSpPr>
      <p:pic>
        <p:nvPicPr>
          <p:cNvPr id="36" name="Picture 35" descr="Background pattern&#10;&#10;Description automatically generated">
            <a:extLst>
              <a:ext uri="{FF2B5EF4-FFF2-40B4-BE49-F238E27FC236}">
                <a16:creationId xmlns:a16="http://schemas.microsoft.com/office/drawing/2014/main" id="{2BFBBD3A-0CF1-8243-B5F7-E514D4A656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Text Placeholder 11">
            <a:extLst>
              <a:ext uri="{FF2B5EF4-FFF2-40B4-BE49-F238E27FC236}">
                <a16:creationId xmlns:a16="http://schemas.microsoft.com/office/drawing/2014/main" id="{EDC54C82-2464-B348-B2D4-E859986B7A71}"/>
              </a:ext>
            </a:extLst>
          </p:cNvPr>
          <p:cNvSpPr>
            <a:spLocks noGrp="1"/>
          </p:cNvSpPr>
          <p:nvPr>
            <p:ph type="body" sz="quarter" idx="44" hasCustomPrompt="1"/>
          </p:nvPr>
        </p:nvSpPr>
        <p:spPr>
          <a:xfrm>
            <a:off x="835505" y="782101"/>
            <a:ext cx="5685263" cy="681909"/>
          </a:xfrm>
        </p:spPr>
        <p:txBody>
          <a:bodyPr lIns="0" tIns="0" rIns="0" bIns="0">
            <a:normAutofit/>
          </a:bodyPr>
          <a:lstStyle>
            <a:lvl1pPr marL="0" indent="0">
              <a:buNone/>
              <a:defRPr kumimoji="0" lang="pt-PT" sz="5400" b="1" i="0" u="none" strike="noStrike" kern="1200" cap="none" spc="0" normalizeH="0" baseline="0" dirty="0">
                <a:ln>
                  <a:noFill/>
                </a:ln>
                <a:solidFill>
                  <a:schemeClr val="bg1"/>
                </a:solidFill>
                <a:effectLst/>
                <a:uLnTx/>
                <a:uFillTx/>
                <a:latin typeface="EC Square Sans Pro Extra Black" panose="020B0506040000020004" pitchFamily="34" charset="0"/>
                <a:ea typeface="+mn-ea"/>
                <a:cs typeface="+mn-cs"/>
              </a:defRPr>
            </a:lvl1pPr>
          </a:lstStyle>
          <a:p>
            <a:pPr lvl="0"/>
            <a:r>
              <a:rPr lang="en-US"/>
              <a:t>Title here</a:t>
            </a:r>
            <a:endParaRPr lang="pt-PT"/>
          </a:p>
        </p:txBody>
      </p:sp>
      <p:sp>
        <p:nvSpPr>
          <p:cNvPr id="39" name="Text Placeholder 29">
            <a:extLst>
              <a:ext uri="{FF2B5EF4-FFF2-40B4-BE49-F238E27FC236}">
                <a16:creationId xmlns:a16="http://schemas.microsoft.com/office/drawing/2014/main" id="{6B06F888-2BF0-8647-8350-B7FD8270A495}"/>
              </a:ext>
            </a:extLst>
          </p:cNvPr>
          <p:cNvSpPr>
            <a:spLocks noGrp="1"/>
          </p:cNvSpPr>
          <p:nvPr>
            <p:ph type="body" sz="quarter" idx="59" hasCustomPrompt="1"/>
          </p:nvPr>
        </p:nvSpPr>
        <p:spPr>
          <a:xfrm>
            <a:off x="510358"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31" name="Text Placeholder 29">
            <a:extLst>
              <a:ext uri="{FF2B5EF4-FFF2-40B4-BE49-F238E27FC236}">
                <a16:creationId xmlns:a16="http://schemas.microsoft.com/office/drawing/2014/main" id="{DB128AA0-3E57-EE4D-894B-39A285B85FF7}"/>
              </a:ext>
            </a:extLst>
          </p:cNvPr>
          <p:cNvSpPr>
            <a:spLocks noGrp="1"/>
          </p:cNvSpPr>
          <p:nvPr>
            <p:ph type="body" sz="quarter" idx="54" hasCustomPrompt="1"/>
          </p:nvPr>
        </p:nvSpPr>
        <p:spPr>
          <a:xfrm>
            <a:off x="598954"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53" name="Slide Number Placeholder 2">
            <a:extLst>
              <a:ext uri="{FF2B5EF4-FFF2-40B4-BE49-F238E27FC236}">
                <a16:creationId xmlns:a16="http://schemas.microsoft.com/office/drawing/2014/main" id="{94B1F076-F95A-0145-B0ED-58DC63D22A15}"/>
              </a:ext>
            </a:extLst>
          </p:cNvPr>
          <p:cNvSpPr>
            <a:spLocks noGrp="1"/>
          </p:cNvSpPr>
          <p:nvPr>
            <p:ph type="sldNum" sz="quarter" idx="10"/>
          </p:nvPr>
        </p:nvSpPr>
        <p:spPr>
          <a:xfrm>
            <a:off x="10437401" y="6224481"/>
            <a:ext cx="637374" cy="365125"/>
          </a:xfrm>
        </p:spPr>
        <p:txBody>
          <a:bodyPr/>
          <a:lstStyle>
            <a:lvl1pPr>
              <a:defRPr>
                <a:solidFill>
                  <a:schemeClr val="bg1"/>
                </a:solidFill>
              </a:defRPr>
            </a:lvl1pPr>
          </a:lstStyle>
          <a:p>
            <a:fld id="{9E561190-0011-472E-9FCA-1D7032DB7E1D}" type="slidenum">
              <a:rPr lang="en-US" smtClean="0"/>
              <a:pPr/>
              <a:t>‹#›</a:t>
            </a:fld>
            <a:endParaRPr lang="en-US"/>
          </a:p>
        </p:txBody>
      </p:sp>
      <p:sp>
        <p:nvSpPr>
          <p:cNvPr id="57" name="Text Placeholder 12">
            <a:extLst>
              <a:ext uri="{FF2B5EF4-FFF2-40B4-BE49-F238E27FC236}">
                <a16:creationId xmlns:a16="http://schemas.microsoft.com/office/drawing/2014/main" id="{2CDA3CED-1D05-4647-A80E-07CF5C7C0DDF}"/>
              </a:ext>
            </a:extLst>
          </p:cNvPr>
          <p:cNvSpPr>
            <a:spLocks noGrp="1"/>
          </p:cNvSpPr>
          <p:nvPr>
            <p:ph type="body" sz="quarter" idx="92" hasCustomPrompt="1"/>
          </p:nvPr>
        </p:nvSpPr>
        <p:spPr>
          <a:xfrm>
            <a:off x="1087505"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28" name="Text Placeholder 12">
            <a:extLst>
              <a:ext uri="{FF2B5EF4-FFF2-40B4-BE49-F238E27FC236}">
                <a16:creationId xmlns:a16="http://schemas.microsoft.com/office/drawing/2014/main" id="{80126346-1D56-3E41-986A-F7EC1C5217AC}"/>
              </a:ext>
            </a:extLst>
          </p:cNvPr>
          <p:cNvSpPr>
            <a:spLocks noGrp="1"/>
          </p:cNvSpPr>
          <p:nvPr>
            <p:ph type="body" sz="quarter" idx="64" hasCustomPrompt="1"/>
          </p:nvPr>
        </p:nvSpPr>
        <p:spPr>
          <a:xfrm>
            <a:off x="835505"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32" name="Text Placeholder 29">
            <a:extLst>
              <a:ext uri="{FF2B5EF4-FFF2-40B4-BE49-F238E27FC236}">
                <a16:creationId xmlns:a16="http://schemas.microsoft.com/office/drawing/2014/main" id="{52A7591F-E6DB-5446-989D-61928324DB03}"/>
              </a:ext>
            </a:extLst>
          </p:cNvPr>
          <p:cNvSpPr>
            <a:spLocks noGrp="1"/>
          </p:cNvSpPr>
          <p:nvPr>
            <p:ph type="body" sz="quarter" idx="120" hasCustomPrompt="1"/>
          </p:nvPr>
        </p:nvSpPr>
        <p:spPr>
          <a:xfrm>
            <a:off x="2885572"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33" name="Text Placeholder 29">
            <a:extLst>
              <a:ext uri="{FF2B5EF4-FFF2-40B4-BE49-F238E27FC236}">
                <a16:creationId xmlns:a16="http://schemas.microsoft.com/office/drawing/2014/main" id="{1737D564-D326-8345-B743-C718BCD8EA46}"/>
              </a:ext>
            </a:extLst>
          </p:cNvPr>
          <p:cNvSpPr>
            <a:spLocks noGrp="1"/>
          </p:cNvSpPr>
          <p:nvPr>
            <p:ph type="body" sz="quarter" idx="121" hasCustomPrompt="1"/>
          </p:nvPr>
        </p:nvSpPr>
        <p:spPr>
          <a:xfrm>
            <a:off x="2974168"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34" name="Text Placeholder 12">
            <a:extLst>
              <a:ext uri="{FF2B5EF4-FFF2-40B4-BE49-F238E27FC236}">
                <a16:creationId xmlns:a16="http://schemas.microsoft.com/office/drawing/2014/main" id="{07894D8C-F032-CE4D-A91F-522C8E570EDB}"/>
              </a:ext>
            </a:extLst>
          </p:cNvPr>
          <p:cNvSpPr>
            <a:spLocks noGrp="1"/>
          </p:cNvSpPr>
          <p:nvPr>
            <p:ph type="body" sz="quarter" idx="122" hasCustomPrompt="1"/>
          </p:nvPr>
        </p:nvSpPr>
        <p:spPr>
          <a:xfrm>
            <a:off x="3462719"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2" name="Text Placeholder 12">
            <a:extLst>
              <a:ext uri="{FF2B5EF4-FFF2-40B4-BE49-F238E27FC236}">
                <a16:creationId xmlns:a16="http://schemas.microsoft.com/office/drawing/2014/main" id="{04CB6BF8-8799-1B40-851C-E54098926DFD}"/>
              </a:ext>
            </a:extLst>
          </p:cNvPr>
          <p:cNvSpPr>
            <a:spLocks noGrp="1"/>
          </p:cNvSpPr>
          <p:nvPr>
            <p:ph type="body" sz="quarter" idx="124" hasCustomPrompt="1"/>
          </p:nvPr>
        </p:nvSpPr>
        <p:spPr>
          <a:xfrm>
            <a:off x="3210719"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43" name="Text Placeholder 29">
            <a:extLst>
              <a:ext uri="{FF2B5EF4-FFF2-40B4-BE49-F238E27FC236}">
                <a16:creationId xmlns:a16="http://schemas.microsoft.com/office/drawing/2014/main" id="{3D6D353C-210B-8F4F-A16F-D9B209149F2D}"/>
              </a:ext>
            </a:extLst>
          </p:cNvPr>
          <p:cNvSpPr>
            <a:spLocks noGrp="1"/>
          </p:cNvSpPr>
          <p:nvPr>
            <p:ph type="body" sz="quarter" idx="125" hasCustomPrompt="1"/>
          </p:nvPr>
        </p:nvSpPr>
        <p:spPr>
          <a:xfrm>
            <a:off x="5260786"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44" name="Text Placeholder 29">
            <a:extLst>
              <a:ext uri="{FF2B5EF4-FFF2-40B4-BE49-F238E27FC236}">
                <a16:creationId xmlns:a16="http://schemas.microsoft.com/office/drawing/2014/main" id="{5465ECD5-AF4C-8C42-B75C-5271A2F6C6F1}"/>
              </a:ext>
            </a:extLst>
          </p:cNvPr>
          <p:cNvSpPr>
            <a:spLocks noGrp="1"/>
          </p:cNvSpPr>
          <p:nvPr>
            <p:ph type="body" sz="quarter" idx="126" hasCustomPrompt="1"/>
          </p:nvPr>
        </p:nvSpPr>
        <p:spPr>
          <a:xfrm>
            <a:off x="5349382"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45" name="Text Placeholder 12">
            <a:extLst>
              <a:ext uri="{FF2B5EF4-FFF2-40B4-BE49-F238E27FC236}">
                <a16:creationId xmlns:a16="http://schemas.microsoft.com/office/drawing/2014/main" id="{F7F3B3B4-D445-1344-8DDC-FBEE534C9742}"/>
              </a:ext>
            </a:extLst>
          </p:cNvPr>
          <p:cNvSpPr>
            <a:spLocks noGrp="1"/>
          </p:cNvSpPr>
          <p:nvPr>
            <p:ph type="body" sz="quarter" idx="127" hasCustomPrompt="1"/>
          </p:nvPr>
        </p:nvSpPr>
        <p:spPr>
          <a:xfrm>
            <a:off x="5837933"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47" name="Text Placeholder 12">
            <a:extLst>
              <a:ext uri="{FF2B5EF4-FFF2-40B4-BE49-F238E27FC236}">
                <a16:creationId xmlns:a16="http://schemas.microsoft.com/office/drawing/2014/main" id="{33639607-01A5-754B-A613-A5F6EB544FC3}"/>
              </a:ext>
            </a:extLst>
          </p:cNvPr>
          <p:cNvSpPr>
            <a:spLocks noGrp="1"/>
          </p:cNvSpPr>
          <p:nvPr>
            <p:ph type="body" sz="quarter" idx="129" hasCustomPrompt="1"/>
          </p:nvPr>
        </p:nvSpPr>
        <p:spPr>
          <a:xfrm>
            <a:off x="5585933"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48" name="Text Placeholder 29">
            <a:extLst>
              <a:ext uri="{FF2B5EF4-FFF2-40B4-BE49-F238E27FC236}">
                <a16:creationId xmlns:a16="http://schemas.microsoft.com/office/drawing/2014/main" id="{7A21E72B-06D9-EC40-9DAD-A04D6304EDC4}"/>
              </a:ext>
            </a:extLst>
          </p:cNvPr>
          <p:cNvSpPr>
            <a:spLocks noGrp="1"/>
          </p:cNvSpPr>
          <p:nvPr>
            <p:ph type="body" sz="quarter" idx="130" hasCustomPrompt="1"/>
          </p:nvPr>
        </p:nvSpPr>
        <p:spPr>
          <a:xfrm>
            <a:off x="7636000"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49" name="Text Placeholder 29">
            <a:extLst>
              <a:ext uri="{FF2B5EF4-FFF2-40B4-BE49-F238E27FC236}">
                <a16:creationId xmlns:a16="http://schemas.microsoft.com/office/drawing/2014/main" id="{E652071A-457A-F343-B9EF-7ACB602748CF}"/>
              </a:ext>
            </a:extLst>
          </p:cNvPr>
          <p:cNvSpPr>
            <a:spLocks noGrp="1"/>
          </p:cNvSpPr>
          <p:nvPr>
            <p:ph type="body" sz="quarter" idx="131" hasCustomPrompt="1"/>
          </p:nvPr>
        </p:nvSpPr>
        <p:spPr>
          <a:xfrm>
            <a:off x="7724596"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50" name="Text Placeholder 12">
            <a:extLst>
              <a:ext uri="{FF2B5EF4-FFF2-40B4-BE49-F238E27FC236}">
                <a16:creationId xmlns:a16="http://schemas.microsoft.com/office/drawing/2014/main" id="{AD09CFB3-403C-874D-90F1-8DECC301CD19}"/>
              </a:ext>
            </a:extLst>
          </p:cNvPr>
          <p:cNvSpPr>
            <a:spLocks noGrp="1"/>
          </p:cNvSpPr>
          <p:nvPr>
            <p:ph type="body" sz="quarter" idx="132" hasCustomPrompt="1"/>
          </p:nvPr>
        </p:nvSpPr>
        <p:spPr>
          <a:xfrm>
            <a:off x="8213147"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52" name="Text Placeholder 12">
            <a:extLst>
              <a:ext uri="{FF2B5EF4-FFF2-40B4-BE49-F238E27FC236}">
                <a16:creationId xmlns:a16="http://schemas.microsoft.com/office/drawing/2014/main" id="{DB89E910-9EE5-EB40-B02D-38E74F72F82B}"/>
              </a:ext>
            </a:extLst>
          </p:cNvPr>
          <p:cNvSpPr>
            <a:spLocks noGrp="1"/>
          </p:cNvSpPr>
          <p:nvPr>
            <p:ph type="body" sz="quarter" idx="134" hasCustomPrompt="1"/>
          </p:nvPr>
        </p:nvSpPr>
        <p:spPr>
          <a:xfrm>
            <a:off x="7961147"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sp>
        <p:nvSpPr>
          <p:cNvPr id="59" name="Text Placeholder 29">
            <a:extLst>
              <a:ext uri="{FF2B5EF4-FFF2-40B4-BE49-F238E27FC236}">
                <a16:creationId xmlns:a16="http://schemas.microsoft.com/office/drawing/2014/main" id="{18916676-9134-4B40-BED8-76A6FBBC3B43}"/>
              </a:ext>
            </a:extLst>
          </p:cNvPr>
          <p:cNvSpPr>
            <a:spLocks noGrp="1"/>
          </p:cNvSpPr>
          <p:nvPr>
            <p:ph type="body" sz="quarter" idx="135" hasCustomPrompt="1"/>
          </p:nvPr>
        </p:nvSpPr>
        <p:spPr>
          <a:xfrm>
            <a:off x="10011214" y="4500803"/>
            <a:ext cx="1730294" cy="76428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62" name="Text Placeholder 29">
            <a:extLst>
              <a:ext uri="{FF2B5EF4-FFF2-40B4-BE49-F238E27FC236}">
                <a16:creationId xmlns:a16="http://schemas.microsoft.com/office/drawing/2014/main" id="{007EED98-47E6-8C42-9A73-AB5F8348D386}"/>
              </a:ext>
            </a:extLst>
          </p:cNvPr>
          <p:cNvSpPr>
            <a:spLocks noGrp="1"/>
          </p:cNvSpPr>
          <p:nvPr>
            <p:ph type="body" sz="quarter" idx="136" hasCustomPrompt="1"/>
          </p:nvPr>
        </p:nvSpPr>
        <p:spPr>
          <a:xfrm>
            <a:off x="10099810" y="2480557"/>
            <a:ext cx="1556453" cy="269553"/>
          </a:xfrm>
        </p:spPr>
        <p:txBody>
          <a:bodyPr>
            <a:noAutofit/>
          </a:bodyPr>
          <a:lstStyle>
            <a:lvl1pPr marL="0" indent="0" algn="ctr">
              <a:buNone/>
              <a:defRPr sz="1400" b="1" baseline="0">
                <a:solidFill>
                  <a:srgbClr val="FF0179"/>
                </a:solidFill>
              </a:defRPr>
            </a:lvl1pPr>
          </a:lstStyle>
          <a:p>
            <a:pPr lvl="0"/>
            <a:r>
              <a:rPr lang="pt-PT"/>
              <a:t>Date</a:t>
            </a:r>
          </a:p>
        </p:txBody>
      </p:sp>
      <p:sp>
        <p:nvSpPr>
          <p:cNvPr id="67" name="Text Placeholder 12">
            <a:extLst>
              <a:ext uri="{FF2B5EF4-FFF2-40B4-BE49-F238E27FC236}">
                <a16:creationId xmlns:a16="http://schemas.microsoft.com/office/drawing/2014/main" id="{1FDFAA5B-CBFB-4348-9AB8-B619068639C2}"/>
              </a:ext>
            </a:extLst>
          </p:cNvPr>
          <p:cNvSpPr>
            <a:spLocks noGrp="1"/>
          </p:cNvSpPr>
          <p:nvPr>
            <p:ph type="body" sz="quarter" idx="137" hasCustomPrompt="1"/>
          </p:nvPr>
        </p:nvSpPr>
        <p:spPr>
          <a:xfrm>
            <a:off x="10588361" y="4267696"/>
            <a:ext cx="576000" cy="18000"/>
          </a:xfrm>
          <a:solidFill>
            <a:srgbClr val="FF0179"/>
          </a:solidFill>
        </p:spPr>
        <p:txBody>
          <a:bodyPr wrap="square" lIns="0" tIns="0" rIns="0" bIns="0">
            <a:noAutofit/>
          </a:bodyPr>
          <a:lstStyle>
            <a:lvl1pPr marL="0" indent="0">
              <a:buNone/>
              <a:defRPr sz="4400" b="1" baseline="0">
                <a:solidFill>
                  <a:srgbClr val="FF0179"/>
                </a:solidFill>
              </a:defRPr>
            </a:lvl1pPr>
          </a:lstStyle>
          <a:p>
            <a:pPr lvl="0"/>
            <a:r>
              <a:rPr lang="pt-PT"/>
              <a:t>  </a:t>
            </a:r>
          </a:p>
        </p:txBody>
      </p:sp>
      <p:sp>
        <p:nvSpPr>
          <p:cNvPr id="76" name="Text Placeholder 12">
            <a:extLst>
              <a:ext uri="{FF2B5EF4-FFF2-40B4-BE49-F238E27FC236}">
                <a16:creationId xmlns:a16="http://schemas.microsoft.com/office/drawing/2014/main" id="{3501A44D-60D1-2C49-B24D-149B09574EB8}"/>
              </a:ext>
            </a:extLst>
          </p:cNvPr>
          <p:cNvSpPr>
            <a:spLocks noGrp="1"/>
          </p:cNvSpPr>
          <p:nvPr>
            <p:ph type="body" sz="quarter" idx="139" hasCustomPrompt="1"/>
          </p:nvPr>
        </p:nvSpPr>
        <p:spPr>
          <a:xfrm>
            <a:off x="10336361" y="2969693"/>
            <a:ext cx="1080000" cy="1080000"/>
          </a:xfrm>
          <a:prstGeom prst="ellipse">
            <a:avLst/>
          </a:prstGeom>
          <a:noFill/>
        </p:spPr>
        <p:txBody>
          <a:bodyPr anchor="ctr">
            <a:noAutofit/>
          </a:bodyPr>
          <a:lstStyle>
            <a:lvl1pPr marL="0" indent="0" algn="ctr">
              <a:buNone/>
              <a:defRPr sz="1400"/>
            </a:lvl1pPr>
          </a:lstStyle>
          <a:p>
            <a:pPr lvl="0"/>
            <a:r>
              <a:rPr lang="en-US"/>
              <a:t>Icon here</a:t>
            </a:r>
            <a:endParaRPr lang="pt-PT"/>
          </a:p>
        </p:txBody>
      </p:sp>
      <p:cxnSp>
        <p:nvCxnSpPr>
          <p:cNvPr id="37" name="Straight Connector 36">
            <a:extLst>
              <a:ext uri="{FF2B5EF4-FFF2-40B4-BE49-F238E27FC236}">
                <a16:creationId xmlns:a16="http://schemas.microsoft.com/office/drawing/2014/main" id="{C4240C45-8B3F-2543-8E59-36681C6C3660}"/>
              </a:ext>
            </a:extLst>
          </p:cNvPr>
          <p:cNvCxnSpPr/>
          <p:nvPr userDrawn="1"/>
        </p:nvCxnSpPr>
        <p:spPr>
          <a:xfrm flipH="1">
            <a:off x="685800" y="0"/>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D67702AB-7190-F547-9DEB-ECE329F8776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61460" y="3221692"/>
            <a:ext cx="157090" cy="576000"/>
          </a:xfrm>
          <a:prstGeom prst="rect">
            <a:avLst/>
          </a:prstGeom>
        </p:spPr>
      </p:pic>
      <p:pic>
        <p:nvPicPr>
          <p:cNvPr id="61" name="Graphic 60">
            <a:extLst>
              <a:ext uri="{FF2B5EF4-FFF2-40B4-BE49-F238E27FC236}">
                <a16:creationId xmlns:a16="http://schemas.microsoft.com/office/drawing/2014/main" id="{604E0238-83F4-874B-AC08-DA2CE342EC5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2710" y="3221692"/>
            <a:ext cx="157090" cy="576000"/>
          </a:xfrm>
          <a:prstGeom prst="rect">
            <a:avLst/>
          </a:prstGeom>
        </p:spPr>
      </p:pic>
      <p:pic>
        <p:nvPicPr>
          <p:cNvPr id="63" name="Graphic 62">
            <a:extLst>
              <a:ext uri="{FF2B5EF4-FFF2-40B4-BE49-F238E27FC236}">
                <a16:creationId xmlns:a16="http://schemas.microsoft.com/office/drawing/2014/main" id="{B9143727-558B-5745-A39B-14E3D9F43D1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08720" y="3221692"/>
            <a:ext cx="157090" cy="576000"/>
          </a:xfrm>
          <a:prstGeom prst="rect">
            <a:avLst/>
          </a:prstGeom>
        </p:spPr>
      </p:pic>
      <p:pic>
        <p:nvPicPr>
          <p:cNvPr id="64" name="Graphic 63">
            <a:extLst>
              <a:ext uri="{FF2B5EF4-FFF2-40B4-BE49-F238E27FC236}">
                <a16:creationId xmlns:a16="http://schemas.microsoft.com/office/drawing/2014/main" id="{92E17C2D-3E2B-B34D-AB29-BFD07898348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8540" y="3221692"/>
            <a:ext cx="157090" cy="576000"/>
          </a:xfrm>
          <a:prstGeom prst="rect">
            <a:avLst/>
          </a:prstGeom>
        </p:spPr>
      </p:pic>
      <p:sp>
        <p:nvSpPr>
          <p:cNvPr id="30" name="Text Placeholder 12">
            <a:extLst>
              <a:ext uri="{FF2B5EF4-FFF2-40B4-BE49-F238E27FC236}">
                <a16:creationId xmlns:a16="http://schemas.microsoft.com/office/drawing/2014/main" id="{E85B8F4B-F6BF-DB4B-B4CF-9A45B2541B31}"/>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05045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s&amp;Flows Slide 3">
    <p:spTree>
      <p:nvGrpSpPr>
        <p:cNvPr id="1" name=""/>
        <p:cNvGrpSpPr/>
        <p:nvPr/>
      </p:nvGrpSpPr>
      <p:grpSpPr>
        <a:xfrm>
          <a:off x="0" y="0"/>
          <a:ext cx="0" cy="0"/>
          <a:chOff x="0" y="0"/>
          <a:chExt cx="0" cy="0"/>
        </a:xfrm>
      </p:grpSpPr>
      <p:cxnSp>
        <p:nvCxnSpPr>
          <p:cNvPr id="151" name="Straight Connector 150">
            <a:extLst>
              <a:ext uri="{FF2B5EF4-FFF2-40B4-BE49-F238E27FC236}">
                <a16:creationId xmlns:a16="http://schemas.microsoft.com/office/drawing/2014/main" id="{43E098AB-8368-3D4B-AEB1-7D5B3BF3DF9D}"/>
              </a:ext>
            </a:extLst>
          </p:cNvPr>
          <p:cNvCxnSpPr>
            <a:cxnSpLocks/>
          </p:cNvCxnSpPr>
          <p:nvPr userDrawn="1"/>
        </p:nvCxnSpPr>
        <p:spPr>
          <a:xfrm>
            <a:off x="0" y="4129882"/>
            <a:ext cx="12192000" cy="0"/>
          </a:xfrm>
          <a:prstGeom prst="line">
            <a:avLst/>
          </a:prstGeom>
          <a:ln w="38100">
            <a:solidFill>
              <a:srgbClr val="B2E8FA"/>
            </a:solidFill>
          </a:ln>
        </p:spPr>
        <p:style>
          <a:lnRef idx="1">
            <a:schemeClr val="accent1"/>
          </a:lnRef>
          <a:fillRef idx="0">
            <a:schemeClr val="accent1"/>
          </a:fillRef>
          <a:effectRef idx="0">
            <a:schemeClr val="accent1"/>
          </a:effectRef>
          <a:fontRef idx="minor">
            <a:schemeClr val="tx1"/>
          </a:fontRef>
        </p:style>
      </p:cxnSp>
      <p:sp>
        <p:nvSpPr>
          <p:cNvPr id="76" name="Straight Connector 4">
            <a:extLst>
              <a:ext uri="{FF2B5EF4-FFF2-40B4-BE49-F238E27FC236}">
                <a16:creationId xmlns:a16="http://schemas.microsoft.com/office/drawing/2014/main" id="{C37A2ACD-B062-F341-A2A2-E660CD90EFD4}"/>
              </a:ext>
            </a:extLst>
          </p:cNvPr>
          <p:cNvSpPr/>
          <p:nvPr userDrawn="1"/>
        </p:nvSpPr>
        <p:spPr>
          <a:xfrm>
            <a:off x="-2" y="4129880"/>
            <a:ext cx="12192002" cy="2"/>
          </a:xfrm>
          <a:prstGeom prst="line">
            <a:avLst/>
          </a:prstGeom>
          <a:ln w="15875">
            <a:solidFill>
              <a:srgbClr val="004494"/>
            </a:solidFill>
            <a:prstDash val="sysDot"/>
          </a:ln>
        </p:spPr>
        <p:txBody>
          <a:bodyPr lIns="45718" tIns="45718" rIns="45718" bIns="45718"/>
          <a:lstStyle/>
          <a:p>
            <a:endParaRPr/>
          </a:p>
        </p:txBody>
      </p:sp>
      <p:cxnSp>
        <p:nvCxnSpPr>
          <p:cNvPr id="10" name="Straight Connector 9">
            <a:extLst>
              <a:ext uri="{FF2B5EF4-FFF2-40B4-BE49-F238E27FC236}">
                <a16:creationId xmlns:a16="http://schemas.microsoft.com/office/drawing/2014/main" id="{F8B6F4F3-2296-2945-A4CC-B45A1B61D674}"/>
              </a:ext>
            </a:extLst>
          </p:cNvPr>
          <p:cNvCxnSpPr>
            <a:cxnSpLocks/>
          </p:cNvCxnSpPr>
          <p:nvPr userDrawn="1"/>
        </p:nvCxnSpPr>
        <p:spPr>
          <a:xfrm>
            <a:off x="2497731"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D2226A4-6A96-D542-8D83-D56C4BBCB2B1}"/>
              </a:ext>
            </a:extLst>
          </p:cNvPr>
          <p:cNvCxnSpPr>
            <a:cxnSpLocks/>
          </p:cNvCxnSpPr>
          <p:nvPr userDrawn="1"/>
        </p:nvCxnSpPr>
        <p:spPr>
          <a:xfrm>
            <a:off x="1306013" y="1692968"/>
            <a:ext cx="0" cy="457033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2" name="Oval 11">
            <a:extLst>
              <a:ext uri="{FF2B5EF4-FFF2-40B4-BE49-F238E27FC236}">
                <a16:creationId xmlns:a16="http://schemas.microsoft.com/office/drawing/2014/main" id="{9B5F9DC4-C478-454B-AB60-EA1A8AAA98B4}"/>
              </a:ext>
            </a:extLst>
          </p:cNvPr>
          <p:cNvSpPr/>
          <p:nvPr userDrawn="1"/>
        </p:nvSpPr>
        <p:spPr>
          <a:xfrm>
            <a:off x="1834543" y="3549180"/>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itle 1">
            <a:extLst>
              <a:ext uri="{FF2B5EF4-FFF2-40B4-BE49-F238E27FC236}">
                <a16:creationId xmlns:a16="http://schemas.microsoft.com/office/drawing/2014/main" id="{EE3DD8F6-C5F1-244D-B15C-F2222DA0DD04}"/>
              </a:ext>
            </a:extLst>
          </p:cNvPr>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71" name="Text Placeholder 4">
            <a:extLst>
              <a:ext uri="{FF2B5EF4-FFF2-40B4-BE49-F238E27FC236}">
                <a16:creationId xmlns:a16="http://schemas.microsoft.com/office/drawing/2014/main" id="{F766EDB7-776D-C140-8444-AE821ED231AA}"/>
              </a:ext>
            </a:extLst>
          </p:cNvPr>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7" name="Text Placeholder 11">
            <a:extLst>
              <a:ext uri="{FF2B5EF4-FFF2-40B4-BE49-F238E27FC236}">
                <a16:creationId xmlns:a16="http://schemas.microsoft.com/office/drawing/2014/main" id="{9FE50941-5B96-B047-8797-4451826C643A}"/>
              </a:ext>
            </a:extLst>
          </p:cNvPr>
          <p:cNvSpPr>
            <a:spLocks noGrp="1"/>
          </p:cNvSpPr>
          <p:nvPr>
            <p:ph type="body" sz="quarter" idx="44" hasCustomPrompt="1"/>
          </p:nvPr>
        </p:nvSpPr>
        <p:spPr>
          <a:xfrm>
            <a:off x="2510083" y="5920601"/>
            <a:ext cx="2243190" cy="605584"/>
          </a:xfrm>
        </p:spPr>
        <p:txBody>
          <a:bodyPr lIns="0" tIns="0" rIns="0" bIns="0">
            <a:normAutofit/>
          </a:bodyPr>
          <a:lstStyle>
            <a:lvl1pPr marL="0" indent="0" algn="ctr">
              <a:buNone/>
              <a:defRPr kumimoji="0" lang="pt-PT" sz="4400" b="1" i="0" u="none" strike="noStrike" kern="1200" cap="none" spc="0" normalizeH="0" baseline="0" dirty="0">
                <a:ln>
                  <a:noFill/>
                </a:ln>
                <a:solidFill>
                  <a:srgbClr val="FF0179"/>
                </a:solidFill>
                <a:effectLst/>
                <a:uLnTx/>
                <a:uFillTx/>
                <a:latin typeface="EC Square Sans Pro Extra Black" panose="020B0506040000020004" pitchFamily="34" charset="0"/>
                <a:ea typeface="+mn-ea"/>
                <a:cs typeface="+mn-cs"/>
              </a:defRPr>
            </a:lvl1pPr>
          </a:lstStyle>
          <a:p>
            <a:pPr lvl="0"/>
            <a:r>
              <a:rPr lang="en-US"/>
              <a:t>Year #</a:t>
            </a:r>
            <a:endParaRPr lang="pt-PT"/>
          </a:p>
        </p:txBody>
      </p:sp>
      <p:cxnSp>
        <p:nvCxnSpPr>
          <p:cNvPr id="83" name="Straight Connector 82">
            <a:extLst>
              <a:ext uri="{FF2B5EF4-FFF2-40B4-BE49-F238E27FC236}">
                <a16:creationId xmlns:a16="http://schemas.microsoft.com/office/drawing/2014/main" id="{724718EC-E9B8-334A-AF1C-295AAA357518}"/>
              </a:ext>
            </a:extLst>
          </p:cNvPr>
          <p:cNvCxnSpPr>
            <a:cxnSpLocks/>
          </p:cNvCxnSpPr>
          <p:nvPr userDrawn="1"/>
        </p:nvCxnSpPr>
        <p:spPr>
          <a:xfrm>
            <a:off x="6055813" y="1692968"/>
            <a:ext cx="0" cy="457033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85" name="Straight Connector 84">
            <a:extLst>
              <a:ext uri="{FF2B5EF4-FFF2-40B4-BE49-F238E27FC236}">
                <a16:creationId xmlns:a16="http://schemas.microsoft.com/office/drawing/2014/main" id="{BE40E8FA-E213-6A4F-830C-972142E954FF}"/>
              </a:ext>
            </a:extLst>
          </p:cNvPr>
          <p:cNvCxnSpPr>
            <a:cxnSpLocks/>
          </p:cNvCxnSpPr>
          <p:nvPr userDrawn="1"/>
        </p:nvCxnSpPr>
        <p:spPr>
          <a:xfrm>
            <a:off x="10803953" y="1692968"/>
            <a:ext cx="0" cy="457033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6" name="Text Placeholder 11">
            <a:extLst>
              <a:ext uri="{FF2B5EF4-FFF2-40B4-BE49-F238E27FC236}">
                <a16:creationId xmlns:a16="http://schemas.microsoft.com/office/drawing/2014/main" id="{F2C12708-7DB2-604F-BAE2-4AB63694B33F}"/>
              </a:ext>
            </a:extLst>
          </p:cNvPr>
          <p:cNvSpPr>
            <a:spLocks noGrp="1"/>
          </p:cNvSpPr>
          <p:nvPr>
            <p:ph type="body" sz="quarter" idx="45" hasCustomPrompt="1"/>
          </p:nvPr>
        </p:nvSpPr>
        <p:spPr>
          <a:xfrm>
            <a:off x="7325485" y="5920601"/>
            <a:ext cx="2243190" cy="605584"/>
          </a:xfrm>
        </p:spPr>
        <p:txBody>
          <a:bodyPr lIns="0" tIns="0" rIns="0" bIns="0">
            <a:normAutofit/>
          </a:bodyPr>
          <a:lstStyle>
            <a:lvl1pPr marL="0" indent="0" algn="ctr">
              <a:buNone/>
              <a:defRPr kumimoji="0" lang="pt-PT" sz="4400" b="1" i="0" u="none" strike="noStrike" kern="1200" cap="none" spc="0" normalizeH="0" baseline="0" dirty="0">
                <a:ln>
                  <a:noFill/>
                </a:ln>
                <a:solidFill>
                  <a:srgbClr val="FF0179"/>
                </a:solidFill>
                <a:effectLst/>
                <a:uLnTx/>
                <a:uFillTx/>
                <a:latin typeface="EC Square Sans Pro Extra Black" panose="020B0506040000020004" pitchFamily="34" charset="0"/>
                <a:ea typeface="+mn-ea"/>
                <a:cs typeface="+mn-cs"/>
              </a:defRPr>
            </a:lvl1pPr>
          </a:lstStyle>
          <a:p>
            <a:pPr lvl="0"/>
            <a:r>
              <a:rPr lang="en-US"/>
              <a:t>Year #</a:t>
            </a:r>
            <a:endParaRPr lang="pt-PT"/>
          </a:p>
        </p:txBody>
      </p:sp>
      <p:cxnSp>
        <p:nvCxnSpPr>
          <p:cNvPr id="87" name="Straight Connector 86">
            <a:extLst>
              <a:ext uri="{FF2B5EF4-FFF2-40B4-BE49-F238E27FC236}">
                <a16:creationId xmlns:a16="http://schemas.microsoft.com/office/drawing/2014/main" id="{6DE97299-D880-6F49-A707-D20D378D6596}"/>
              </a:ext>
            </a:extLst>
          </p:cNvPr>
          <p:cNvCxnSpPr>
            <a:cxnSpLocks/>
          </p:cNvCxnSpPr>
          <p:nvPr userDrawn="1"/>
        </p:nvCxnSpPr>
        <p:spPr>
          <a:xfrm>
            <a:off x="3649264"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Straight Connector 87">
            <a:extLst>
              <a:ext uri="{FF2B5EF4-FFF2-40B4-BE49-F238E27FC236}">
                <a16:creationId xmlns:a16="http://schemas.microsoft.com/office/drawing/2014/main" id="{FE987CD1-3DD6-3B4D-80CD-A87C6F905047}"/>
              </a:ext>
            </a:extLst>
          </p:cNvPr>
          <p:cNvCxnSpPr>
            <a:cxnSpLocks/>
          </p:cNvCxnSpPr>
          <p:nvPr userDrawn="1"/>
        </p:nvCxnSpPr>
        <p:spPr>
          <a:xfrm>
            <a:off x="4859590"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88">
            <a:extLst>
              <a:ext uri="{FF2B5EF4-FFF2-40B4-BE49-F238E27FC236}">
                <a16:creationId xmlns:a16="http://schemas.microsoft.com/office/drawing/2014/main" id="{8A22A010-F573-C744-A711-B067E03244B7}"/>
              </a:ext>
            </a:extLst>
          </p:cNvPr>
          <p:cNvCxnSpPr>
            <a:cxnSpLocks/>
          </p:cNvCxnSpPr>
          <p:nvPr userDrawn="1"/>
        </p:nvCxnSpPr>
        <p:spPr>
          <a:xfrm>
            <a:off x="8447080"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a:extLst>
              <a:ext uri="{FF2B5EF4-FFF2-40B4-BE49-F238E27FC236}">
                <a16:creationId xmlns:a16="http://schemas.microsoft.com/office/drawing/2014/main" id="{3EBB2B3F-5318-9F46-A326-3391028A86F9}"/>
              </a:ext>
            </a:extLst>
          </p:cNvPr>
          <p:cNvCxnSpPr>
            <a:cxnSpLocks/>
          </p:cNvCxnSpPr>
          <p:nvPr userDrawn="1"/>
        </p:nvCxnSpPr>
        <p:spPr>
          <a:xfrm>
            <a:off x="7244485"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a:extLst>
              <a:ext uri="{FF2B5EF4-FFF2-40B4-BE49-F238E27FC236}">
                <a16:creationId xmlns:a16="http://schemas.microsoft.com/office/drawing/2014/main" id="{06B7BB48-2425-4443-9468-64E6736EEECD}"/>
              </a:ext>
            </a:extLst>
          </p:cNvPr>
          <p:cNvCxnSpPr>
            <a:cxnSpLocks/>
          </p:cNvCxnSpPr>
          <p:nvPr userDrawn="1"/>
        </p:nvCxnSpPr>
        <p:spPr>
          <a:xfrm>
            <a:off x="9607767" y="2111923"/>
            <a:ext cx="0" cy="373242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4" name="Text Placeholder 25">
            <a:extLst>
              <a:ext uri="{FF2B5EF4-FFF2-40B4-BE49-F238E27FC236}">
                <a16:creationId xmlns:a16="http://schemas.microsoft.com/office/drawing/2014/main" id="{878E2B79-97B1-E647-9484-B1E99F6A3057}"/>
              </a:ext>
            </a:extLst>
          </p:cNvPr>
          <p:cNvSpPr>
            <a:spLocks noGrp="1"/>
          </p:cNvSpPr>
          <p:nvPr>
            <p:ph type="body" sz="quarter" idx="56" hasCustomPrompt="1"/>
          </p:nvPr>
        </p:nvSpPr>
        <p:spPr>
          <a:xfrm>
            <a:off x="1425946"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5" name="Text Placeholder 25">
            <a:extLst>
              <a:ext uri="{FF2B5EF4-FFF2-40B4-BE49-F238E27FC236}">
                <a16:creationId xmlns:a16="http://schemas.microsoft.com/office/drawing/2014/main" id="{04B50096-065E-BC46-B935-D22CE99BE600}"/>
              </a:ext>
            </a:extLst>
          </p:cNvPr>
          <p:cNvSpPr>
            <a:spLocks noGrp="1"/>
          </p:cNvSpPr>
          <p:nvPr>
            <p:ph type="body" sz="quarter" idx="57" hasCustomPrompt="1"/>
          </p:nvPr>
        </p:nvSpPr>
        <p:spPr>
          <a:xfrm>
            <a:off x="2611328"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6" name="Text Placeholder 25">
            <a:extLst>
              <a:ext uri="{FF2B5EF4-FFF2-40B4-BE49-F238E27FC236}">
                <a16:creationId xmlns:a16="http://schemas.microsoft.com/office/drawing/2014/main" id="{6A5BE0E7-69D6-2044-94D2-64DE9E98C98F}"/>
              </a:ext>
            </a:extLst>
          </p:cNvPr>
          <p:cNvSpPr>
            <a:spLocks noGrp="1"/>
          </p:cNvSpPr>
          <p:nvPr>
            <p:ph type="body" sz="quarter" idx="58" hasCustomPrompt="1"/>
          </p:nvPr>
        </p:nvSpPr>
        <p:spPr>
          <a:xfrm>
            <a:off x="3796710"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7" name="Text Placeholder 25">
            <a:extLst>
              <a:ext uri="{FF2B5EF4-FFF2-40B4-BE49-F238E27FC236}">
                <a16:creationId xmlns:a16="http://schemas.microsoft.com/office/drawing/2014/main" id="{F2353948-9763-4643-B362-92E1FE9F56AB}"/>
              </a:ext>
            </a:extLst>
          </p:cNvPr>
          <p:cNvSpPr>
            <a:spLocks noGrp="1"/>
          </p:cNvSpPr>
          <p:nvPr>
            <p:ph type="body" sz="quarter" idx="59" hasCustomPrompt="1"/>
          </p:nvPr>
        </p:nvSpPr>
        <p:spPr>
          <a:xfrm>
            <a:off x="4982092"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8" name="Text Placeholder 25">
            <a:extLst>
              <a:ext uri="{FF2B5EF4-FFF2-40B4-BE49-F238E27FC236}">
                <a16:creationId xmlns:a16="http://schemas.microsoft.com/office/drawing/2014/main" id="{86D5F5C8-6014-2549-9323-6729E87D7971}"/>
              </a:ext>
            </a:extLst>
          </p:cNvPr>
          <p:cNvSpPr>
            <a:spLocks noGrp="1"/>
          </p:cNvSpPr>
          <p:nvPr>
            <p:ph type="body" sz="quarter" idx="60" hasCustomPrompt="1"/>
          </p:nvPr>
        </p:nvSpPr>
        <p:spPr>
          <a:xfrm>
            <a:off x="6167474"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99" name="Text Placeholder 25">
            <a:extLst>
              <a:ext uri="{FF2B5EF4-FFF2-40B4-BE49-F238E27FC236}">
                <a16:creationId xmlns:a16="http://schemas.microsoft.com/office/drawing/2014/main" id="{64D956A3-5884-1742-AD90-139ADC410B30}"/>
              </a:ext>
            </a:extLst>
          </p:cNvPr>
          <p:cNvSpPr>
            <a:spLocks noGrp="1"/>
          </p:cNvSpPr>
          <p:nvPr>
            <p:ph type="body" sz="quarter" idx="61" hasCustomPrompt="1"/>
          </p:nvPr>
        </p:nvSpPr>
        <p:spPr>
          <a:xfrm>
            <a:off x="7352856"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100" name="Text Placeholder 25">
            <a:extLst>
              <a:ext uri="{FF2B5EF4-FFF2-40B4-BE49-F238E27FC236}">
                <a16:creationId xmlns:a16="http://schemas.microsoft.com/office/drawing/2014/main" id="{048FDFDC-415A-9944-9D02-BD47D53C829C}"/>
              </a:ext>
            </a:extLst>
          </p:cNvPr>
          <p:cNvSpPr>
            <a:spLocks noGrp="1"/>
          </p:cNvSpPr>
          <p:nvPr>
            <p:ph type="body" sz="quarter" idx="62" hasCustomPrompt="1"/>
          </p:nvPr>
        </p:nvSpPr>
        <p:spPr>
          <a:xfrm>
            <a:off x="8538238"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101" name="Text Placeholder 25">
            <a:extLst>
              <a:ext uri="{FF2B5EF4-FFF2-40B4-BE49-F238E27FC236}">
                <a16:creationId xmlns:a16="http://schemas.microsoft.com/office/drawing/2014/main" id="{A07CDCCE-657F-BF4B-B430-A071C9BCD74B}"/>
              </a:ext>
            </a:extLst>
          </p:cNvPr>
          <p:cNvSpPr>
            <a:spLocks noGrp="1"/>
          </p:cNvSpPr>
          <p:nvPr>
            <p:ph type="body" sz="quarter" idx="63" hasCustomPrompt="1"/>
          </p:nvPr>
        </p:nvSpPr>
        <p:spPr>
          <a:xfrm>
            <a:off x="9723620" y="510299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a:t>Q#</a:t>
            </a:r>
          </a:p>
        </p:txBody>
      </p:sp>
      <p:sp>
        <p:nvSpPr>
          <p:cNvPr id="102" name="Text Placeholder 25">
            <a:extLst>
              <a:ext uri="{FF2B5EF4-FFF2-40B4-BE49-F238E27FC236}">
                <a16:creationId xmlns:a16="http://schemas.microsoft.com/office/drawing/2014/main" id="{BC8673ED-86C6-5740-A649-A5272C5E8A15}"/>
              </a:ext>
            </a:extLst>
          </p:cNvPr>
          <p:cNvSpPr>
            <a:spLocks noGrp="1"/>
          </p:cNvSpPr>
          <p:nvPr>
            <p:ph type="body" sz="quarter" idx="64" hasCustomPrompt="1"/>
          </p:nvPr>
        </p:nvSpPr>
        <p:spPr>
          <a:xfrm>
            <a:off x="1423599"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03" name="Text Placeholder 12">
            <a:extLst>
              <a:ext uri="{FF2B5EF4-FFF2-40B4-BE49-F238E27FC236}">
                <a16:creationId xmlns:a16="http://schemas.microsoft.com/office/drawing/2014/main" id="{A71D6943-2FC5-4349-8B07-BBB423F0FCA6}"/>
              </a:ext>
            </a:extLst>
          </p:cNvPr>
          <p:cNvSpPr>
            <a:spLocks noGrp="1" noChangeAspect="1"/>
          </p:cNvSpPr>
          <p:nvPr>
            <p:ph type="body" sz="quarter" idx="65" hasCustomPrompt="1"/>
          </p:nvPr>
        </p:nvSpPr>
        <p:spPr>
          <a:xfrm>
            <a:off x="1524149"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10" name="Oval 109">
            <a:extLst>
              <a:ext uri="{FF2B5EF4-FFF2-40B4-BE49-F238E27FC236}">
                <a16:creationId xmlns:a16="http://schemas.microsoft.com/office/drawing/2014/main" id="{CC8A20B8-B36D-CF4B-A616-8E40792DF19A}"/>
              </a:ext>
            </a:extLst>
          </p:cNvPr>
          <p:cNvSpPr/>
          <p:nvPr userDrawn="1"/>
        </p:nvSpPr>
        <p:spPr>
          <a:xfrm>
            <a:off x="3000538"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1" name="Text Placeholder 25">
            <a:extLst>
              <a:ext uri="{FF2B5EF4-FFF2-40B4-BE49-F238E27FC236}">
                <a16:creationId xmlns:a16="http://schemas.microsoft.com/office/drawing/2014/main" id="{3FF4B496-BDF2-1E48-8BE9-A1886CD83199}"/>
              </a:ext>
            </a:extLst>
          </p:cNvPr>
          <p:cNvSpPr>
            <a:spLocks noGrp="1"/>
          </p:cNvSpPr>
          <p:nvPr>
            <p:ph type="body" sz="quarter" idx="66" hasCustomPrompt="1"/>
          </p:nvPr>
        </p:nvSpPr>
        <p:spPr>
          <a:xfrm>
            <a:off x="2609336"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12" name="Text Placeholder 12">
            <a:extLst>
              <a:ext uri="{FF2B5EF4-FFF2-40B4-BE49-F238E27FC236}">
                <a16:creationId xmlns:a16="http://schemas.microsoft.com/office/drawing/2014/main" id="{E842D254-369A-FB49-9995-1F8F226E9431}"/>
              </a:ext>
            </a:extLst>
          </p:cNvPr>
          <p:cNvSpPr>
            <a:spLocks noGrp="1" noChangeAspect="1"/>
          </p:cNvSpPr>
          <p:nvPr>
            <p:ph type="body" sz="quarter" idx="67" hasCustomPrompt="1"/>
          </p:nvPr>
        </p:nvSpPr>
        <p:spPr>
          <a:xfrm>
            <a:off x="2709926"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15" name="Oval 114">
            <a:extLst>
              <a:ext uri="{FF2B5EF4-FFF2-40B4-BE49-F238E27FC236}">
                <a16:creationId xmlns:a16="http://schemas.microsoft.com/office/drawing/2014/main" id="{58BA2D7B-BD33-9C45-94F5-5C812CE0379E}"/>
              </a:ext>
            </a:extLst>
          </p:cNvPr>
          <p:cNvSpPr/>
          <p:nvPr userDrawn="1"/>
        </p:nvSpPr>
        <p:spPr>
          <a:xfrm>
            <a:off x="4181555"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6" name="Text Placeholder 25">
            <a:extLst>
              <a:ext uri="{FF2B5EF4-FFF2-40B4-BE49-F238E27FC236}">
                <a16:creationId xmlns:a16="http://schemas.microsoft.com/office/drawing/2014/main" id="{D4F0A3FE-C81E-5942-9F10-322B449C865D}"/>
              </a:ext>
            </a:extLst>
          </p:cNvPr>
          <p:cNvSpPr>
            <a:spLocks noGrp="1"/>
          </p:cNvSpPr>
          <p:nvPr>
            <p:ph type="body" sz="quarter" idx="68" hasCustomPrompt="1"/>
          </p:nvPr>
        </p:nvSpPr>
        <p:spPr>
          <a:xfrm>
            <a:off x="3795073"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17" name="Text Placeholder 12">
            <a:extLst>
              <a:ext uri="{FF2B5EF4-FFF2-40B4-BE49-F238E27FC236}">
                <a16:creationId xmlns:a16="http://schemas.microsoft.com/office/drawing/2014/main" id="{3E7AC3CB-4CB6-D440-BD9C-1825DCEE696C}"/>
              </a:ext>
            </a:extLst>
          </p:cNvPr>
          <p:cNvSpPr>
            <a:spLocks noGrp="1" noChangeAspect="1"/>
          </p:cNvSpPr>
          <p:nvPr>
            <p:ph type="body" sz="quarter" idx="69" hasCustomPrompt="1"/>
          </p:nvPr>
        </p:nvSpPr>
        <p:spPr>
          <a:xfrm>
            <a:off x="3895703"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20" name="Oval 119">
            <a:extLst>
              <a:ext uri="{FF2B5EF4-FFF2-40B4-BE49-F238E27FC236}">
                <a16:creationId xmlns:a16="http://schemas.microsoft.com/office/drawing/2014/main" id="{45E4716B-16B0-7F46-80EA-1194B62C433F}"/>
              </a:ext>
            </a:extLst>
          </p:cNvPr>
          <p:cNvSpPr/>
          <p:nvPr userDrawn="1"/>
        </p:nvSpPr>
        <p:spPr>
          <a:xfrm>
            <a:off x="5386564"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1" name="Text Placeholder 25">
            <a:extLst>
              <a:ext uri="{FF2B5EF4-FFF2-40B4-BE49-F238E27FC236}">
                <a16:creationId xmlns:a16="http://schemas.microsoft.com/office/drawing/2014/main" id="{158CC27B-BF14-4948-A2BD-D04574078407}"/>
              </a:ext>
            </a:extLst>
          </p:cNvPr>
          <p:cNvSpPr>
            <a:spLocks noGrp="1"/>
          </p:cNvSpPr>
          <p:nvPr>
            <p:ph type="body" sz="quarter" idx="70" hasCustomPrompt="1"/>
          </p:nvPr>
        </p:nvSpPr>
        <p:spPr>
          <a:xfrm>
            <a:off x="4980810"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22" name="Text Placeholder 12">
            <a:extLst>
              <a:ext uri="{FF2B5EF4-FFF2-40B4-BE49-F238E27FC236}">
                <a16:creationId xmlns:a16="http://schemas.microsoft.com/office/drawing/2014/main" id="{9C4D30EA-D1F1-054F-A483-03488D8AFE7C}"/>
              </a:ext>
            </a:extLst>
          </p:cNvPr>
          <p:cNvSpPr>
            <a:spLocks noGrp="1" noChangeAspect="1"/>
          </p:cNvSpPr>
          <p:nvPr>
            <p:ph type="body" sz="quarter" idx="71" hasCustomPrompt="1"/>
          </p:nvPr>
        </p:nvSpPr>
        <p:spPr>
          <a:xfrm>
            <a:off x="5081480"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30" name="Oval 129">
            <a:extLst>
              <a:ext uri="{FF2B5EF4-FFF2-40B4-BE49-F238E27FC236}">
                <a16:creationId xmlns:a16="http://schemas.microsoft.com/office/drawing/2014/main" id="{04F9D2C7-014B-074D-A7DC-91841FC5E677}"/>
              </a:ext>
            </a:extLst>
          </p:cNvPr>
          <p:cNvSpPr/>
          <p:nvPr userDrawn="1"/>
        </p:nvSpPr>
        <p:spPr>
          <a:xfrm>
            <a:off x="6582682" y="3549180"/>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1" name="Text Placeholder 25">
            <a:extLst>
              <a:ext uri="{FF2B5EF4-FFF2-40B4-BE49-F238E27FC236}">
                <a16:creationId xmlns:a16="http://schemas.microsoft.com/office/drawing/2014/main" id="{9FA14E67-FB15-544E-8D98-5F96F7F94387}"/>
              </a:ext>
            </a:extLst>
          </p:cNvPr>
          <p:cNvSpPr>
            <a:spLocks noGrp="1"/>
          </p:cNvSpPr>
          <p:nvPr>
            <p:ph type="body" sz="quarter" idx="72" hasCustomPrompt="1"/>
          </p:nvPr>
        </p:nvSpPr>
        <p:spPr>
          <a:xfrm>
            <a:off x="6166547"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32" name="Text Placeholder 12">
            <a:extLst>
              <a:ext uri="{FF2B5EF4-FFF2-40B4-BE49-F238E27FC236}">
                <a16:creationId xmlns:a16="http://schemas.microsoft.com/office/drawing/2014/main" id="{2A0C8ADA-AE05-5C4D-8F2C-2492D867E1FA}"/>
              </a:ext>
            </a:extLst>
          </p:cNvPr>
          <p:cNvSpPr>
            <a:spLocks noGrp="1" noChangeAspect="1"/>
          </p:cNvSpPr>
          <p:nvPr>
            <p:ph type="body" sz="quarter" idx="73" hasCustomPrompt="1"/>
          </p:nvPr>
        </p:nvSpPr>
        <p:spPr>
          <a:xfrm>
            <a:off x="6267257"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35" name="Oval 134">
            <a:extLst>
              <a:ext uri="{FF2B5EF4-FFF2-40B4-BE49-F238E27FC236}">
                <a16:creationId xmlns:a16="http://schemas.microsoft.com/office/drawing/2014/main" id="{FB24A91F-020D-D84D-A8FE-F6A05C7C9122}"/>
              </a:ext>
            </a:extLst>
          </p:cNvPr>
          <p:cNvSpPr/>
          <p:nvPr userDrawn="1"/>
        </p:nvSpPr>
        <p:spPr>
          <a:xfrm>
            <a:off x="7748677"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6" name="Text Placeholder 25">
            <a:extLst>
              <a:ext uri="{FF2B5EF4-FFF2-40B4-BE49-F238E27FC236}">
                <a16:creationId xmlns:a16="http://schemas.microsoft.com/office/drawing/2014/main" id="{5E2475B0-CC10-3649-8FD2-AE0239ABD574}"/>
              </a:ext>
            </a:extLst>
          </p:cNvPr>
          <p:cNvSpPr>
            <a:spLocks noGrp="1"/>
          </p:cNvSpPr>
          <p:nvPr>
            <p:ph type="body" sz="quarter" idx="74" hasCustomPrompt="1"/>
          </p:nvPr>
        </p:nvSpPr>
        <p:spPr>
          <a:xfrm>
            <a:off x="7352284"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37" name="Text Placeholder 12">
            <a:extLst>
              <a:ext uri="{FF2B5EF4-FFF2-40B4-BE49-F238E27FC236}">
                <a16:creationId xmlns:a16="http://schemas.microsoft.com/office/drawing/2014/main" id="{00641094-43D7-F44A-9FBE-B39836394ED9}"/>
              </a:ext>
            </a:extLst>
          </p:cNvPr>
          <p:cNvSpPr>
            <a:spLocks noGrp="1" noChangeAspect="1"/>
          </p:cNvSpPr>
          <p:nvPr>
            <p:ph type="body" sz="quarter" idx="75" hasCustomPrompt="1"/>
          </p:nvPr>
        </p:nvSpPr>
        <p:spPr>
          <a:xfrm>
            <a:off x="7453034"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40" name="Oval 139">
            <a:extLst>
              <a:ext uri="{FF2B5EF4-FFF2-40B4-BE49-F238E27FC236}">
                <a16:creationId xmlns:a16="http://schemas.microsoft.com/office/drawing/2014/main" id="{EE1ED9E7-B20C-7142-AB05-54ACB1EBE46C}"/>
              </a:ext>
            </a:extLst>
          </p:cNvPr>
          <p:cNvSpPr/>
          <p:nvPr userDrawn="1"/>
        </p:nvSpPr>
        <p:spPr>
          <a:xfrm>
            <a:off x="8929694"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1" name="Text Placeholder 25">
            <a:extLst>
              <a:ext uri="{FF2B5EF4-FFF2-40B4-BE49-F238E27FC236}">
                <a16:creationId xmlns:a16="http://schemas.microsoft.com/office/drawing/2014/main" id="{C87469EF-A3BE-4544-8FB4-5D4739EFC2AC}"/>
              </a:ext>
            </a:extLst>
          </p:cNvPr>
          <p:cNvSpPr>
            <a:spLocks noGrp="1"/>
          </p:cNvSpPr>
          <p:nvPr>
            <p:ph type="body" sz="quarter" idx="76" hasCustomPrompt="1"/>
          </p:nvPr>
        </p:nvSpPr>
        <p:spPr>
          <a:xfrm>
            <a:off x="8538021"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42" name="Text Placeholder 12">
            <a:extLst>
              <a:ext uri="{FF2B5EF4-FFF2-40B4-BE49-F238E27FC236}">
                <a16:creationId xmlns:a16="http://schemas.microsoft.com/office/drawing/2014/main" id="{EDB2343A-AE1A-304B-972B-34757432EB10}"/>
              </a:ext>
            </a:extLst>
          </p:cNvPr>
          <p:cNvSpPr>
            <a:spLocks noGrp="1" noChangeAspect="1"/>
          </p:cNvSpPr>
          <p:nvPr>
            <p:ph type="body" sz="quarter" idx="77" hasCustomPrompt="1"/>
          </p:nvPr>
        </p:nvSpPr>
        <p:spPr>
          <a:xfrm>
            <a:off x="8638811"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45" name="Oval 144">
            <a:extLst>
              <a:ext uri="{FF2B5EF4-FFF2-40B4-BE49-F238E27FC236}">
                <a16:creationId xmlns:a16="http://schemas.microsoft.com/office/drawing/2014/main" id="{1F54BC8C-1E9E-004F-A673-C96E135CD873}"/>
              </a:ext>
            </a:extLst>
          </p:cNvPr>
          <p:cNvSpPr/>
          <p:nvPr userDrawn="1"/>
        </p:nvSpPr>
        <p:spPr>
          <a:xfrm>
            <a:off x="10134703" y="3537808"/>
            <a:ext cx="140578" cy="140578"/>
          </a:xfrm>
          <a:prstGeom prst="ellipse">
            <a:avLst/>
          </a:prstGeom>
          <a:solidFill>
            <a:srgbClr val="004494"/>
          </a:solidFill>
          <a:ln>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6" name="Text Placeholder 25">
            <a:extLst>
              <a:ext uri="{FF2B5EF4-FFF2-40B4-BE49-F238E27FC236}">
                <a16:creationId xmlns:a16="http://schemas.microsoft.com/office/drawing/2014/main" id="{1E776C22-50C7-4D4B-97B3-99B5974D4771}"/>
              </a:ext>
            </a:extLst>
          </p:cNvPr>
          <p:cNvSpPr>
            <a:spLocks noGrp="1"/>
          </p:cNvSpPr>
          <p:nvPr>
            <p:ph type="body" sz="quarter" idx="78" hasCustomPrompt="1"/>
          </p:nvPr>
        </p:nvSpPr>
        <p:spPr>
          <a:xfrm>
            <a:off x="9723759" y="2993748"/>
            <a:ext cx="957179" cy="367203"/>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pt-PT" sz="1400" kern="1200" dirty="0">
                <a:solidFill>
                  <a:srgbClr val="004494"/>
                </a:solidFill>
                <a:latin typeface="EC Square Sans Pro Medium" panose="020B0506040000020004" pitchFamily="34" charset="0"/>
                <a:ea typeface="+mn-ea"/>
                <a:cs typeface="+mn-cs"/>
              </a:defRPr>
            </a:lvl1pPr>
          </a:lstStyle>
          <a:p>
            <a:r>
              <a:rPr lang="pt-PT" err="1"/>
              <a:t>Text</a:t>
            </a:r>
            <a:endParaRPr lang="pt-PT"/>
          </a:p>
        </p:txBody>
      </p:sp>
      <p:sp>
        <p:nvSpPr>
          <p:cNvPr id="147" name="Text Placeholder 12">
            <a:extLst>
              <a:ext uri="{FF2B5EF4-FFF2-40B4-BE49-F238E27FC236}">
                <a16:creationId xmlns:a16="http://schemas.microsoft.com/office/drawing/2014/main" id="{05A2240E-698B-CB46-87FF-6D72516C1B27}"/>
              </a:ext>
            </a:extLst>
          </p:cNvPr>
          <p:cNvSpPr>
            <a:spLocks noGrp="1" noChangeAspect="1"/>
          </p:cNvSpPr>
          <p:nvPr>
            <p:ph type="body" sz="quarter" idx="79" hasCustomPrompt="1"/>
          </p:nvPr>
        </p:nvSpPr>
        <p:spPr>
          <a:xfrm>
            <a:off x="9824588" y="1921645"/>
            <a:ext cx="756000" cy="756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148" name="Slide Number Placeholder 2">
            <a:extLst>
              <a:ext uri="{FF2B5EF4-FFF2-40B4-BE49-F238E27FC236}">
                <a16:creationId xmlns:a16="http://schemas.microsoft.com/office/drawing/2014/main" id="{FBBD8E6C-B2F6-9746-828E-64407C850314}"/>
              </a:ext>
            </a:extLst>
          </p:cNvPr>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cxnSp>
        <p:nvCxnSpPr>
          <p:cNvPr id="68" name="Straight Connector 67">
            <a:extLst>
              <a:ext uri="{FF2B5EF4-FFF2-40B4-BE49-F238E27FC236}">
                <a16:creationId xmlns:a16="http://schemas.microsoft.com/office/drawing/2014/main" id="{813FEF8F-0388-9C43-A036-2369F45E7C00}"/>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9" name="Text Placeholder 12">
            <a:extLst>
              <a:ext uri="{FF2B5EF4-FFF2-40B4-BE49-F238E27FC236}">
                <a16:creationId xmlns:a16="http://schemas.microsoft.com/office/drawing/2014/main" id="{DB475DD7-E8D5-B94E-892A-CB613EA58456}"/>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grpSp>
        <p:nvGrpSpPr>
          <p:cNvPr id="6" name="Group 5">
            <a:extLst>
              <a:ext uri="{FF2B5EF4-FFF2-40B4-BE49-F238E27FC236}">
                <a16:creationId xmlns:a16="http://schemas.microsoft.com/office/drawing/2014/main" id="{3ABB5395-7C18-D346-B44A-AE5FE79822D9}"/>
              </a:ext>
            </a:extLst>
          </p:cNvPr>
          <p:cNvGrpSpPr/>
          <p:nvPr userDrawn="1"/>
        </p:nvGrpSpPr>
        <p:grpSpPr>
          <a:xfrm>
            <a:off x="10096879" y="3585061"/>
            <a:ext cx="211418" cy="650528"/>
            <a:chOff x="10096879" y="3585061"/>
            <a:chExt cx="211418" cy="650528"/>
          </a:xfrm>
        </p:grpSpPr>
        <p:cxnSp>
          <p:nvCxnSpPr>
            <p:cNvPr id="144" name="Straight Connector 143">
              <a:extLst>
                <a:ext uri="{FF2B5EF4-FFF2-40B4-BE49-F238E27FC236}">
                  <a16:creationId xmlns:a16="http://schemas.microsoft.com/office/drawing/2014/main" id="{052543F5-DFF3-474E-82A8-58EB2EC3D03D}"/>
                </a:ext>
              </a:extLst>
            </p:cNvPr>
            <p:cNvCxnSpPr>
              <a:cxnSpLocks/>
              <a:stCxn id="3"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F30EA3EC-0A30-3140-9D2D-CA2E3BCAE4A7}"/>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49FF7C64-3616-B447-88E8-7DF3CBA28F8A}"/>
              </a:ext>
            </a:extLst>
          </p:cNvPr>
          <p:cNvGrpSpPr/>
          <p:nvPr userDrawn="1"/>
        </p:nvGrpSpPr>
        <p:grpSpPr>
          <a:xfrm>
            <a:off x="8892547" y="3585061"/>
            <a:ext cx="211418" cy="650528"/>
            <a:chOff x="10096879" y="3585061"/>
            <a:chExt cx="211418" cy="650528"/>
          </a:xfrm>
        </p:grpSpPr>
        <p:cxnSp>
          <p:nvCxnSpPr>
            <p:cNvPr id="73" name="Straight Connector 72">
              <a:extLst>
                <a:ext uri="{FF2B5EF4-FFF2-40B4-BE49-F238E27FC236}">
                  <a16:creationId xmlns:a16="http://schemas.microsoft.com/office/drawing/2014/main" id="{FC8EEA93-E0AE-7349-B0CF-712B71A56B75}"/>
                </a:ext>
              </a:extLst>
            </p:cNvPr>
            <p:cNvCxnSpPr>
              <a:cxnSpLocks/>
              <a:stCxn id="74"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74" name="Oval 73">
              <a:extLst>
                <a:ext uri="{FF2B5EF4-FFF2-40B4-BE49-F238E27FC236}">
                  <a16:creationId xmlns:a16="http://schemas.microsoft.com/office/drawing/2014/main" id="{94E494DD-FE59-1449-A7E7-B31820A1138F}"/>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5" name="Group 74">
            <a:extLst>
              <a:ext uri="{FF2B5EF4-FFF2-40B4-BE49-F238E27FC236}">
                <a16:creationId xmlns:a16="http://schemas.microsoft.com/office/drawing/2014/main" id="{9EC4F5B9-A715-A74D-B07A-88EE0944FDDC}"/>
              </a:ext>
            </a:extLst>
          </p:cNvPr>
          <p:cNvGrpSpPr/>
          <p:nvPr userDrawn="1"/>
        </p:nvGrpSpPr>
        <p:grpSpPr>
          <a:xfrm>
            <a:off x="7710518" y="3585061"/>
            <a:ext cx="211418" cy="650528"/>
            <a:chOff x="10096879" y="3585061"/>
            <a:chExt cx="211418" cy="650528"/>
          </a:xfrm>
        </p:grpSpPr>
        <p:cxnSp>
          <p:nvCxnSpPr>
            <p:cNvPr id="78" name="Straight Connector 77">
              <a:extLst>
                <a:ext uri="{FF2B5EF4-FFF2-40B4-BE49-F238E27FC236}">
                  <a16:creationId xmlns:a16="http://schemas.microsoft.com/office/drawing/2014/main" id="{24714411-CFA7-3740-91C6-F968011CF648}"/>
                </a:ext>
              </a:extLst>
            </p:cNvPr>
            <p:cNvCxnSpPr>
              <a:cxnSpLocks/>
              <a:stCxn id="79"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79" name="Oval 78">
              <a:extLst>
                <a:ext uri="{FF2B5EF4-FFF2-40B4-BE49-F238E27FC236}">
                  <a16:creationId xmlns:a16="http://schemas.microsoft.com/office/drawing/2014/main" id="{F3D3378D-0737-AA4E-A764-3A495D74922B}"/>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AB131340-4987-CC45-8CD0-CA3295CAA838}"/>
              </a:ext>
            </a:extLst>
          </p:cNvPr>
          <p:cNvGrpSpPr/>
          <p:nvPr userDrawn="1"/>
        </p:nvGrpSpPr>
        <p:grpSpPr>
          <a:xfrm>
            <a:off x="6543020" y="3585061"/>
            <a:ext cx="211418" cy="650528"/>
            <a:chOff x="10096879" y="3585061"/>
            <a:chExt cx="211418" cy="650528"/>
          </a:xfrm>
        </p:grpSpPr>
        <p:cxnSp>
          <p:nvCxnSpPr>
            <p:cNvPr id="81" name="Straight Connector 80">
              <a:extLst>
                <a:ext uri="{FF2B5EF4-FFF2-40B4-BE49-F238E27FC236}">
                  <a16:creationId xmlns:a16="http://schemas.microsoft.com/office/drawing/2014/main" id="{507AB8BA-1899-A141-ABC5-F4FED7F339CA}"/>
                </a:ext>
              </a:extLst>
            </p:cNvPr>
            <p:cNvCxnSpPr>
              <a:cxnSpLocks/>
              <a:stCxn id="82"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6A70FF14-7850-A04D-8253-E240ED951D1B}"/>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88C9CDCD-2C15-9E48-89CF-49DAFED8B16D}"/>
              </a:ext>
            </a:extLst>
          </p:cNvPr>
          <p:cNvGrpSpPr/>
          <p:nvPr userDrawn="1"/>
        </p:nvGrpSpPr>
        <p:grpSpPr>
          <a:xfrm>
            <a:off x="5346122" y="3585061"/>
            <a:ext cx="211418" cy="650528"/>
            <a:chOff x="10096879" y="3585061"/>
            <a:chExt cx="211418" cy="650528"/>
          </a:xfrm>
        </p:grpSpPr>
        <p:cxnSp>
          <p:nvCxnSpPr>
            <p:cNvPr id="92" name="Straight Connector 91">
              <a:extLst>
                <a:ext uri="{FF2B5EF4-FFF2-40B4-BE49-F238E27FC236}">
                  <a16:creationId xmlns:a16="http://schemas.microsoft.com/office/drawing/2014/main" id="{5C33E8C6-CCCC-574B-9E68-5B3943887F68}"/>
                </a:ext>
              </a:extLst>
            </p:cNvPr>
            <p:cNvCxnSpPr>
              <a:cxnSpLocks/>
              <a:stCxn id="93"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93" name="Oval 92">
              <a:extLst>
                <a:ext uri="{FF2B5EF4-FFF2-40B4-BE49-F238E27FC236}">
                  <a16:creationId xmlns:a16="http://schemas.microsoft.com/office/drawing/2014/main" id="{8A6D8525-176A-6340-815B-AE16CB6484AC}"/>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4" name="Group 103">
            <a:extLst>
              <a:ext uri="{FF2B5EF4-FFF2-40B4-BE49-F238E27FC236}">
                <a16:creationId xmlns:a16="http://schemas.microsoft.com/office/drawing/2014/main" id="{6D6399F9-816D-AF46-9E82-45CBAEAFA075}"/>
              </a:ext>
            </a:extLst>
          </p:cNvPr>
          <p:cNvGrpSpPr/>
          <p:nvPr userDrawn="1"/>
        </p:nvGrpSpPr>
        <p:grpSpPr>
          <a:xfrm>
            <a:off x="4141790" y="3585061"/>
            <a:ext cx="211418" cy="650528"/>
            <a:chOff x="10096879" y="3585061"/>
            <a:chExt cx="211418" cy="650528"/>
          </a:xfrm>
        </p:grpSpPr>
        <p:cxnSp>
          <p:nvCxnSpPr>
            <p:cNvPr id="105" name="Straight Connector 104">
              <a:extLst>
                <a:ext uri="{FF2B5EF4-FFF2-40B4-BE49-F238E27FC236}">
                  <a16:creationId xmlns:a16="http://schemas.microsoft.com/office/drawing/2014/main" id="{495026FF-0FF6-4440-A4DB-4883C68ED5D8}"/>
                </a:ext>
              </a:extLst>
            </p:cNvPr>
            <p:cNvCxnSpPr>
              <a:cxnSpLocks/>
              <a:stCxn id="106"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CD92968F-1E08-CF4D-9F0F-F3ECBCF5F61D}"/>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99094F7B-6D9B-8941-AE84-FDE2853703A2}"/>
              </a:ext>
            </a:extLst>
          </p:cNvPr>
          <p:cNvGrpSpPr/>
          <p:nvPr userDrawn="1"/>
        </p:nvGrpSpPr>
        <p:grpSpPr>
          <a:xfrm>
            <a:off x="2959761" y="3585061"/>
            <a:ext cx="211418" cy="650528"/>
            <a:chOff x="10096879" y="3585061"/>
            <a:chExt cx="211418" cy="650528"/>
          </a:xfrm>
        </p:grpSpPr>
        <p:cxnSp>
          <p:nvCxnSpPr>
            <p:cNvPr id="123" name="Straight Connector 122">
              <a:extLst>
                <a:ext uri="{FF2B5EF4-FFF2-40B4-BE49-F238E27FC236}">
                  <a16:creationId xmlns:a16="http://schemas.microsoft.com/office/drawing/2014/main" id="{22CCFC4B-76CB-8F42-8158-4D72C2460063}"/>
                </a:ext>
              </a:extLst>
            </p:cNvPr>
            <p:cNvCxnSpPr>
              <a:cxnSpLocks/>
              <a:stCxn id="124"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124" name="Oval 123">
              <a:extLst>
                <a:ext uri="{FF2B5EF4-FFF2-40B4-BE49-F238E27FC236}">
                  <a16:creationId xmlns:a16="http://schemas.microsoft.com/office/drawing/2014/main" id="{069144C2-10C4-F340-A95E-9DEB5AC8A84E}"/>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25" name="Group 124">
            <a:extLst>
              <a:ext uri="{FF2B5EF4-FFF2-40B4-BE49-F238E27FC236}">
                <a16:creationId xmlns:a16="http://schemas.microsoft.com/office/drawing/2014/main" id="{29D96CFB-1BEB-E54F-9708-6A6E18FD5AAF}"/>
              </a:ext>
            </a:extLst>
          </p:cNvPr>
          <p:cNvGrpSpPr/>
          <p:nvPr userDrawn="1"/>
        </p:nvGrpSpPr>
        <p:grpSpPr>
          <a:xfrm>
            <a:off x="1792600" y="3585061"/>
            <a:ext cx="211418" cy="650528"/>
            <a:chOff x="10096879" y="3585061"/>
            <a:chExt cx="211418" cy="650528"/>
          </a:xfrm>
        </p:grpSpPr>
        <p:cxnSp>
          <p:nvCxnSpPr>
            <p:cNvPr id="126" name="Straight Connector 125">
              <a:extLst>
                <a:ext uri="{FF2B5EF4-FFF2-40B4-BE49-F238E27FC236}">
                  <a16:creationId xmlns:a16="http://schemas.microsoft.com/office/drawing/2014/main" id="{4529C444-C998-554A-B7B6-CA7B09ECCBAB}"/>
                </a:ext>
              </a:extLst>
            </p:cNvPr>
            <p:cNvCxnSpPr>
              <a:cxnSpLocks/>
              <a:stCxn id="127" idx="0"/>
            </p:cNvCxnSpPr>
            <p:nvPr userDrawn="1"/>
          </p:nvCxnSpPr>
          <p:spPr>
            <a:xfrm flipV="1">
              <a:off x="10202588" y="3585061"/>
              <a:ext cx="4104" cy="439110"/>
            </a:xfrm>
            <a:prstGeom prst="line">
              <a:avLst/>
            </a:prstGeom>
            <a:ln>
              <a:solidFill>
                <a:srgbClr val="004494"/>
              </a:solidFill>
            </a:ln>
          </p:spPr>
          <p:style>
            <a:lnRef idx="2">
              <a:schemeClr val="accent1"/>
            </a:lnRef>
            <a:fillRef idx="0">
              <a:schemeClr val="accent1"/>
            </a:fillRef>
            <a:effectRef idx="1">
              <a:schemeClr val="accent1"/>
            </a:effectRef>
            <a:fontRef idx="minor">
              <a:schemeClr val="tx1"/>
            </a:fontRef>
          </p:style>
        </p:cxnSp>
        <p:sp>
          <p:nvSpPr>
            <p:cNvPr id="127" name="Oval 126">
              <a:extLst>
                <a:ext uri="{FF2B5EF4-FFF2-40B4-BE49-F238E27FC236}">
                  <a16:creationId xmlns:a16="http://schemas.microsoft.com/office/drawing/2014/main" id="{9331775D-D4FB-5345-B289-F086E0460DF4}"/>
                </a:ext>
              </a:extLst>
            </p:cNvPr>
            <p:cNvSpPr/>
            <p:nvPr userDrawn="1"/>
          </p:nvSpPr>
          <p:spPr>
            <a:xfrm>
              <a:off x="10096879" y="4024171"/>
              <a:ext cx="211418" cy="211418"/>
            </a:xfrm>
            <a:prstGeom prst="ellipse">
              <a:avLst/>
            </a:prstGeom>
            <a:solidFill>
              <a:schemeClr val="bg1"/>
            </a:solidFill>
            <a:ln w="12700" cap="flat">
              <a:solidFill>
                <a:srgbClr val="004494"/>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37046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s&amp;Flows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Straight Connector 4"/>
          <p:cNvSpPr/>
          <p:nvPr userDrawn="1"/>
        </p:nvSpPr>
        <p:spPr>
          <a:xfrm>
            <a:off x="-1" y="3561844"/>
            <a:ext cx="12192002" cy="2"/>
          </a:xfrm>
          <a:prstGeom prst="line">
            <a:avLst/>
          </a:prstGeom>
          <a:ln w="28575">
            <a:solidFill>
              <a:srgbClr val="B2E8FA"/>
            </a:solidFill>
            <a:prstDash val="sysDot"/>
          </a:ln>
        </p:spPr>
        <p:txBody>
          <a:bodyPr lIns="45718" tIns="45718" rIns="45718" bIns="45718"/>
          <a:lstStyle/>
          <a:p>
            <a:endParaRPr/>
          </a:p>
        </p:txBody>
      </p:sp>
      <p:sp>
        <p:nvSpPr>
          <p:cNvPr id="5"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14" name="Text Placeholder 29"/>
          <p:cNvSpPr>
            <a:spLocks noGrp="1"/>
          </p:cNvSpPr>
          <p:nvPr>
            <p:ph type="body" sz="quarter" idx="49" hasCustomPrompt="1"/>
          </p:nvPr>
        </p:nvSpPr>
        <p:spPr>
          <a:xfrm>
            <a:off x="1414285"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5" name="Text Placeholder 29"/>
          <p:cNvSpPr>
            <a:spLocks noGrp="1"/>
          </p:cNvSpPr>
          <p:nvPr>
            <p:ph type="body" sz="quarter" idx="50" hasCustomPrompt="1"/>
          </p:nvPr>
        </p:nvSpPr>
        <p:spPr>
          <a:xfrm>
            <a:off x="3401440"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6" name="Text Placeholder 29"/>
          <p:cNvSpPr>
            <a:spLocks noGrp="1"/>
          </p:cNvSpPr>
          <p:nvPr>
            <p:ph type="body" sz="quarter" idx="51" hasCustomPrompt="1"/>
          </p:nvPr>
        </p:nvSpPr>
        <p:spPr>
          <a:xfrm>
            <a:off x="5388595"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7" name="Text Placeholder 29"/>
          <p:cNvSpPr>
            <a:spLocks noGrp="1"/>
          </p:cNvSpPr>
          <p:nvPr>
            <p:ph type="body" sz="quarter" idx="52" hasCustomPrompt="1"/>
          </p:nvPr>
        </p:nvSpPr>
        <p:spPr>
          <a:xfrm>
            <a:off x="7375750"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8" name="Text Placeholder 29"/>
          <p:cNvSpPr>
            <a:spLocks noGrp="1"/>
          </p:cNvSpPr>
          <p:nvPr>
            <p:ph type="body" sz="quarter" idx="53" hasCustomPrompt="1"/>
          </p:nvPr>
        </p:nvSpPr>
        <p:spPr>
          <a:xfrm>
            <a:off x="9362903" y="2083017"/>
            <a:ext cx="1414957" cy="326159"/>
          </a:xfrm>
        </p:spPr>
        <p:txBody>
          <a:bodyPr>
            <a:noAutofit/>
          </a:bodyPr>
          <a:lstStyle>
            <a:lvl1pPr marL="0" indent="0" algn="ctr">
              <a:buNone/>
              <a:defRPr sz="2400" b="1" baseline="0">
                <a:solidFill>
                  <a:srgbClr val="FF0179"/>
                </a:solidFill>
              </a:defRPr>
            </a:lvl1pPr>
          </a:lstStyle>
          <a:p>
            <a:pPr lvl="0"/>
            <a:r>
              <a:rPr lang="pt-PT"/>
              <a:t>Date</a:t>
            </a:r>
          </a:p>
        </p:txBody>
      </p:sp>
      <p:sp>
        <p:nvSpPr>
          <p:cNvPr id="19" name="Text Placeholder 29"/>
          <p:cNvSpPr>
            <a:spLocks noGrp="1"/>
          </p:cNvSpPr>
          <p:nvPr>
            <p:ph type="body" sz="quarter" idx="54" hasCustomPrompt="1"/>
          </p:nvPr>
        </p:nvSpPr>
        <p:spPr>
          <a:xfrm>
            <a:off x="1343537"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0" name="Text Placeholder 29"/>
          <p:cNvSpPr>
            <a:spLocks noGrp="1"/>
          </p:cNvSpPr>
          <p:nvPr>
            <p:ph type="body" sz="quarter" idx="55" hasCustomPrompt="1"/>
          </p:nvPr>
        </p:nvSpPr>
        <p:spPr>
          <a:xfrm>
            <a:off x="3330692"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1" name="Text Placeholder 29"/>
          <p:cNvSpPr>
            <a:spLocks noGrp="1"/>
          </p:cNvSpPr>
          <p:nvPr>
            <p:ph type="body" sz="quarter" idx="56" hasCustomPrompt="1"/>
          </p:nvPr>
        </p:nvSpPr>
        <p:spPr>
          <a:xfrm>
            <a:off x="5317847"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2" name="Text Placeholder 29"/>
          <p:cNvSpPr>
            <a:spLocks noGrp="1"/>
          </p:cNvSpPr>
          <p:nvPr>
            <p:ph type="body" sz="quarter" idx="57" hasCustomPrompt="1"/>
          </p:nvPr>
        </p:nvSpPr>
        <p:spPr>
          <a:xfrm>
            <a:off x="7305002"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3" name="Text Placeholder 29"/>
          <p:cNvSpPr>
            <a:spLocks noGrp="1"/>
          </p:cNvSpPr>
          <p:nvPr>
            <p:ph type="body" sz="quarter" idx="58" hasCustomPrompt="1"/>
          </p:nvPr>
        </p:nvSpPr>
        <p:spPr>
          <a:xfrm>
            <a:off x="9292155" y="4603051"/>
            <a:ext cx="1556453" cy="269553"/>
          </a:xfrm>
        </p:spPr>
        <p:txBody>
          <a:bodyPr>
            <a:noAutofit/>
          </a:bodyPr>
          <a:lstStyle>
            <a:lvl1pPr marL="0" indent="0" algn="ctr">
              <a:buNone/>
              <a:defRPr sz="1400" b="1" baseline="0">
                <a:solidFill>
                  <a:srgbClr val="004494"/>
                </a:solidFill>
              </a:defRPr>
            </a:lvl1pPr>
          </a:lstStyle>
          <a:p>
            <a:pPr lvl="0"/>
            <a:r>
              <a:rPr lang="pt-PT" err="1"/>
              <a:t>Text</a:t>
            </a:r>
            <a:endParaRPr lang="pt-PT"/>
          </a:p>
        </p:txBody>
      </p:sp>
      <p:sp>
        <p:nvSpPr>
          <p:cNvPr id="24" name="Text Placeholder 29"/>
          <p:cNvSpPr>
            <a:spLocks noGrp="1"/>
          </p:cNvSpPr>
          <p:nvPr>
            <p:ph type="body" sz="quarter" idx="59" hasCustomPrompt="1"/>
          </p:nvPr>
        </p:nvSpPr>
        <p:spPr>
          <a:xfrm>
            <a:off x="1343537"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5" name="Text Placeholder 29"/>
          <p:cNvSpPr>
            <a:spLocks noGrp="1"/>
          </p:cNvSpPr>
          <p:nvPr>
            <p:ph type="body" sz="quarter" idx="60" hasCustomPrompt="1"/>
          </p:nvPr>
        </p:nvSpPr>
        <p:spPr>
          <a:xfrm>
            <a:off x="3330692"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6" name="Text Placeholder 29"/>
          <p:cNvSpPr>
            <a:spLocks noGrp="1"/>
          </p:cNvSpPr>
          <p:nvPr>
            <p:ph type="body" sz="quarter" idx="61" hasCustomPrompt="1"/>
          </p:nvPr>
        </p:nvSpPr>
        <p:spPr>
          <a:xfrm>
            <a:off x="5317847"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7" name="Text Placeholder 29"/>
          <p:cNvSpPr>
            <a:spLocks noGrp="1"/>
          </p:cNvSpPr>
          <p:nvPr>
            <p:ph type="body" sz="quarter" idx="62" hasCustomPrompt="1"/>
          </p:nvPr>
        </p:nvSpPr>
        <p:spPr>
          <a:xfrm>
            <a:off x="7305002"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8" name="Text Placeholder 29"/>
          <p:cNvSpPr>
            <a:spLocks noGrp="1"/>
          </p:cNvSpPr>
          <p:nvPr>
            <p:ph type="body" sz="quarter" idx="63" hasCustomPrompt="1"/>
          </p:nvPr>
        </p:nvSpPr>
        <p:spPr>
          <a:xfrm>
            <a:off x="9292155" y="48984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a:p>
            <a:pPr lvl="0"/>
            <a:endParaRPr lang="pt-PT"/>
          </a:p>
        </p:txBody>
      </p:sp>
      <p:sp>
        <p:nvSpPr>
          <p:cNvPr id="13" name="Text Placeholder 12"/>
          <p:cNvSpPr>
            <a:spLocks noGrp="1"/>
          </p:cNvSpPr>
          <p:nvPr>
            <p:ph type="body" sz="quarter" idx="64" hasCustomPrompt="1"/>
          </p:nvPr>
        </p:nvSpPr>
        <p:spPr>
          <a:xfrm>
            <a:off x="1581763"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0" name="Text Placeholder 12"/>
          <p:cNvSpPr>
            <a:spLocks noGrp="1"/>
          </p:cNvSpPr>
          <p:nvPr>
            <p:ph type="body" sz="quarter" idx="65" hasCustomPrompt="1"/>
          </p:nvPr>
        </p:nvSpPr>
        <p:spPr>
          <a:xfrm>
            <a:off x="9530381"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1" name="Text Placeholder 12"/>
          <p:cNvSpPr>
            <a:spLocks noGrp="1"/>
          </p:cNvSpPr>
          <p:nvPr>
            <p:ph type="body" sz="quarter" idx="66" hasCustomPrompt="1"/>
          </p:nvPr>
        </p:nvSpPr>
        <p:spPr>
          <a:xfrm>
            <a:off x="3568917"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2" name="Text Placeholder 12"/>
          <p:cNvSpPr>
            <a:spLocks noGrp="1"/>
          </p:cNvSpPr>
          <p:nvPr>
            <p:ph type="body" sz="quarter" idx="67" hasCustomPrompt="1"/>
          </p:nvPr>
        </p:nvSpPr>
        <p:spPr>
          <a:xfrm>
            <a:off x="5556071"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sp>
        <p:nvSpPr>
          <p:cNvPr id="33" name="Text Placeholder 12"/>
          <p:cNvSpPr>
            <a:spLocks noGrp="1"/>
          </p:cNvSpPr>
          <p:nvPr>
            <p:ph type="body" sz="quarter" idx="68" hasCustomPrompt="1"/>
          </p:nvPr>
        </p:nvSpPr>
        <p:spPr>
          <a:xfrm>
            <a:off x="7543226" y="3028703"/>
            <a:ext cx="1080000" cy="1080000"/>
          </a:xfrm>
          <a:prstGeom prst="ellipse">
            <a:avLst/>
          </a:prstGeom>
          <a:solidFill>
            <a:schemeClr val="bg1"/>
          </a:solidFill>
        </p:spPr>
        <p:txBody>
          <a:bodyPr anchor="ctr">
            <a:noAutofit/>
          </a:bodyPr>
          <a:lstStyle>
            <a:lvl1pPr marL="0" indent="0" algn="ctr">
              <a:buNone/>
              <a:defRPr sz="1400"/>
            </a:lvl1pPr>
          </a:lstStyle>
          <a:p>
            <a:pPr lvl="0"/>
            <a:r>
              <a:rPr lang="en-US"/>
              <a:t>Icon here</a:t>
            </a:r>
            <a:endParaRPr lang="pt-PT"/>
          </a:p>
        </p:txBody>
      </p:sp>
      <p:cxnSp>
        <p:nvCxnSpPr>
          <p:cNvPr id="35" name="Straight Connector 34">
            <a:extLst>
              <a:ext uri="{FF2B5EF4-FFF2-40B4-BE49-F238E27FC236}">
                <a16:creationId xmlns:a16="http://schemas.microsoft.com/office/drawing/2014/main" id="{6046F80A-DF11-BB4C-8FE0-753875171F9E}"/>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34" name="Text Placeholder 12">
            <a:extLst>
              <a:ext uri="{FF2B5EF4-FFF2-40B4-BE49-F238E27FC236}">
                <a16:creationId xmlns:a16="http://schemas.microsoft.com/office/drawing/2014/main" id="{749E8CC1-8775-4049-B0B1-CB59B3CBDD80}"/>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994307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s&amp;Flows Slide 5">
    <p:spTree>
      <p:nvGrpSpPr>
        <p:cNvPr id="1" name=""/>
        <p:cNvGrpSpPr/>
        <p:nvPr/>
      </p:nvGrpSpPr>
      <p:grpSpPr>
        <a:xfrm>
          <a:off x="0" y="0"/>
          <a:ext cx="0" cy="0"/>
          <a:chOff x="0" y="0"/>
          <a:chExt cx="0" cy="0"/>
        </a:xfrm>
      </p:grpSpPr>
      <p:sp>
        <p:nvSpPr>
          <p:cNvPr id="12" name="Rectangle 11"/>
          <p:cNvSpPr/>
          <p:nvPr userDrawn="1"/>
        </p:nvSpPr>
        <p:spPr>
          <a:xfrm>
            <a:off x="-1" y="5076604"/>
            <a:ext cx="12192003" cy="1781395"/>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PT" err="1">
              <a:latin typeface="EC Square Sans Pro" panose="020B0506040000020004" pitchFamily="34" charset="0"/>
            </a:endParaRPr>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grpSp>
        <p:nvGrpSpPr>
          <p:cNvPr id="4" name="Group 15"/>
          <p:cNvGrpSpPr/>
          <p:nvPr userDrawn="1"/>
        </p:nvGrpSpPr>
        <p:grpSpPr>
          <a:xfrm>
            <a:off x="-3" y="2347682"/>
            <a:ext cx="12192006" cy="2751590"/>
            <a:chOff x="-1" y="0"/>
            <a:chExt cx="12192005" cy="2751589"/>
          </a:xfrm>
        </p:grpSpPr>
        <p:sp>
          <p:nvSpPr>
            <p:cNvPr id="5" name="Freeform 9"/>
            <p:cNvSpPr/>
            <p:nvPr/>
          </p:nvSpPr>
          <p:spPr>
            <a:xfrm>
              <a:off x="-2" y="-1"/>
              <a:ext cx="12192007" cy="1177929"/>
            </a:xfrm>
            <a:custGeom>
              <a:avLst/>
              <a:gdLst/>
              <a:ahLst/>
              <a:cxnLst>
                <a:cxn ang="0">
                  <a:pos x="wd2" y="hd2"/>
                </a:cxn>
                <a:cxn ang="5400000">
                  <a:pos x="wd2" y="hd2"/>
                </a:cxn>
                <a:cxn ang="10800000">
                  <a:pos x="wd2" y="hd2"/>
                </a:cxn>
                <a:cxn ang="16200000">
                  <a:pos x="wd2" y="hd2"/>
                </a:cxn>
              </a:cxnLst>
              <a:rect l="0" t="0" r="r" b="b"/>
              <a:pathLst>
                <a:path w="21600" h="21600" extrusionOk="0">
                  <a:moveTo>
                    <a:pt x="21485" y="15953"/>
                  </a:moveTo>
                  <a:lnTo>
                    <a:pt x="21485" y="12023"/>
                  </a:lnTo>
                  <a:lnTo>
                    <a:pt x="21254" y="12925"/>
                  </a:lnTo>
                  <a:lnTo>
                    <a:pt x="21024" y="12925"/>
                  </a:lnTo>
                  <a:lnTo>
                    <a:pt x="21024" y="15225"/>
                  </a:lnTo>
                  <a:lnTo>
                    <a:pt x="20925" y="15225"/>
                  </a:lnTo>
                  <a:lnTo>
                    <a:pt x="20925" y="11208"/>
                  </a:lnTo>
                  <a:lnTo>
                    <a:pt x="20723" y="11208"/>
                  </a:lnTo>
                  <a:lnTo>
                    <a:pt x="20723" y="13711"/>
                  </a:lnTo>
                  <a:lnTo>
                    <a:pt x="20647" y="13711"/>
                  </a:lnTo>
                  <a:lnTo>
                    <a:pt x="20647" y="14934"/>
                  </a:lnTo>
                  <a:lnTo>
                    <a:pt x="20551" y="14934"/>
                  </a:lnTo>
                  <a:lnTo>
                    <a:pt x="20551" y="17845"/>
                  </a:lnTo>
                  <a:lnTo>
                    <a:pt x="20425" y="17845"/>
                  </a:lnTo>
                  <a:lnTo>
                    <a:pt x="20425" y="12023"/>
                  </a:lnTo>
                  <a:lnTo>
                    <a:pt x="20369" y="11702"/>
                  </a:lnTo>
                  <a:lnTo>
                    <a:pt x="20369" y="10392"/>
                  </a:lnTo>
                  <a:lnTo>
                    <a:pt x="20281" y="9985"/>
                  </a:lnTo>
                  <a:lnTo>
                    <a:pt x="20273" y="7889"/>
                  </a:lnTo>
                  <a:lnTo>
                    <a:pt x="20273" y="9985"/>
                  </a:lnTo>
                  <a:lnTo>
                    <a:pt x="20186" y="10392"/>
                  </a:lnTo>
                  <a:lnTo>
                    <a:pt x="20186" y="11702"/>
                  </a:lnTo>
                  <a:lnTo>
                    <a:pt x="20138" y="12110"/>
                  </a:lnTo>
                  <a:lnTo>
                    <a:pt x="20138" y="16651"/>
                  </a:lnTo>
                  <a:lnTo>
                    <a:pt x="19992" y="16651"/>
                  </a:lnTo>
                  <a:lnTo>
                    <a:pt x="19992" y="17466"/>
                  </a:lnTo>
                  <a:lnTo>
                    <a:pt x="19877" y="17466"/>
                  </a:lnTo>
                  <a:lnTo>
                    <a:pt x="19877" y="18660"/>
                  </a:lnTo>
                  <a:lnTo>
                    <a:pt x="19840" y="18660"/>
                  </a:lnTo>
                  <a:lnTo>
                    <a:pt x="19840" y="14643"/>
                  </a:lnTo>
                  <a:lnTo>
                    <a:pt x="19646" y="14643"/>
                  </a:lnTo>
                  <a:lnTo>
                    <a:pt x="19646" y="15836"/>
                  </a:lnTo>
                  <a:lnTo>
                    <a:pt x="19590" y="15836"/>
                  </a:lnTo>
                  <a:lnTo>
                    <a:pt x="19590" y="12721"/>
                  </a:lnTo>
                  <a:lnTo>
                    <a:pt x="19550" y="12721"/>
                  </a:lnTo>
                  <a:lnTo>
                    <a:pt x="19550" y="10596"/>
                  </a:lnTo>
                  <a:lnTo>
                    <a:pt x="19542" y="10596"/>
                  </a:lnTo>
                  <a:lnTo>
                    <a:pt x="19542" y="9985"/>
                  </a:lnTo>
                  <a:lnTo>
                    <a:pt x="19491" y="9985"/>
                  </a:lnTo>
                  <a:lnTo>
                    <a:pt x="19407" y="7889"/>
                  </a:lnTo>
                  <a:lnTo>
                    <a:pt x="19396" y="4134"/>
                  </a:lnTo>
                  <a:lnTo>
                    <a:pt x="19387" y="7889"/>
                  </a:lnTo>
                  <a:lnTo>
                    <a:pt x="19292" y="9898"/>
                  </a:lnTo>
                  <a:lnTo>
                    <a:pt x="19241" y="9898"/>
                  </a:lnTo>
                  <a:lnTo>
                    <a:pt x="19241" y="10509"/>
                  </a:lnTo>
                  <a:lnTo>
                    <a:pt x="19233" y="10596"/>
                  </a:lnTo>
                  <a:lnTo>
                    <a:pt x="19233" y="12721"/>
                  </a:lnTo>
                  <a:lnTo>
                    <a:pt x="19185" y="12721"/>
                  </a:lnTo>
                  <a:lnTo>
                    <a:pt x="19185" y="12925"/>
                  </a:lnTo>
                  <a:lnTo>
                    <a:pt x="19089" y="12605"/>
                  </a:lnTo>
                  <a:lnTo>
                    <a:pt x="19089" y="17059"/>
                  </a:lnTo>
                  <a:lnTo>
                    <a:pt x="19070" y="17059"/>
                  </a:lnTo>
                  <a:lnTo>
                    <a:pt x="19070" y="17466"/>
                  </a:lnTo>
                  <a:lnTo>
                    <a:pt x="19002" y="17466"/>
                  </a:lnTo>
                  <a:lnTo>
                    <a:pt x="19002" y="15137"/>
                  </a:lnTo>
                  <a:lnTo>
                    <a:pt x="18800" y="15137"/>
                  </a:lnTo>
                  <a:lnTo>
                    <a:pt x="18800" y="18049"/>
                  </a:lnTo>
                  <a:lnTo>
                    <a:pt x="18665" y="18049"/>
                  </a:lnTo>
                  <a:lnTo>
                    <a:pt x="18665" y="12809"/>
                  </a:lnTo>
                  <a:lnTo>
                    <a:pt x="18462" y="12809"/>
                  </a:lnTo>
                  <a:lnTo>
                    <a:pt x="18462" y="18369"/>
                  </a:lnTo>
                  <a:lnTo>
                    <a:pt x="18291" y="18369"/>
                  </a:lnTo>
                  <a:lnTo>
                    <a:pt x="18291" y="18049"/>
                  </a:lnTo>
                  <a:lnTo>
                    <a:pt x="18193" y="18049"/>
                  </a:lnTo>
                  <a:lnTo>
                    <a:pt x="18193" y="17350"/>
                  </a:lnTo>
                  <a:lnTo>
                    <a:pt x="18108" y="17350"/>
                  </a:lnTo>
                  <a:lnTo>
                    <a:pt x="18108" y="15429"/>
                  </a:lnTo>
                  <a:lnTo>
                    <a:pt x="18077" y="15429"/>
                  </a:lnTo>
                  <a:lnTo>
                    <a:pt x="18077" y="15341"/>
                  </a:lnTo>
                  <a:lnTo>
                    <a:pt x="17875" y="15341"/>
                  </a:lnTo>
                  <a:lnTo>
                    <a:pt x="17875" y="17554"/>
                  </a:lnTo>
                  <a:lnTo>
                    <a:pt x="17827" y="17554"/>
                  </a:lnTo>
                  <a:lnTo>
                    <a:pt x="17827" y="5065"/>
                  </a:lnTo>
                  <a:lnTo>
                    <a:pt x="17493" y="5065"/>
                  </a:lnTo>
                  <a:lnTo>
                    <a:pt x="17493" y="18456"/>
                  </a:lnTo>
                  <a:lnTo>
                    <a:pt x="17374" y="18456"/>
                  </a:lnTo>
                  <a:lnTo>
                    <a:pt x="17374" y="5065"/>
                  </a:lnTo>
                  <a:lnTo>
                    <a:pt x="17009" y="5065"/>
                  </a:lnTo>
                  <a:lnTo>
                    <a:pt x="17009" y="13129"/>
                  </a:lnTo>
                  <a:lnTo>
                    <a:pt x="16933" y="13129"/>
                  </a:lnTo>
                  <a:lnTo>
                    <a:pt x="16933" y="17350"/>
                  </a:lnTo>
                  <a:lnTo>
                    <a:pt x="16790" y="16535"/>
                  </a:lnTo>
                  <a:lnTo>
                    <a:pt x="16790" y="12809"/>
                  </a:lnTo>
                  <a:lnTo>
                    <a:pt x="16674" y="11702"/>
                  </a:lnTo>
                  <a:lnTo>
                    <a:pt x="16559" y="12809"/>
                  </a:lnTo>
                  <a:lnTo>
                    <a:pt x="16548" y="15021"/>
                  </a:lnTo>
                  <a:lnTo>
                    <a:pt x="16528" y="15021"/>
                  </a:lnTo>
                  <a:lnTo>
                    <a:pt x="16528" y="15545"/>
                  </a:lnTo>
                  <a:lnTo>
                    <a:pt x="16520" y="15545"/>
                  </a:lnTo>
                  <a:lnTo>
                    <a:pt x="16520" y="14119"/>
                  </a:lnTo>
                  <a:lnTo>
                    <a:pt x="16258" y="14119"/>
                  </a:lnTo>
                  <a:lnTo>
                    <a:pt x="16258" y="16535"/>
                  </a:lnTo>
                  <a:lnTo>
                    <a:pt x="16143" y="16535"/>
                  </a:lnTo>
                  <a:lnTo>
                    <a:pt x="16143" y="16942"/>
                  </a:lnTo>
                  <a:lnTo>
                    <a:pt x="16087" y="16942"/>
                  </a:lnTo>
                  <a:lnTo>
                    <a:pt x="16087" y="16535"/>
                  </a:lnTo>
                  <a:lnTo>
                    <a:pt x="16028" y="16535"/>
                  </a:lnTo>
                  <a:lnTo>
                    <a:pt x="16028" y="15225"/>
                  </a:lnTo>
                  <a:lnTo>
                    <a:pt x="15856" y="14643"/>
                  </a:lnTo>
                  <a:lnTo>
                    <a:pt x="15856" y="14322"/>
                  </a:lnTo>
                  <a:lnTo>
                    <a:pt x="15741" y="14322"/>
                  </a:lnTo>
                  <a:lnTo>
                    <a:pt x="15741" y="13915"/>
                  </a:lnTo>
                  <a:lnTo>
                    <a:pt x="15682" y="13915"/>
                  </a:lnTo>
                  <a:lnTo>
                    <a:pt x="15682" y="13624"/>
                  </a:lnTo>
                  <a:lnTo>
                    <a:pt x="15662" y="13507"/>
                  </a:lnTo>
                  <a:lnTo>
                    <a:pt x="15626" y="9490"/>
                  </a:lnTo>
                  <a:lnTo>
                    <a:pt x="15595" y="13624"/>
                  </a:lnTo>
                  <a:lnTo>
                    <a:pt x="15575" y="13624"/>
                  </a:lnTo>
                  <a:lnTo>
                    <a:pt x="15575" y="14439"/>
                  </a:lnTo>
                  <a:lnTo>
                    <a:pt x="15567" y="14439"/>
                  </a:lnTo>
                  <a:lnTo>
                    <a:pt x="15567" y="14643"/>
                  </a:lnTo>
                  <a:lnTo>
                    <a:pt x="15539" y="14643"/>
                  </a:lnTo>
                  <a:lnTo>
                    <a:pt x="15527" y="14730"/>
                  </a:lnTo>
                  <a:lnTo>
                    <a:pt x="15519" y="14730"/>
                  </a:lnTo>
                  <a:lnTo>
                    <a:pt x="15519" y="13915"/>
                  </a:lnTo>
                  <a:lnTo>
                    <a:pt x="15511" y="13915"/>
                  </a:lnTo>
                  <a:lnTo>
                    <a:pt x="15511" y="13420"/>
                  </a:lnTo>
                  <a:lnTo>
                    <a:pt x="15491" y="13420"/>
                  </a:lnTo>
                  <a:lnTo>
                    <a:pt x="15443" y="11906"/>
                  </a:lnTo>
                  <a:lnTo>
                    <a:pt x="15412" y="10392"/>
                  </a:lnTo>
                  <a:lnTo>
                    <a:pt x="15392" y="11906"/>
                  </a:lnTo>
                  <a:lnTo>
                    <a:pt x="15345" y="13333"/>
                  </a:lnTo>
                  <a:lnTo>
                    <a:pt x="15336" y="13333"/>
                  </a:lnTo>
                  <a:lnTo>
                    <a:pt x="15336" y="14322"/>
                  </a:lnTo>
                  <a:lnTo>
                    <a:pt x="15325" y="14322"/>
                  </a:lnTo>
                  <a:lnTo>
                    <a:pt x="15325" y="14817"/>
                  </a:lnTo>
                  <a:lnTo>
                    <a:pt x="15308" y="14817"/>
                  </a:lnTo>
                  <a:lnTo>
                    <a:pt x="15308" y="13711"/>
                  </a:lnTo>
                  <a:lnTo>
                    <a:pt x="15173" y="13711"/>
                  </a:lnTo>
                  <a:lnTo>
                    <a:pt x="15173" y="16855"/>
                  </a:lnTo>
                  <a:lnTo>
                    <a:pt x="15106" y="16855"/>
                  </a:lnTo>
                  <a:lnTo>
                    <a:pt x="15106" y="13012"/>
                  </a:lnTo>
                  <a:lnTo>
                    <a:pt x="14709" y="12925"/>
                  </a:lnTo>
                  <a:lnTo>
                    <a:pt x="14709" y="15953"/>
                  </a:lnTo>
                  <a:lnTo>
                    <a:pt x="14692" y="15953"/>
                  </a:lnTo>
                  <a:lnTo>
                    <a:pt x="14692" y="15632"/>
                  </a:lnTo>
                  <a:lnTo>
                    <a:pt x="14653" y="15632"/>
                  </a:lnTo>
                  <a:lnTo>
                    <a:pt x="14653" y="15137"/>
                  </a:lnTo>
                  <a:lnTo>
                    <a:pt x="14645" y="15137"/>
                  </a:lnTo>
                  <a:lnTo>
                    <a:pt x="14645" y="14031"/>
                  </a:lnTo>
                  <a:lnTo>
                    <a:pt x="14316" y="14031"/>
                  </a:lnTo>
                  <a:lnTo>
                    <a:pt x="14316" y="15836"/>
                  </a:lnTo>
                  <a:lnTo>
                    <a:pt x="14288" y="15836"/>
                  </a:lnTo>
                  <a:lnTo>
                    <a:pt x="14172" y="16447"/>
                  </a:lnTo>
                  <a:lnTo>
                    <a:pt x="14172" y="15953"/>
                  </a:lnTo>
                  <a:lnTo>
                    <a:pt x="14026" y="15953"/>
                  </a:lnTo>
                  <a:lnTo>
                    <a:pt x="14026" y="12314"/>
                  </a:lnTo>
                  <a:lnTo>
                    <a:pt x="13711" y="12401"/>
                  </a:lnTo>
                  <a:lnTo>
                    <a:pt x="13711" y="12721"/>
                  </a:lnTo>
                  <a:lnTo>
                    <a:pt x="13700" y="12721"/>
                  </a:lnTo>
                  <a:lnTo>
                    <a:pt x="13700" y="13216"/>
                  </a:lnTo>
                  <a:lnTo>
                    <a:pt x="13692" y="13216"/>
                  </a:lnTo>
                  <a:lnTo>
                    <a:pt x="13692" y="14322"/>
                  </a:lnTo>
                  <a:lnTo>
                    <a:pt x="13624" y="14322"/>
                  </a:lnTo>
                  <a:lnTo>
                    <a:pt x="13624" y="16739"/>
                  </a:lnTo>
                  <a:lnTo>
                    <a:pt x="13461" y="16739"/>
                  </a:lnTo>
                  <a:lnTo>
                    <a:pt x="13461" y="17641"/>
                  </a:lnTo>
                  <a:lnTo>
                    <a:pt x="13441" y="17641"/>
                  </a:lnTo>
                  <a:lnTo>
                    <a:pt x="13441" y="15021"/>
                  </a:lnTo>
                  <a:lnTo>
                    <a:pt x="13430" y="15021"/>
                  </a:lnTo>
                  <a:lnTo>
                    <a:pt x="13430" y="14439"/>
                  </a:lnTo>
                  <a:lnTo>
                    <a:pt x="13410" y="14439"/>
                  </a:lnTo>
                  <a:lnTo>
                    <a:pt x="13410" y="13711"/>
                  </a:lnTo>
                  <a:lnTo>
                    <a:pt x="13374" y="13333"/>
                  </a:lnTo>
                  <a:lnTo>
                    <a:pt x="13374" y="8995"/>
                  </a:lnTo>
                  <a:lnTo>
                    <a:pt x="13143" y="8267"/>
                  </a:lnTo>
                  <a:lnTo>
                    <a:pt x="12814" y="9082"/>
                  </a:lnTo>
                  <a:lnTo>
                    <a:pt x="12814" y="15429"/>
                  </a:lnTo>
                  <a:lnTo>
                    <a:pt x="12795" y="15429"/>
                  </a:lnTo>
                  <a:lnTo>
                    <a:pt x="12795" y="18165"/>
                  </a:lnTo>
                  <a:lnTo>
                    <a:pt x="12778" y="18165"/>
                  </a:lnTo>
                  <a:lnTo>
                    <a:pt x="12778" y="15953"/>
                  </a:lnTo>
                  <a:lnTo>
                    <a:pt x="12767" y="15836"/>
                  </a:lnTo>
                  <a:lnTo>
                    <a:pt x="12767" y="14235"/>
                  </a:lnTo>
                  <a:lnTo>
                    <a:pt x="12758" y="13624"/>
                  </a:lnTo>
                  <a:lnTo>
                    <a:pt x="12747" y="13915"/>
                  </a:lnTo>
                  <a:lnTo>
                    <a:pt x="12699" y="12605"/>
                  </a:lnTo>
                  <a:lnTo>
                    <a:pt x="12660" y="13915"/>
                  </a:lnTo>
                  <a:lnTo>
                    <a:pt x="12651" y="13711"/>
                  </a:lnTo>
                  <a:lnTo>
                    <a:pt x="12651" y="4949"/>
                  </a:lnTo>
                  <a:lnTo>
                    <a:pt x="12410" y="4337"/>
                  </a:lnTo>
                  <a:lnTo>
                    <a:pt x="12112" y="5153"/>
                  </a:lnTo>
                  <a:lnTo>
                    <a:pt x="12112" y="16244"/>
                  </a:lnTo>
                  <a:lnTo>
                    <a:pt x="12075" y="16244"/>
                  </a:lnTo>
                  <a:lnTo>
                    <a:pt x="12075" y="14119"/>
                  </a:lnTo>
                  <a:lnTo>
                    <a:pt x="12044" y="14119"/>
                  </a:lnTo>
                  <a:lnTo>
                    <a:pt x="12044" y="13333"/>
                  </a:lnTo>
                  <a:lnTo>
                    <a:pt x="12016" y="13333"/>
                  </a:lnTo>
                  <a:lnTo>
                    <a:pt x="12016" y="12809"/>
                  </a:lnTo>
                  <a:lnTo>
                    <a:pt x="11603" y="12809"/>
                  </a:lnTo>
                  <a:lnTo>
                    <a:pt x="11603" y="13420"/>
                  </a:lnTo>
                  <a:lnTo>
                    <a:pt x="11583" y="13420"/>
                  </a:lnTo>
                  <a:lnTo>
                    <a:pt x="11583" y="14119"/>
                  </a:lnTo>
                  <a:lnTo>
                    <a:pt x="11535" y="14119"/>
                  </a:lnTo>
                  <a:lnTo>
                    <a:pt x="11535" y="16447"/>
                  </a:lnTo>
                  <a:lnTo>
                    <a:pt x="11507" y="15545"/>
                  </a:lnTo>
                  <a:lnTo>
                    <a:pt x="11468" y="15545"/>
                  </a:lnTo>
                  <a:lnTo>
                    <a:pt x="11468" y="13012"/>
                  </a:lnTo>
                  <a:lnTo>
                    <a:pt x="11440" y="12809"/>
                  </a:lnTo>
                  <a:lnTo>
                    <a:pt x="11440" y="11615"/>
                  </a:lnTo>
                  <a:lnTo>
                    <a:pt x="11411" y="11615"/>
                  </a:lnTo>
                  <a:lnTo>
                    <a:pt x="11411" y="11295"/>
                  </a:lnTo>
                  <a:lnTo>
                    <a:pt x="11217" y="10305"/>
                  </a:lnTo>
                  <a:lnTo>
                    <a:pt x="11015" y="11295"/>
                  </a:lnTo>
                  <a:lnTo>
                    <a:pt x="11015" y="11615"/>
                  </a:lnTo>
                  <a:lnTo>
                    <a:pt x="10979" y="11615"/>
                  </a:lnTo>
                  <a:lnTo>
                    <a:pt x="10979" y="12809"/>
                  </a:lnTo>
                  <a:lnTo>
                    <a:pt x="10928" y="12809"/>
                  </a:lnTo>
                  <a:lnTo>
                    <a:pt x="10928" y="16651"/>
                  </a:lnTo>
                  <a:lnTo>
                    <a:pt x="10911" y="16651"/>
                  </a:lnTo>
                  <a:lnTo>
                    <a:pt x="10911" y="16156"/>
                  </a:lnTo>
                  <a:lnTo>
                    <a:pt x="10880" y="16156"/>
                  </a:lnTo>
                  <a:lnTo>
                    <a:pt x="10880" y="15137"/>
                  </a:lnTo>
                  <a:lnTo>
                    <a:pt x="10860" y="15137"/>
                  </a:lnTo>
                  <a:lnTo>
                    <a:pt x="10860" y="14817"/>
                  </a:lnTo>
                  <a:lnTo>
                    <a:pt x="10844" y="14817"/>
                  </a:lnTo>
                  <a:lnTo>
                    <a:pt x="10844" y="14526"/>
                  </a:lnTo>
                  <a:lnTo>
                    <a:pt x="10832" y="14526"/>
                  </a:lnTo>
                  <a:lnTo>
                    <a:pt x="10832" y="10509"/>
                  </a:lnTo>
                  <a:lnTo>
                    <a:pt x="10804" y="10392"/>
                  </a:lnTo>
                  <a:lnTo>
                    <a:pt x="10630" y="10392"/>
                  </a:lnTo>
                  <a:lnTo>
                    <a:pt x="10630" y="16855"/>
                  </a:lnTo>
                  <a:lnTo>
                    <a:pt x="10526" y="16855"/>
                  </a:lnTo>
                  <a:lnTo>
                    <a:pt x="10526" y="19358"/>
                  </a:lnTo>
                  <a:lnTo>
                    <a:pt x="10487" y="19358"/>
                  </a:lnTo>
                  <a:lnTo>
                    <a:pt x="10487" y="6666"/>
                  </a:lnTo>
                  <a:lnTo>
                    <a:pt x="10478" y="6666"/>
                  </a:lnTo>
                  <a:lnTo>
                    <a:pt x="10467" y="6579"/>
                  </a:lnTo>
                  <a:lnTo>
                    <a:pt x="10113" y="6579"/>
                  </a:lnTo>
                  <a:lnTo>
                    <a:pt x="10113" y="6666"/>
                  </a:lnTo>
                  <a:lnTo>
                    <a:pt x="10101" y="6666"/>
                  </a:lnTo>
                  <a:lnTo>
                    <a:pt x="10093" y="16535"/>
                  </a:lnTo>
                  <a:lnTo>
                    <a:pt x="9995" y="16447"/>
                  </a:lnTo>
                  <a:lnTo>
                    <a:pt x="9995" y="16331"/>
                  </a:lnTo>
                  <a:lnTo>
                    <a:pt x="9919" y="16331"/>
                  </a:lnTo>
                  <a:lnTo>
                    <a:pt x="9910" y="11906"/>
                  </a:lnTo>
                  <a:lnTo>
                    <a:pt x="9910" y="11411"/>
                  </a:lnTo>
                  <a:lnTo>
                    <a:pt x="9862" y="11411"/>
                  </a:lnTo>
                  <a:lnTo>
                    <a:pt x="9862" y="6754"/>
                  </a:lnTo>
                  <a:lnTo>
                    <a:pt x="9629" y="6754"/>
                  </a:lnTo>
                  <a:lnTo>
                    <a:pt x="9629" y="11295"/>
                  </a:lnTo>
                  <a:lnTo>
                    <a:pt x="9525" y="11295"/>
                  </a:lnTo>
                  <a:lnTo>
                    <a:pt x="9525" y="8675"/>
                  </a:lnTo>
                  <a:lnTo>
                    <a:pt x="9168" y="8675"/>
                  </a:lnTo>
                  <a:lnTo>
                    <a:pt x="9168" y="1630"/>
                  </a:lnTo>
                  <a:lnTo>
                    <a:pt x="9129" y="1019"/>
                  </a:lnTo>
                  <a:lnTo>
                    <a:pt x="9120" y="932"/>
                  </a:lnTo>
                  <a:lnTo>
                    <a:pt x="8898" y="1019"/>
                  </a:lnTo>
                  <a:lnTo>
                    <a:pt x="8878" y="1135"/>
                  </a:lnTo>
                  <a:lnTo>
                    <a:pt x="8870" y="1223"/>
                  </a:lnTo>
                  <a:lnTo>
                    <a:pt x="8870" y="1834"/>
                  </a:lnTo>
                  <a:lnTo>
                    <a:pt x="8862" y="1921"/>
                  </a:lnTo>
                  <a:lnTo>
                    <a:pt x="8862" y="2125"/>
                  </a:lnTo>
                  <a:lnTo>
                    <a:pt x="8850" y="14322"/>
                  </a:lnTo>
                  <a:lnTo>
                    <a:pt x="8811" y="13333"/>
                  </a:lnTo>
                  <a:lnTo>
                    <a:pt x="8811" y="11091"/>
                  </a:lnTo>
                  <a:lnTo>
                    <a:pt x="8802" y="9781"/>
                  </a:lnTo>
                  <a:lnTo>
                    <a:pt x="8802" y="6754"/>
                  </a:lnTo>
                  <a:lnTo>
                    <a:pt x="8794" y="6754"/>
                  </a:lnTo>
                  <a:lnTo>
                    <a:pt x="8783" y="6666"/>
                  </a:lnTo>
                  <a:lnTo>
                    <a:pt x="8774" y="6579"/>
                  </a:lnTo>
                  <a:lnTo>
                    <a:pt x="8774" y="6463"/>
                  </a:lnTo>
                  <a:lnTo>
                    <a:pt x="8763" y="6375"/>
                  </a:lnTo>
                  <a:lnTo>
                    <a:pt x="8755" y="6375"/>
                  </a:lnTo>
                  <a:lnTo>
                    <a:pt x="8755" y="6259"/>
                  </a:lnTo>
                  <a:lnTo>
                    <a:pt x="8746" y="6259"/>
                  </a:lnTo>
                  <a:lnTo>
                    <a:pt x="8746" y="6055"/>
                  </a:lnTo>
                  <a:lnTo>
                    <a:pt x="8668" y="6055"/>
                  </a:lnTo>
                  <a:lnTo>
                    <a:pt x="8668" y="6259"/>
                  </a:lnTo>
                  <a:lnTo>
                    <a:pt x="8648" y="6259"/>
                  </a:lnTo>
                  <a:lnTo>
                    <a:pt x="8648" y="6375"/>
                  </a:lnTo>
                  <a:lnTo>
                    <a:pt x="8639" y="6463"/>
                  </a:lnTo>
                  <a:lnTo>
                    <a:pt x="8639" y="6579"/>
                  </a:lnTo>
                  <a:lnTo>
                    <a:pt x="8620" y="6666"/>
                  </a:lnTo>
                  <a:lnTo>
                    <a:pt x="8620" y="6754"/>
                  </a:lnTo>
                  <a:lnTo>
                    <a:pt x="8611" y="6754"/>
                  </a:lnTo>
                  <a:lnTo>
                    <a:pt x="8611" y="9781"/>
                  </a:lnTo>
                  <a:lnTo>
                    <a:pt x="8600" y="11091"/>
                  </a:lnTo>
                  <a:lnTo>
                    <a:pt x="8600" y="14119"/>
                  </a:lnTo>
                  <a:lnTo>
                    <a:pt x="8580" y="14730"/>
                  </a:lnTo>
                  <a:lnTo>
                    <a:pt x="8544" y="14730"/>
                  </a:lnTo>
                  <a:lnTo>
                    <a:pt x="8544" y="14817"/>
                  </a:lnTo>
                  <a:lnTo>
                    <a:pt x="8524" y="14817"/>
                  </a:lnTo>
                  <a:lnTo>
                    <a:pt x="8524" y="4250"/>
                  </a:lnTo>
                  <a:lnTo>
                    <a:pt x="8398" y="3843"/>
                  </a:lnTo>
                  <a:lnTo>
                    <a:pt x="8389" y="4454"/>
                  </a:lnTo>
                  <a:lnTo>
                    <a:pt x="8389" y="11295"/>
                  </a:lnTo>
                  <a:lnTo>
                    <a:pt x="8322" y="11411"/>
                  </a:lnTo>
                  <a:lnTo>
                    <a:pt x="8322" y="10713"/>
                  </a:lnTo>
                  <a:lnTo>
                    <a:pt x="8330" y="10713"/>
                  </a:lnTo>
                  <a:lnTo>
                    <a:pt x="8330" y="10596"/>
                  </a:lnTo>
                  <a:lnTo>
                    <a:pt x="8341" y="10596"/>
                  </a:lnTo>
                  <a:lnTo>
                    <a:pt x="8330" y="7569"/>
                  </a:lnTo>
                  <a:lnTo>
                    <a:pt x="8322" y="7569"/>
                  </a:lnTo>
                  <a:lnTo>
                    <a:pt x="8215" y="5153"/>
                  </a:lnTo>
                  <a:lnTo>
                    <a:pt x="8111" y="5153"/>
                  </a:lnTo>
                  <a:lnTo>
                    <a:pt x="8012" y="7569"/>
                  </a:lnTo>
                  <a:lnTo>
                    <a:pt x="7996" y="7569"/>
                  </a:lnTo>
                  <a:lnTo>
                    <a:pt x="7996" y="10713"/>
                  </a:lnTo>
                  <a:lnTo>
                    <a:pt x="8004" y="10713"/>
                  </a:lnTo>
                  <a:lnTo>
                    <a:pt x="8004" y="16739"/>
                  </a:lnTo>
                  <a:lnTo>
                    <a:pt x="7984" y="16739"/>
                  </a:lnTo>
                  <a:lnTo>
                    <a:pt x="7984" y="19358"/>
                  </a:lnTo>
                  <a:lnTo>
                    <a:pt x="7965" y="19358"/>
                  </a:lnTo>
                  <a:lnTo>
                    <a:pt x="7965" y="18573"/>
                  </a:lnTo>
                  <a:lnTo>
                    <a:pt x="7956" y="18573"/>
                  </a:lnTo>
                  <a:lnTo>
                    <a:pt x="7956" y="14322"/>
                  </a:lnTo>
                  <a:lnTo>
                    <a:pt x="7965" y="14322"/>
                  </a:lnTo>
                  <a:lnTo>
                    <a:pt x="7965" y="9199"/>
                  </a:lnTo>
                  <a:lnTo>
                    <a:pt x="7945" y="9082"/>
                  </a:lnTo>
                  <a:lnTo>
                    <a:pt x="7945" y="7365"/>
                  </a:lnTo>
                  <a:lnTo>
                    <a:pt x="7928" y="7365"/>
                  </a:lnTo>
                  <a:lnTo>
                    <a:pt x="7917" y="7278"/>
                  </a:lnTo>
                  <a:lnTo>
                    <a:pt x="7889" y="7278"/>
                  </a:lnTo>
                  <a:lnTo>
                    <a:pt x="7861" y="7161"/>
                  </a:lnTo>
                  <a:lnTo>
                    <a:pt x="7841" y="7278"/>
                  </a:lnTo>
                  <a:lnTo>
                    <a:pt x="7802" y="7278"/>
                  </a:lnTo>
                  <a:lnTo>
                    <a:pt x="7802" y="7365"/>
                  </a:lnTo>
                  <a:lnTo>
                    <a:pt x="7782" y="7365"/>
                  </a:lnTo>
                  <a:lnTo>
                    <a:pt x="7782" y="9082"/>
                  </a:lnTo>
                  <a:lnTo>
                    <a:pt x="7762" y="9199"/>
                  </a:lnTo>
                  <a:lnTo>
                    <a:pt x="7762" y="14322"/>
                  </a:lnTo>
                  <a:lnTo>
                    <a:pt x="7774" y="14322"/>
                  </a:lnTo>
                  <a:lnTo>
                    <a:pt x="7774" y="18573"/>
                  </a:lnTo>
                  <a:lnTo>
                    <a:pt x="7734" y="18573"/>
                  </a:lnTo>
                  <a:lnTo>
                    <a:pt x="7734" y="15137"/>
                  </a:lnTo>
                  <a:lnTo>
                    <a:pt x="7639" y="15021"/>
                  </a:lnTo>
                  <a:lnTo>
                    <a:pt x="7630" y="15021"/>
                  </a:lnTo>
                  <a:lnTo>
                    <a:pt x="7630" y="15225"/>
                  </a:lnTo>
                  <a:lnTo>
                    <a:pt x="7580" y="15225"/>
                  </a:lnTo>
                  <a:lnTo>
                    <a:pt x="7580" y="14439"/>
                  </a:lnTo>
                  <a:lnTo>
                    <a:pt x="7571" y="14439"/>
                  </a:lnTo>
                  <a:lnTo>
                    <a:pt x="7571" y="13420"/>
                  </a:lnTo>
                  <a:lnTo>
                    <a:pt x="7495" y="13420"/>
                  </a:lnTo>
                  <a:lnTo>
                    <a:pt x="7495" y="12925"/>
                  </a:lnTo>
                  <a:lnTo>
                    <a:pt x="7436" y="12925"/>
                  </a:lnTo>
                  <a:lnTo>
                    <a:pt x="7436" y="13827"/>
                  </a:lnTo>
                  <a:lnTo>
                    <a:pt x="7428" y="13827"/>
                  </a:lnTo>
                  <a:lnTo>
                    <a:pt x="7428" y="14730"/>
                  </a:lnTo>
                  <a:lnTo>
                    <a:pt x="7416" y="14730"/>
                  </a:lnTo>
                  <a:lnTo>
                    <a:pt x="7416" y="15137"/>
                  </a:lnTo>
                  <a:lnTo>
                    <a:pt x="7397" y="15137"/>
                  </a:lnTo>
                  <a:lnTo>
                    <a:pt x="7397" y="14730"/>
                  </a:lnTo>
                  <a:lnTo>
                    <a:pt x="7380" y="14730"/>
                  </a:lnTo>
                  <a:lnTo>
                    <a:pt x="7380" y="14439"/>
                  </a:lnTo>
                  <a:lnTo>
                    <a:pt x="7360" y="14439"/>
                  </a:lnTo>
                  <a:lnTo>
                    <a:pt x="7360" y="12809"/>
                  </a:lnTo>
                  <a:lnTo>
                    <a:pt x="7262" y="12809"/>
                  </a:lnTo>
                  <a:lnTo>
                    <a:pt x="7262" y="14730"/>
                  </a:lnTo>
                  <a:lnTo>
                    <a:pt x="7253" y="14730"/>
                  </a:lnTo>
                  <a:lnTo>
                    <a:pt x="7253" y="17350"/>
                  </a:lnTo>
                  <a:lnTo>
                    <a:pt x="7206" y="17350"/>
                  </a:lnTo>
                  <a:lnTo>
                    <a:pt x="7206" y="14817"/>
                  </a:lnTo>
                  <a:lnTo>
                    <a:pt x="7186" y="13507"/>
                  </a:lnTo>
                  <a:lnTo>
                    <a:pt x="7186" y="9082"/>
                  </a:lnTo>
                  <a:lnTo>
                    <a:pt x="7166" y="8675"/>
                  </a:lnTo>
                  <a:lnTo>
                    <a:pt x="7166" y="4658"/>
                  </a:lnTo>
                  <a:lnTo>
                    <a:pt x="7158" y="4337"/>
                  </a:lnTo>
                  <a:lnTo>
                    <a:pt x="7147" y="4337"/>
                  </a:lnTo>
                  <a:lnTo>
                    <a:pt x="7147" y="4134"/>
                  </a:lnTo>
                  <a:lnTo>
                    <a:pt x="7138" y="4134"/>
                  </a:lnTo>
                  <a:lnTo>
                    <a:pt x="7138" y="3930"/>
                  </a:lnTo>
                  <a:lnTo>
                    <a:pt x="7130" y="3930"/>
                  </a:lnTo>
                  <a:lnTo>
                    <a:pt x="7130" y="3551"/>
                  </a:lnTo>
                  <a:lnTo>
                    <a:pt x="7023" y="3551"/>
                  </a:lnTo>
                  <a:lnTo>
                    <a:pt x="7023" y="3930"/>
                  </a:lnTo>
                  <a:lnTo>
                    <a:pt x="7003" y="3930"/>
                  </a:lnTo>
                  <a:lnTo>
                    <a:pt x="7003" y="4337"/>
                  </a:lnTo>
                  <a:lnTo>
                    <a:pt x="6995" y="4337"/>
                  </a:lnTo>
                  <a:lnTo>
                    <a:pt x="6984" y="4658"/>
                  </a:lnTo>
                  <a:lnTo>
                    <a:pt x="6984" y="8675"/>
                  </a:lnTo>
                  <a:lnTo>
                    <a:pt x="6964" y="9082"/>
                  </a:lnTo>
                  <a:lnTo>
                    <a:pt x="6964" y="12809"/>
                  </a:lnTo>
                  <a:lnTo>
                    <a:pt x="6936" y="12809"/>
                  </a:lnTo>
                  <a:lnTo>
                    <a:pt x="6936" y="12925"/>
                  </a:lnTo>
                  <a:lnTo>
                    <a:pt x="6927" y="12925"/>
                  </a:lnTo>
                  <a:lnTo>
                    <a:pt x="6927" y="13012"/>
                  </a:lnTo>
                  <a:lnTo>
                    <a:pt x="6916" y="13012"/>
                  </a:lnTo>
                  <a:lnTo>
                    <a:pt x="6916" y="15225"/>
                  </a:lnTo>
                  <a:lnTo>
                    <a:pt x="6908" y="15545"/>
                  </a:lnTo>
                  <a:lnTo>
                    <a:pt x="6908" y="7365"/>
                  </a:lnTo>
                  <a:lnTo>
                    <a:pt x="6820" y="7365"/>
                  </a:lnTo>
                  <a:lnTo>
                    <a:pt x="6820" y="7278"/>
                  </a:lnTo>
                  <a:lnTo>
                    <a:pt x="6801" y="7278"/>
                  </a:lnTo>
                  <a:lnTo>
                    <a:pt x="6801" y="7365"/>
                  </a:lnTo>
                  <a:lnTo>
                    <a:pt x="6725" y="7365"/>
                  </a:lnTo>
                  <a:lnTo>
                    <a:pt x="6725" y="7278"/>
                  </a:lnTo>
                  <a:lnTo>
                    <a:pt x="6714" y="7278"/>
                  </a:lnTo>
                  <a:lnTo>
                    <a:pt x="6714" y="7365"/>
                  </a:lnTo>
                  <a:lnTo>
                    <a:pt x="6629" y="7278"/>
                  </a:lnTo>
                  <a:lnTo>
                    <a:pt x="6629" y="8267"/>
                  </a:lnTo>
                  <a:lnTo>
                    <a:pt x="6618" y="8267"/>
                  </a:lnTo>
                  <a:lnTo>
                    <a:pt x="6629" y="9199"/>
                  </a:lnTo>
                  <a:lnTo>
                    <a:pt x="6629" y="13827"/>
                  </a:lnTo>
                  <a:lnTo>
                    <a:pt x="6522" y="13827"/>
                  </a:lnTo>
                  <a:lnTo>
                    <a:pt x="6522" y="14119"/>
                  </a:lnTo>
                  <a:lnTo>
                    <a:pt x="6514" y="14119"/>
                  </a:lnTo>
                  <a:lnTo>
                    <a:pt x="6455" y="14235"/>
                  </a:lnTo>
                  <a:lnTo>
                    <a:pt x="6455" y="15137"/>
                  </a:lnTo>
                  <a:lnTo>
                    <a:pt x="6416" y="15021"/>
                  </a:lnTo>
                  <a:lnTo>
                    <a:pt x="6379" y="15021"/>
                  </a:lnTo>
                  <a:lnTo>
                    <a:pt x="6379" y="8879"/>
                  </a:lnTo>
                  <a:lnTo>
                    <a:pt x="6359" y="8471"/>
                  </a:lnTo>
                  <a:lnTo>
                    <a:pt x="6359" y="8180"/>
                  </a:lnTo>
                  <a:lnTo>
                    <a:pt x="6348" y="8064"/>
                  </a:lnTo>
                  <a:lnTo>
                    <a:pt x="6070" y="8180"/>
                  </a:lnTo>
                  <a:lnTo>
                    <a:pt x="6070" y="16040"/>
                  </a:lnTo>
                  <a:lnTo>
                    <a:pt x="6030" y="16040"/>
                  </a:lnTo>
                  <a:lnTo>
                    <a:pt x="6030" y="16156"/>
                  </a:lnTo>
                  <a:lnTo>
                    <a:pt x="5994" y="15953"/>
                  </a:lnTo>
                  <a:lnTo>
                    <a:pt x="5994" y="2533"/>
                  </a:lnTo>
                  <a:lnTo>
                    <a:pt x="5983" y="2445"/>
                  </a:lnTo>
                  <a:lnTo>
                    <a:pt x="5963" y="2329"/>
                  </a:lnTo>
                  <a:lnTo>
                    <a:pt x="5926" y="2242"/>
                  </a:lnTo>
                  <a:lnTo>
                    <a:pt x="5887" y="2125"/>
                  </a:lnTo>
                  <a:lnTo>
                    <a:pt x="5820" y="2125"/>
                  </a:lnTo>
                  <a:lnTo>
                    <a:pt x="5820" y="1019"/>
                  </a:lnTo>
                  <a:lnTo>
                    <a:pt x="5800" y="0"/>
                  </a:lnTo>
                  <a:lnTo>
                    <a:pt x="5752" y="116"/>
                  </a:lnTo>
                  <a:lnTo>
                    <a:pt x="5713" y="116"/>
                  </a:lnTo>
                  <a:lnTo>
                    <a:pt x="5676" y="204"/>
                  </a:lnTo>
                  <a:lnTo>
                    <a:pt x="5648" y="320"/>
                  </a:lnTo>
                  <a:lnTo>
                    <a:pt x="5628" y="408"/>
                  </a:lnTo>
                  <a:lnTo>
                    <a:pt x="5628" y="17845"/>
                  </a:lnTo>
                  <a:lnTo>
                    <a:pt x="5617" y="17961"/>
                  </a:lnTo>
                  <a:lnTo>
                    <a:pt x="5609" y="17961"/>
                  </a:lnTo>
                  <a:lnTo>
                    <a:pt x="5609" y="15137"/>
                  </a:lnTo>
                  <a:lnTo>
                    <a:pt x="5598" y="14643"/>
                  </a:lnTo>
                  <a:lnTo>
                    <a:pt x="5598" y="14235"/>
                  </a:lnTo>
                  <a:lnTo>
                    <a:pt x="5589" y="13827"/>
                  </a:lnTo>
                  <a:lnTo>
                    <a:pt x="5581" y="13624"/>
                  </a:lnTo>
                  <a:lnTo>
                    <a:pt x="5581" y="13420"/>
                  </a:lnTo>
                  <a:lnTo>
                    <a:pt x="5513" y="13420"/>
                  </a:lnTo>
                  <a:lnTo>
                    <a:pt x="5502" y="13624"/>
                  </a:lnTo>
                  <a:lnTo>
                    <a:pt x="5502" y="13827"/>
                  </a:lnTo>
                  <a:lnTo>
                    <a:pt x="5493" y="14119"/>
                  </a:lnTo>
                  <a:lnTo>
                    <a:pt x="5493" y="14526"/>
                  </a:lnTo>
                  <a:lnTo>
                    <a:pt x="5482" y="9898"/>
                  </a:lnTo>
                  <a:lnTo>
                    <a:pt x="5482" y="8471"/>
                  </a:lnTo>
                  <a:lnTo>
                    <a:pt x="5474" y="8064"/>
                  </a:lnTo>
                  <a:lnTo>
                    <a:pt x="5474" y="7773"/>
                  </a:lnTo>
                  <a:lnTo>
                    <a:pt x="5463" y="7365"/>
                  </a:lnTo>
                  <a:lnTo>
                    <a:pt x="5454" y="6957"/>
                  </a:lnTo>
                  <a:lnTo>
                    <a:pt x="5454" y="6666"/>
                  </a:lnTo>
                  <a:lnTo>
                    <a:pt x="5446" y="6259"/>
                  </a:lnTo>
                  <a:lnTo>
                    <a:pt x="5434" y="5968"/>
                  </a:lnTo>
                  <a:lnTo>
                    <a:pt x="5426" y="5647"/>
                  </a:lnTo>
                  <a:lnTo>
                    <a:pt x="5426" y="5560"/>
                  </a:lnTo>
                  <a:lnTo>
                    <a:pt x="5434" y="5560"/>
                  </a:lnTo>
                  <a:lnTo>
                    <a:pt x="5434" y="5444"/>
                  </a:lnTo>
                  <a:lnTo>
                    <a:pt x="5426" y="5444"/>
                  </a:lnTo>
                  <a:lnTo>
                    <a:pt x="5426" y="5065"/>
                  </a:lnTo>
                  <a:lnTo>
                    <a:pt x="5415" y="4949"/>
                  </a:lnTo>
                  <a:lnTo>
                    <a:pt x="5415" y="4454"/>
                  </a:lnTo>
                  <a:lnTo>
                    <a:pt x="5406" y="4337"/>
                  </a:lnTo>
                  <a:lnTo>
                    <a:pt x="5212" y="4337"/>
                  </a:lnTo>
                  <a:lnTo>
                    <a:pt x="5204" y="4454"/>
                  </a:lnTo>
                  <a:lnTo>
                    <a:pt x="5204" y="5065"/>
                  </a:lnTo>
                  <a:lnTo>
                    <a:pt x="5195" y="5065"/>
                  </a:lnTo>
                  <a:lnTo>
                    <a:pt x="5195" y="5764"/>
                  </a:lnTo>
                  <a:lnTo>
                    <a:pt x="5184" y="5968"/>
                  </a:lnTo>
                  <a:lnTo>
                    <a:pt x="5184" y="6055"/>
                  </a:lnTo>
                  <a:lnTo>
                    <a:pt x="5176" y="6259"/>
                  </a:lnTo>
                  <a:lnTo>
                    <a:pt x="5176" y="6463"/>
                  </a:lnTo>
                  <a:lnTo>
                    <a:pt x="5165" y="6666"/>
                  </a:lnTo>
                  <a:lnTo>
                    <a:pt x="5165" y="6957"/>
                  </a:lnTo>
                  <a:lnTo>
                    <a:pt x="5156" y="7161"/>
                  </a:lnTo>
                  <a:lnTo>
                    <a:pt x="5156" y="7569"/>
                  </a:lnTo>
                  <a:lnTo>
                    <a:pt x="5148" y="7685"/>
                  </a:lnTo>
                  <a:lnTo>
                    <a:pt x="5148" y="8471"/>
                  </a:lnTo>
                  <a:lnTo>
                    <a:pt x="5136" y="8791"/>
                  </a:lnTo>
                  <a:lnTo>
                    <a:pt x="5136" y="9898"/>
                  </a:lnTo>
                  <a:lnTo>
                    <a:pt x="5128" y="14235"/>
                  </a:lnTo>
                  <a:lnTo>
                    <a:pt x="5069" y="14235"/>
                  </a:lnTo>
                  <a:lnTo>
                    <a:pt x="5080" y="2620"/>
                  </a:lnTo>
                  <a:lnTo>
                    <a:pt x="5080" y="1223"/>
                  </a:lnTo>
                  <a:lnTo>
                    <a:pt x="4664" y="1135"/>
                  </a:lnTo>
                  <a:lnTo>
                    <a:pt x="4656" y="1310"/>
                  </a:lnTo>
                  <a:lnTo>
                    <a:pt x="4664" y="2736"/>
                  </a:lnTo>
                  <a:lnTo>
                    <a:pt x="4664" y="14119"/>
                  </a:lnTo>
                  <a:lnTo>
                    <a:pt x="4656" y="14119"/>
                  </a:lnTo>
                  <a:lnTo>
                    <a:pt x="4656" y="13507"/>
                  </a:lnTo>
                  <a:lnTo>
                    <a:pt x="4628" y="13507"/>
                  </a:lnTo>
                  <a:lnTo>
                    <a:pt x="4628" y="12925"/>
                  </a:lnTo>
                  <a:lnTo>
                    <a:pt x="4597" y="12925"/>
                  </a:lnTo>
                  <a:lnTo>
                    <a:pt x="4597" y="12401"/>
                  </a:lnTo>
                  <a:lnTo>
                    <a:pt x="4512" y="12314"/>
                  </a:lnTo>
                  <a:lnTo>
                    <a:pt x="4512" y="11702"/>
                  </a:lnTo>
                  <a:lnTo>
                    <a:pt x="4445" y="11702"/>
                  </a:lnTo>
                  <a:lnTo>
                    <a:pt x="4445" y="12314"/>
                  </a:lnTo>
                  <a:lnTo>
                    <a:pt x="4445" y="10800"/>
                  </a:lnTo>
                  <a:lnTo>
                    <a:pt x="4425" y="8267"/>
                  </a:lnTo>
                  <a:lnTo>
                    <a:pt x="4425" y="7773"/>
                  </a:lnTo>
                  <a:lnTo>
                    <a:pt x="4414" y="7569"/>
                  </a:lnTo>
                  <a:lnTo>
                    <a:pt x="4310" y="7889"/>
                  </a:lnTo>
                  <a:lnTo>
                    <a:pt x="4310" y="8064"/>
                  </a:lnTo>
                  <a:lnTo>
                    <a:pt x="4290" y="8064"/>
                  </a:lnTo>
                  <a:lnTo>
                    <a:pt x="4290" y="7889"/>
                  </a:lnTo>
                  <a:lnTo>
                    <a:pt x="4231" y="7685"/>
                  </a:lnTo>
                  <a:lnTo>
                    <a:pt x="4223" y="8267"/>
                  </a:lnTo>
                  <a:lnTo>
                    <a:pt x="4214" y="10887"/>
                  </a:lnTo>
                  <a:lnTo>
                    <a:pt x="4214" y="13711"/>
                  </a:lnTo>
                  <a:lnTo>
                    <a:pt x="4223" y="15749"/>
                  </a:lnTo>
                  <a:lnTo>
                    <a:pt x="4214" y="15749"/>
                  </a:lnTo>
                  <a:lnTo>
                    <a:pt x="4214" y="15021"/>
                  </a:lnTo>
                  <a:lnTo>
                    <a:pt x="4195" y="15021"/>
                  </a:lnTo>
                  <a:lnTo>
                    <a:pt x="4195" y="14730"/>
                  </a:lnTo>
                  <a:lnTo>
                    <a:pt x="4175" y="14730"/>
                  </a:lnTo>
                  <a:lnTo>
                    <a:pt x="4175" y="14119"/>
                  </a:lnTo>
                  <a:lnTo>
                    <a:pt x="4147" y="14119"/>
                  </a:lnTo>
                  <a:lnTo>
                    <a:pt x="4147" y="14235"/>
                  </a:lnTo>
                  <a:lnTo>
                    <a:pt x="4096" y="14235"/>
                  </a:lnTo>
                  <a:lnTo>
                    <a:pt x="4096" y="14119"/>
                  </a:lnTo>
                  <a:lnTo>
                    <a:pt x="4048" y="14119"/>
                  </a:lnTo>
                  <a:lnTo>
                    <a:pt x="4048" y="13711"/>
                  </a:lnTo>
                  <a:lnTo>
                    <a:pt x="4040" y="13507"/>
                  </a:lnTo>
                  <a:lnTo>
                    <a:pt x="3944" y="13507"/>
                  </a:lnTo>
                  <a:lnTo>
                    <a:pt x="3944" y="14119"/>
                  </a:lnTo>
                  <a:lnTo>
                    <a:pt x="3885" y="14119"/>
                  </a:lnTo>
                  <a:lnTo>
                    <a:pt x="3885" y="14235"/>
                  </a:lnTo>
                  <a:lnTo>
                    <a:pt x="3849" y="14235"/>
                  </a:lnTo>
                  <a:lnTo>
                    <a:pt x="3849" y="14119"/>
                  </a:lnTo>
                  <a:lnTo>
                    <a:pt x="3838" y="14119"/>
                  </a:lnTo>
                  <a:lnTo>
                    <a:pt x="3829" y="14031"/>
                  </a:lnTo>
                  <a:lnTo>
                    <a:pt x="3818" y="14031"/>
                  </a:lnTo>
                  <a:lnTo>
                    <a:pt x="3818" y="14119"/>
                  </a:lnTo>
                  <a:lnTo>
                    <a:pt x="3809" y="14119"/>
                  </a:lnTo>
                  <a:lnTo>
                    <a:pt x="3809" y="14730"/>
                  </a:lnTo>
                  <a:lnTo>
                    <a:pt x="3790" y="14730"/>
                  </a:lnTo>
                  <a:lnTo>
                    <a:pt x="3790" y="15021"/>
                  </a:lnTo>
                  <a:lnTo>
                    <a:pt x="3770" y="15021"/>
                  </a:lnTo>
                  <a:lnTo>
                    <a:pt x="3770" y="15749"/>
                  </a:lnTo>
                  <a:lnTo>
                    <a:pt x="3762" y="15749"/>
                  </a:lnTo>
                  <a:lnTo>
                    <a:pt x="3762" y="8064"/>
                  </a:lnTo>
                  <a:lnTo>
                    <a:pt x="3742" y="7976"/>
                  </a:lnTo>
                  <a:lnTo>
                    <a:pt x="3742" y="6579"/>
                  </a:lnTo>
                  <a:lnTo>
                    <a:pt x="3663" y="6259"/>
                  </a:lnTo>
                  <a:lnTo>
                    <a:pt x="3615" y="6259"/>
                  </a:lnTo>
                  <a:lnTo>
                    <a:pt x="3531" y="6463"/>
                  </a:lnTo>
                  <a:lnTo>
                    <a:pt x="3531" y="7889"/>
                  </a:lnTo>
                  <a:lnTo>
                    <a:pt x="3500" y="7976"/>
                  </a:lnTo>
                  <a:lnTo>
                    <a:pt x="3500" y="10800"/>
                  </a:lnTo>
                  <a:lnTo>
                    <a:pt x="3385" y="10800"/>
                  </a:lnTo>
                  <a:lnTo>
                    <a:pt x="3385" y="1630"/>
                  </a:lnTo>
                  <a:lnTo>
                    <a:pt x="3126" y="1630"/>
                  </a:lnTo>
                  <a:lnTo>
                    <a:pt x="3126" y="10800"/>
                  </a:lnTo>
                  <a:lnTo>
                    <a:pt x="3011" y="10800"/>
                  </a:lnTo>
                  <a:lnTo>
                    <a:pt x="3011" y="10713"/>
                  </a:lnTo>
                  <a:lnTo>
                    <a:pt x="3019" y="10392"/>
                  </a:lnTo>
                  <a:lnTo>
                    <a:pt x="3011" y="10392"/>
                  </a:lnTo>
                  <a:lnTo>
                    <a:pt x="3011" y="8267"/>
                  </a:lnTo>
                  <a:lnTo>
                    <a:pt x="3000" y="8267"/>
                  </a:lnTo>
                  <a:lnTo>
                    <a:pt x="3000" y="7773"/>
                  </a:lnTo>
                  <a:lnTo>
                    <a:pt x="3011" y="7569"/>
                  </a:lnTo>
                  <a:lnTo>
                    <a:pt x="3000" y="7569"/>
                  </a:lnTo>
                  <a:lnTo>
                    <a:pt x="3000" y="6463"/>
                  </a:lnTo>
                  <a:lnTo>
                    <a:pt x="2991" y="6463"/>
                  </a:lnTo>
                  <a:lnTo>
                    <a:pt x="3000" y="6259"/>
                  </a:lnTo>
                  <a:lnTo>
                    <a:pt x="2991" y="6259"/>
                  </a:lnTo>
                  <a:lnTo>
                    <a:pt x="3000" y="6055"/>
                  </a:lnTo>
                  <a:lnTo>
                    <a:pt x="2991" y="6055"/>
                  </a:lnTo>
                  <a:lnTo>
                    <a:pt x="3000" y="6055"/>
                  </a:lnTo>
                  <a:lnTo>
                    <a:pt x="2991" y="6055"/>
                  </a:lnTo>
                  <a:lnTo>
                    <a:pt x="3000" y="5764"/>
                  </a:lnTo>
                  <a:lnTo>
                    <a:pt x="2991" y="5764"/>
                  </a:lnTo>
                  <a:lnTo>
                    <a:pt x="2991" y="5560"/>
                  </a:lnTo>
                  <a:lnTo>
                    <a:pt x="2980" y="5444"/>
                  </a:lnTo>
                  <a:lnTo>
                    <a:pt x="2980" y="5269"/>
                  </a:lnTo>
                  <a:lnTo>
                    <a:pt x="2972" y="5269"/>
                  </a:lnTo>
                  <a:lnTo>
                    <a:pt x="2980" y="5153"/>
                  </a:lnTo>
                  <a:lnTo>
                    <a:pt x="2972" y="5153"/>
                  </a:lnTo>
                  <a:lnTo>
                    <a:pt x="2972" y="4949"/>
                  </a:lnTo>
                  <a:lnTo>
                    <a:pt x="2963" y="4949"/>
                  </a:lnTo>
                  <a:lnTo>
                    <a:pt x="2963" y="4745"/>
                  </a:lnTo>
                  <a:lnTo>
                    <a:pt x="2952" y="4658"/>
                  </a:lnTo>
                  <a:lnTo>
                    <a:pt x="2952" y="4541"/>
                  </a:lnTo>
                  <a:lnTo>
                    <a:pt x="2944" y="4337"/>
                  </a:lnTo>
                  <a:lnTo>
                    <a:pt x="2932" y="4337"/>
                  </a:lnTo>
                  <a:lnTo>
                    <a:pt x="2932" y="4134"/>
                  </a:lnTo>
                  <a:lnTo>
                    <a:pt x="2924" y="4134"/>
                  </a:lnTo>
                  <a:lnTo>
                    <a:pt x="2915" y="3930"/>
                  </a:lnTo>
                  <a:lnTo>
                    <a:pt x="2915" y="3843"/>
                  </a:lnTo>
                  <a:lnTo>
                    <a:pt x="2924" y="3551"/>
                  </a:lnTo>
                  <a:lnTo>
                    <a:pt x="2924" y="3231"/>
                  </a:lnTo>
                  <a:lnTo>
                    <a:pt x="2904" y="3348"/>
                  </a:lnTo>
                  <a:lnTo>
                    <a:pt x="2904" y="2533"/>
                  </a:lnTo>
                  <a:lnTo>
                    <a:pt x="2896" y="3231"/>
                  </a:lnTo>
                  <a:lnTo>
                    <a:pt x="2896" y="3348"/>
                  </a:lnTo>
                  <a:lnTo>
                    <a:pt x="2884" y="3348"/>
                  </a:lnTo>
                  <a:lnTo>
                    <a:pt x="2884" y="3843"/>
                  </a:lnTo>
                  <a:lnTo>
                    <a:pt x="2876" y="4250"/>
                  </a:lnTo>
                  <a:lnTo>
                    <a:pt x="2856" y="4250"/>
                  </a:lnTo>
                  <a:lnTo>
                    <a:pt x="2865" y="4454"/>
                  </a:lnTo>
                  <a:lnTo>
                    <a:pt x="2837" y="4454"/>
                  </a:lnTo>
                  <a:lnTo>
                    <a:pt x="2848" y="4658"/>
                  </a:lnTo>
                  <a:lnTo>
                    <a:pt x="2828" y="4658"/>
                  </a:lnTo>
                  <a:lnTo>
                    <a:pt x="2828" y="4949"/>
                  </a:lnTo>
                  <a:lnTo>
                    <a:pt x="2817" y="4949"/>
                  </a:lnTo>
                  <a:lnTo>
                    <a:pt x="2817" y="5153"/>
                  </a:lnTo>
                  <a:lnTo>
                    <a:pt x="2809" y="5269"/>
                  </a:lnTo>
                  <a:lnTo>
                    <a:pt x="2809" y="6957"/>
                  </a:lnTo>
                  <a:lnTo>
                    <a:pt x="2797" y="7074"/>
                  </a:lnTo>
                  <a:lnTo>
                    <a:pt x="2809" y="7278"/>
                  </a:lnTo>
                  <a:lnTo>
                    <a:pt x="2809" y="7685"/>
                  </a:lnTo>
                  <a:lnTo>
                    <a:pt x="2797" y="7685"/>
                  </a:lnTo>
                  <a:lnTo>
                    <a:pt x="2797" y="9199"/>
                  </a:lnTo>
                  <a:lnTo>
                    <a:pt x="2789" y="9286"/>
                  </a:lnTo>
                  <a:lnTo>
                    <a:pt x="2797" y="9490"/>
                  </a:lnTo>
                  <a:lnTo>
                    <a:pt x="2797" y="10509"/>
                  </a:lnTo>
                  <a:lnTo>
                    <a:pt x="2789" y="10509"/>
                  </a:lnTo>
                  <a:lnTo>
                    <a:pt x="2789" y="13915"/>
                  </a:lnTo>
                  <a:lnTo>
                    <a:pt x="2780" y="13915"/>
                  </a:lnTo>
                  <a:lnTo>
                    <a:pt x="2789" y="14322"/>
                  </a:lnTo>
                  <a:lnTo>
                    <a:pt x="2789" y="16156"/>
                  </a:lnTo>
                  <a:lnTo>
                    <a:pt x="2780" y="16156"/>
                  </a:lnTo>
                  <a:lnTo>
                    <a:pt x="2780" y="17961"/>
                  </a:lnTo>
                  <a:lnTo>
                    <a:pt x="2769" y="17961"/>
                  </a:lnTo>
                  <a:lnTo>
                    <a:pt x="2769" y="10392"/>
                  </a:lnTo>
                  <a:lnTo>
                    <a:pt x="2750" y="10392"/>
                  </a:lnTo>
                  <a:lnTo>
                    <a:pt x="2741" y="10305"/>
                  </a:lnTo>
                  <a:lnTo>
                    <a:pt x="2578" y="10305"/>
                  </a:lnTo>
                  <a:lnTo>
                    <a:pt x="2578" y="10101"/>
                  </a:lnTo>
                  <a:lnTo>
                    <a:pt x="2567" y="10101"/>
                  </a:lnTo>
                  <a:lnTo>
                    <a:pt x="2558" y="10305"/>
                  </a:lnTo>
                  <a:lnTo>
                    <a:pt x="2567" y="10305"/>
                  </a:lnTo>
                  <a:lnTo>
                    <a:pt x="2558" y="10392"/>
                  </a:lnTo>
                  <a:lnTo>
                    <a:pt x="2547" y="10392"/>
                  </a:lnTo>
                  <a:lnTo>
                    <a:pt x="2547" y="9985"/>
                  </a:lnTo>
                  <a:lnTo>
                    <a:pt x="2578" y="9985"/>
                  </a:lnTo>
                  <a:lnTo>
                    <a:pt x="2598" y="10101"/>
                  </a:lnTo>
                  <a:lnTo>
                    <a:pt x="2741" y="10101"/>
                  </a:lnTo>
                  <a:lnTo>
                    <a:pt x="2741" y="10305"/>
                  </a:lnTo>
                  <a:lnTo>
                    <a:pt x="2750" y="10305"/>
                  </a:lnTo>
                  <a:lnTo>
                    <a:pt x="2750" y="9985"/>
                  </a:lnTo>
                  <a:lnTo>
                    <a:pt x="2780" y="9985"/>
                  </a:lnTo>
                  <a:lnTo>
                    <a:pt x="2780" y="9898"/>
                  </a:lnTo>
                  <a:lnTo>
                    <a:pt x="2741" y="9898"/>
                  </a:lnTo>
                  <a:lnTo>
                    <a:pt x="2721" y="9781"/>
                  </a:lnTo>
                  <a:lnTo>
                    <a:pt x="2567" y="9781"/>
                  </a:lnTo>
                  <a:lnTo>
                    <a:pt x="2558" y="9898"/>
                  </a:lnTo>
                  <a:lnTo>
                    <a:pt x="2539" y="9898"/>
                  </a:lnTo>
                  <a:lnTo>
                    <a:pt x="2539" y="8791"/>
                  </a:lnTo>
                  <a:lnTo>
                    <a:pt x="2539" y="10596"/>
                  </a:lnTo>
                  <a:lnTo>
                    <a:pt x="2547" y="10800"/>
                  </a:lnTo>
                  <a:lnTo>
                    <a:pt x="2547" y="17961"/>
                  </a:lnTo>
                  <a:lnTo>
                    <a:pt x="2539" y="17961"/>
                  </a:lnTo>
                  <a:lnTo>
                    <a:pt x="2539" y="17757"/>
                  </a:lnTo>
                  <a:lnTo>
                    <a:pt x="2519" y="17757"/>
                  </a:lnTo>
                  <a:lnTo>
                    <a:pt x="2511" y="9781"/>
                  </a:lnTo>
                  <a:lnTo>
                    <a:pt x="2499" y="9781"/>
                  </a:lnTo>
                  <a:lnTo>
                    <a:pt x="2499" y="9374"/>
                  </a:lnTo>
                  <a:lnTo>
                    <a:pt x="2511" y="9374"/>
                  </a:lnTo>
                  <a:lnTo>
                    <a:pt x="2511" y="9199"/>
                  </a:lnTo>
                  <a:lnTo>
                    <a:pt x="2499" y="9199"/>
                  </a:lnTo>
                  <a:lnTo>
                    <a:pt x="2499" y="8267"/>
                  </a:lnTo>
                  <a:lnTo>
                    <a:pt x="2452" y="8064"/>
                  </a:lnTo>
                  <a:lnTo>
                    <a:pt x="2432" y="8180"/>
                  </a:lnTo>
                  <a:lnTo>
                    <a:pt x="2404" y="8180"/>
                  </a:lnTo>
                  <a:lnTo>
                    <a:pt x="2384" y="8384"/>
                  </a:lnTo>
                  <a:lnTo>
                    <a:pt x="2384" y="8471"/>
                  </a:lnTo>
                  <a:lnTo>
                    <a:pt x="2376" y="8675"/>
                  </a:lnTo>
                  <a:lnTo>
                    <a:pt x="2376" y="9082"/>
                  </a:lnTo>
                  <a:lnTo>
                    <a:pt x="2364" y="9199"/>
                  </a:lnTo>
                  <a:lnTo>
                    <a:pt x="2364" y="9286"/>
                  </a:lnTo>
                  <a:lnTo>
                    <a:pt x="2348" y="9286"/>
                  </a:lnTo>
                  <a:lnTo>
                    <a:pt x="2336" y="9374"/>
                  </a:lnTo>
                  <a:lnTo>
                    <a:pt x="2328" y="9374"/>
                  </a:lnTo>
                  <a:lnTo>
                    <a:pt x="2317" y="9490"/>
                  </a:lnTo>
                  <a:lnTo>
                    <a:pt x="2308" y="9490"/>
                  </a:lnTo>
                  <a:lnTo>
                    <a:pt x="2308" y="14322"/>
                  </a:lnTo>
                  <a:lnTo>
                    <a:pt x="2249" y="13915"/>
                  </a:lnTo>
                  <a:lnTo>
                    <a:pt x="2193" y="13915"/>
                  </a:lnTo>
                  <a:lnTo>
                    <a:pt x="2134" y="14322"/>
                  </a:lnTo>
                  <a:lnTo>
                    <a:pt x="2134" y="14526"/>
                  </a:lnTo>
                  <a:lnTo>
                    <a:pt x="2125" y="14526"/>
                  </a:lnTo>
                  <a:lnTo>
                    <a:pt x="2125" y="11004"/>
                  </a:lnTo>
                  <a:lnTo>
                    <a:pt x="2154" y="10887"/>
                  </a:lnTo>
                  <a:lnTo>
                    <a:pt x="2154" y="10800"/>
                  </a:lnTo>
                  <a:lnTo>
                    <a:pt x="2125" y="10713"/>
                  </a:lnTo>
                  <a:lnTo>
                    <a:pt x="2106" y="10800"/>
                  </a:lnTo>
                  <a:lnTo>
                    <a:pt x="2066" y="10800"/>
                  </a:lnTo>
                  <a:lnTo>
                    <a:pt x="2058" y="10887"/>
                  </a:lnTo>
                  <a:lnTo>
                    <a:pt x="2038" y="10887"/>
                  </a:lnTo>
                  <a:lnTo>
                    <a:pt x="2019" y="11004"/>
                  </a:lnTo>
                  <a:lnTo>
                    <a:pt x="1990" y="11004"/>
                  </a:lnTo>
                  <a:lnTo>
                    <a:pt x="1971" y="11091"/>
                  </a:lnTo>
                  <a:lnTo>
                    <a:pt x="1923" y="11091"/>
                  </a:lnTo>
                  <a:lnTo>
                    <a:pt x="1895" y="11295"/>
                  </a:lnTo>
                  <a:lnTo>
                    <a:pt x="1895" y="11411"/>
                  </a:lnTo>
                  <a:lnTo>
                    <a:pt x="1903" y="11411"/>
                  </a:lnTo>
                  <a:lnTo>
                    <a:pt x="1903" y="11499"/>
                  </a:lnTo>
                  <a:lnTo>
                    <a:pt x="1895" y="11615"/>
                  </a:lnTo>
                  <a:lnTo>
                    <a:pt x="1895" y="14643"/>
                  </a:lnTo>
                  <a:lnTo>
                    <a:pt x="1875" y="14322"/>
                  </a:lnTo>
                  <a:lnTo>
                    <a:pt x="1875" y="12721"/>
                  </a:lnTo>
                  <a:lnTo>
                    <a:pt x="1856" y="12721"/>
                  </a:lnTo>
                  <a:lnTo>
                    <a:pt x="1856" y="11819"/>
                  </a:lnTo>
                  <a:lnTo>
                    <a:pt x="1847" y="10509"/>
                  </a:lnTo>
                  <a:lnTo>
                    <a:pt x="1847" y="12721"/>
                  </a:lnTo>
                  <a:lnTo>
                    <a:pt x="1827" y="12721"/>
                  </a:lnTo>
                  <a:lnTo>
                    <a:pt x="1799" y="12605"/>
                  </a:lnTo>
                  <a:lnTo>
                    <a:pt x="1780" y="12605"/>
                  </a:lnTo>
                  <a:lnTo>
                    <a:pt x="1780" y="11819"/>
                  </a:lnTo>
                  <a:lnTo>
                    <a:pt x="1788" y="11819"/>
                  </a:lnTo>
                  <a:lnTo>
                    <a:pt x="1780" y="11819"/>
                  </a:lnTo>
                  <a:lnTo>
                    <a:pt x="1780" y="11702"/>
                  </a:lnTo>
                  <a:lnTo>
                    <a:pt x="1780" y="12605"/>
                  </a:lnTo>
                  <a:lnTo>
                    <a:pt x="1760" y="12605"/>
                  </a:lnTo>
                  <a:lnTo>
                    <a:pt x="1760" y="12721"/>
                  </a:lnTo>
                  <a:lnTo>
                    <a:pt x="1749" y="12721"/>
                  </a:lnTo>
                  <a:lnTo>
                    <a:pt x="1749" y="14322"/>
                  </a:lnTo>
                  <a:lnTo>
                    <a:pt x="1732" y="14526"/>
                  </a:lnTo>
                  <a:lnTo>
                    <a:pt x="1732" y="12023"/>
                  </a:lnTo>
                  <a:lnTo>
                    <a:pt x="1721" y="11819"/>
                  </a:lnTo>
                  <a:lnTo>
                    <a:pt x="1721" y="11702"/>
                  </a:lnTo>
                  <a:lnTo>
                    <a:pt x="1712" y="11702"/>
                  </a:lnTo>
                  <a:lnTo>
                    <a:pt x="1712" y="11411"/>
                  </a:lnTo>
                  <a:lnTo>
                    <a:pt x="1645" y="11615"/>
                  </a:lnTo>
                  <a:lnTo>
                    <a:pt x="1577" y="12023"/>
                  </a:lnTo>
                  <a:lnTo>
                    <a:pt x="1577" y="11819"/>
                  </a:lnTo>
                  <a:lnTo>
                    <a:pt x="1538" y="11702"/>
                  </a:lnTo>
                  <a:lnTo>
                    <a:pt x="1529" y="11702"/>
                  </a:lnTo>
                  <a:lnTo>
                    <a:pt x="1498" y="11906"/>
                  </a:lnTo>
                  <a:lnTo>
                    <a:pt x="1490" y="11906"/>
                  </a:lnTo>
                  <a:lnTo>
                    <a:pt x="1470" y="12110"/>
                  </a:lnTo>
                  <a:lnTo>
                    <a:pt x="1470" y="14119"/>
                  </a:lnTo>
                  <a:lnTo>
                    <a:pt x="1414" y="13507"/>
                  </a:lnTo>
                  <a:lnTo>
                    <a:pt x="1366" y="13012"/>
                  </a:lnTo>
                  <a:lnTo>
                    <a:pt x="1366" y="11702"/>
                  </a:lnTo>
                  <a:lnTo>
                    <a:pt x="1355" y="11702"/>
                  </a:lnTo>
                  <a:lnTo>
                    <a:pt x="1355" y="12110"/>
                  </a:lnTo>
                  <a:lnTo>
                    <a:pt x="1347" y="12110"/>
                  </a:lnTo>
                  <a:lnTo>
                    <a:pt x="1347" y="11702"/>
                  </a:lnTo>
                  <a:lnTo>
                    <a:pt x="1347" y="13012"/>
                  </a:lnTo>
                  <a:lnTo>
                    <a:pt x="1335" y="13012"/>
                  </a:lnTo>
                  <a:lnTo>
                    <a:pt x="1335" y="14439"/>
                  </a:lnTo>
                  <a:lnTo>
                    <a:pt x="1288" y="14817"/>
                  </a:lnTo>
                  <a:lnTo>
                    <a:pt x="1288" y="10509"/>
                  </a:lnTo>
                  <a:lnTo>
                    <a:pt x="1268" y="10392"/>
                  </a:lnTo>
                  <a:lnTo>
                    <a:pt x="1268" y="9199"/>
                  </a:lnTo>
                  <a:lnTo>
                    <a:pt x="1260" y="9199"/>
                  </a:lnTo>
                  <a:lnTo>
                    <a:pt x="1260" y="8471"/>
                  </a:lnTo>
                  <a:lnTo>
                    <a:pt x="1240" y="8471"/>
                  </a:lnTo>
                  <a:lnTo>
                    <a:pt x="1240" y="7976"/>
                  </a:lnTo>
                  <a:lnTo>
                    <a:pt x="1220" y="7976"/>
                  </a:lnTo>
                  <a:lnTo>
                    <a:pt x="1220" y="6754"/>
                  </a:lnTo>
                  <a:lnTo>
                    <a:pt x="1212" y="6754"/>
                  </a:lnTo>
                  <a:lnTo>
                    <a:pt x="1212" y="7685"/>
                  </a:lnTo>
                  <a:lnTo>
                    <a:pt x="1200" y="7685"/>
                  </a:lnTo>
                  <a:lnTo>
                    <a:pt x="1200" y="7976"/>
                  </a:lnTo>
                  <a:lnTo>
                    <a:pt x="1192" y="7976"/>
                  </a:lnTo>
                  <a:lnTo>
                    <a:pt x="1192" y="8384"/>
                  </a:lnTo>
                  <a:lnTo>
                    <a:pt x="1096" y="8384"/>
                  </a:lnTo>
                  <a:lnTo>
                    <a:pt x="1018" y="8471"/>
                  </a:lnTo>
                  <a:lnTo>
                    <a:pt x="1018" y="9082"/>
                  </a:lnTo>
                  <a:lnTo>
                    <a:pt x="981" y="9082"/>
                  </a:lnTo>
                  <a:lnTo>
                    <a:pt x="981" y="10305"/>
                  </a:lnTo>
                  <a:lnTo>
                    <a:pt x="942" y="10392"/>
                  </a:lnTo>
                  <a:lnTo>
                    <a:pt x="950" y="17350"/>
                  </a:lnTo>
                  <a:lnTo>
                    <a:pt x="914" y="17554"/>
                  </a:lnTo>
                  <a:lnTo>
                    <a:pt x="902" y="10101"/>
                  </a:lnTo>
                  <a:lnTo>
                    <a:pt x="692" y="10101"/>
                  </a:lnTo>
                  <a:lnTo>
                    <a:pt x="711" y="18369"/>
                  </a:lnTo>
                  <a:lnTo>
                    <a:pt x="692" y="18456"/>
                  </a:lnTo>
                  <a:lnTo>
                    <a:pt x="692" y="13624"/>
                  </a:lnTo>
                  <a:lnTo>
                    <a:pt x="672" y="13624"/>
                  </a:lnTo>
                  <a:lnTo>
                    <a:pt x="672" y="13507"/>
                  </a:lnTo>
                  <a:lnTo>
                    <a:pt x="663" y="13507"/>
                  </a:lnTo>
                  <a:lnTo>
                    <a:pt x="652" y="13420"/>
                  </a:lnTo>
                  <a:lnTo>
                    <a:pt x="576" y="13420"/>
                  </a:lnTo>
                  <a:lnTo>
                    <a:pt x="576" y="13507"/>
                  </a:lnTo>
                  <a:lnTo>
                    <a:pt x="565" y="13507"/>
                  </a:lnTo>
                  <a:lnTo>
                    <a:pt x="576" y="11295"/>
                  </a:lnTo>
                  <a:lnTo>
                    <a:pt x="537" y="11295"/>
                  </a:lnTo>
                  <a:lnTo>
                    <a:pt x="365" y="10887"/>
                  </a:lnTo>
                  <a:lnTo>
                    <a:pt x="346" y="10800"/>
                  </a:lnTo>
                  <a:lnTo>
                    <a:pt x="346" y="13711"/>
                  </a:lnTo>
                  <a:lnTo>
                    <a:pt x="326" y="13711"/>
                  </a:lnTo>
                  <a:lnTo>
                    <a:pt x="326" y="13333"/>
                  </a:lnTo>
                  <a:lnTo>
                    <a:pt x="306" y="13333"/>
                  </a:lnTo>
                  <a:lnTo>
                    <a:pt x="306" y="12023"/>
                  </a:lnTo>
                  <a:lnTo>
                    <a:pt x="298" y="12023"/>
                  </a:lnTo>
                  <a:lnTo>
                    <a:pt x="298" y="11091"/>
                  </a:lnTo>
                  <a:lnTo>
                    <a:pt x="287" y="11091"/>
                  </a:lnTo>
                  <a:lnTo>
                    <a:pt x="287" y="12023"/>
                  </a:lnTo>
                  <a:lnTo>
                    <a:pt x="278" y="12023"/>
                  </a:lnTo>
                  <a:lnTo>
                    <a:pt x="278" y="12314"/>
                  </a:lnTo>
                  <a:lnTo>
                    <a:pt x="171" y="12314"/>
                  </a:lnTo>
                  <a:lnTo>
                    <a:pt x="171" y="12023"/>
                  </a:lnTo>
                  <a:lnTo>
                    <a:pt x="163" y="12023"/>
                  </a:lnTo>
                  <a:lnTo>
                    <a:pt x="163" y="11091"/>
                  </a:lnTo>
                  <a:lnTo>
                    <a:pt x="163" y="12023"/>
                  </a:lnTo>
                  <a:lnTo>
                    <a:pt x="143" y="12023"/>
                  </a:lnTo>
                  <a:lnTo>
                    <a:pt x="143" y="13333"/>
                  </a:lnTo>
                  <a:lnTo>
                    <a:pt x="132" y="13333"/>
                  </a:lnTo>
                  <a:lnTo>
                    <a:pt x="132" y="17059"/>
                  </a:lnTo>
                  <a:lnTo>
                    <a:pt x="104" y="17059"/>
                  </a:lnTo>
                  <a:lnTo>
                    <a:pt x="104" y="17641"/>
                  </a:lnTo>
                  <a:lnTo>
                    <a:pt x="48" y="17641"/>
                  </a:lnTo>
                  <a:lnTo>
                    <a:pt x="48" y="17263"/>
                  </a:lnTo>
                  <a:lnTo>
                    <a:pt x="0" y="17263"/>
                  </a:lnTo>
                  <a:lnTo>
                    <a:pt x="0" y="21600"/>
                  </a:lnTo>
                  <a:lnTo>
                    <a:pt x="21600" y="21600"/>
                  </a:lnTo>
                  <a:lnTo>
                    <a:pt x="21600" y="17059"/>
                  </a:lnTo>
                  <a:lnTo>
                    <a:pt x="21485" y="15953"/>
                  </a:lnTo>
                  <a:close/>
                  <a:moveTo>
                    <a:pt x="1355" y="12518"/>
                  </a:moveTo>
                  <a:lnTo>
                    <a:pt x="1355" y="12197"/>
                  </a:lnTo>
                  <a:lnTo>
                    <a:pt x="1355" y="12518"/>
                  </a:lnTo>
                  <a:close/>
                  <a:moveTo>
                    <a:pt x="1347" y="12110"/>
                  </a:moveTo>
                  <a:lnTo>
                    <a:pt x="1355" y="12110"/>
                  </a:lnTo>
                  <a:lnTo>
                    <a:pt x="1355" y="12314"/>
                  </a:lnTo>
                  <a:lnTo>
                    <a:pt x="1347" y="12110"/>
                  </a:lnTo>
                  <a:close/>
                  <a:moveTo>
                    <a:pt x="1355" y="12401"/>
                  </a:moveTo>
                  <a:lnTo>
                    <a:pt x="1347" y="12518"/>
                  </a:lnTo>
                  <a:lnTo>
                    <a:pt x="1347" y="12197"/>
                  </a:lnTo>
                  <a:lnTo>
                    <a:pt x="1355" y="12401"/>
                  </a:lnTo>
                  <a:close/>
                  <a:moveTo>
                    <a:pt x="1347" y="12605"/>
                  </a:moveTo>
                  <a:lnTo>
                    <a:pt x="1355" y="12401"/>
                  </a:lnTo>
                  <a:lnTo>
                    <a:pt x="1355" y="12605"/>
                  </a:lnTo>
                  <a:lnTo>
                    <a:pt x="1347" y="12605"/>
                  </a:lnTo>
                  <a:close/>
                  <a:moveTo>
                    <a:pt x="1347" y="12605"/>
                  </a:moveTo>
                  <a:lnTo>
                    <a:pt x="1355" y="12605"/>
                  </a:lnTo>
                  <a:lnTo>
                    <a:pt x="1355" y="12809"/>
                  </a:lnTo>
                  <a:lnTo>
                    <a:pt x="1347" y="12605"/>
                  </a:lnTo>
                  <a:close/>
                  <a:moveTo>
                    <a:pt x="1347" y="13012"/>
                  </a:moveTo>
                  <a:lnTo>
                    <a:pt x="1347" y="12721"/>
                  </a:lnTo>
                  <a:lnTo>
                    <a:pt x="1355" y="12809"/>
                  </a:lnTo>
                  <a:lnTo>
                    <a:pt x="1347" y="13012"/>
                  </a:lnTo>
                  <a:close/>
                  <a:moveTo>
                    <a:pt x="1347" y="13012"/>
                  </a:moveTo>
                  <a:lnTo>
                    <a:pt x="1355" y="12925"/>
                  </a:lnTo>
                  <a:lnTo>
                    <a:pt x="1355" y="13012"/>
                  </a:lnTo>
                  <a:lnTo>
                    <a:pt x="1347" y="13012"/>
                  </a:lnTo>
                  <a:close/>
                  <a:moveTo>
                    <a:pt x="1355" y="13012"/>
                  </a:moveTo>
                  <a:lnTo>
                    <a:pt x="1355" y="12605"/>
                  </a:lnTo>
                  <a:lnTo>
                    <a:pt x="1355" y="13012"/>
                  </a:lnTo>
                  <a:close/>
                  <a:moveTo>
                    <a:pt x="3337" y="2242"/>
                  </a:moveTo>
                  <a:lnTo>
                    <a:pt x="3337" y="2329"/>
                  </a:lnTo>
                  <a:lnTo>
                    <a:pt x="3329" y="2736"/>
                  </a:lnTo>
                  <a:lnTo>
                    <a:pt x="3329" y="3231"/>
                  </a:lnTo>
                  <a:lnTo>
                    <a:pt x="3183" y="3231"/>
                  </a:lnTo>
                  <a:lnTo>
                    <a:pt x="3183" y="3144"/>
                  </a:lnTo>
                  <a:lnTo>
                    <a:pt x="3174" y="2736"/>
                  </a:lnTo>
                  <a:lnTo>
                    <a:pt x="3174" y="2242"/>
                  </a:lnTo>
                  <a:lnTo>
                    <a:pt x="3166" y="2038"/>
                  </a:lnTo>
                  <a:lnTo>
                    <a:pt x="3348" y="2038"/>
                  </a:lnTo>
                  <a:lnTo>
                    <a:pt x="3337" y="2242"/>
                  </a:lnTo>
                  <a:close/>
                </a:path>
              </a:pathLst>
            </a:custGeom>
            <a:solidFill>
              <a:srgbClr val="D1E2EB">
                <a:alpha val="29020"/>
              </a:srgbClr>
            </a:solidFill>
            <a:ln w="12700" cap="flat">
              <a:noFill/>
              <a:miter lim="400000"/>
            </a:ln>
            <a:effectLst/>
          </p:spPr>
          <p:txBody>
            <a:bodyPr wrap="square" lIns="45718" tIns="45718" rIns="45718" bIns="45718" numCol="1" anchor="t">
              <a:noAutofit/>
            </a:bodyPr>
            <a:lstStyle/>
            <a:p>
              <a:pPr>
                <a:defRPr>
                  <a:latin typeface="Verdana"/>
                  <a:ea typeface="Verdana"/>
                  <a:cs typeface="Verdana"/>
                  <a:sym typeface="Verdana"/>
                </a:defRPr>
              </a:pPr>
              <a:endParaRPr>
                <a:solidFill>
                  <a:srgbClr val="FF0179"/>
                </a:solidFill>
              </a:endParaRPr>
            </a:p>
          </p:txBody>
        </p:sp>
        <p:sp>
          <p:nvSpPr>
            <p:cNvPr id="6" name="Rectangle 68"/>
            <p:cNvSpPr/>
            <p:nvPr/>
          </p:nvSpPr>
          <p:spPr>
            <a:xfrm>
              <a:off x="-2" y="1172442"/>
              <a:ext cx="12192006" cy="1579148"/>
            </a:xfrm>
            <a:prstGeom prst="rect">
              <a:avLst/>
            </a:prstGeom>
            <a:solidFill>
              <a:srgbClr val="D1E2EB">
                <a:alpha val="29020"/>
              </a:srgbClr>
            </a:solidFill>
            <a:ln w="12700" cap="flat">
              <a:noFill/>
              <a:miter lim="400000"/>
            </a:ln>
            <a:effectLst/>
          </p:spPr>
          <p:txBody>
            <a:bodyPr wrap="square" lIns="45718" tIns="45718" rIns="45718" bIns="45718" numCol="1" anchor="t">
              <a:noAutofit/>
            </a:bodyPr>
            <a:lstStyle/>
            <a:p>
              <a:pPr>
                <a:defRPr>
                  <a:latin typeface="Verdana"/>
                  <a:ea typeface="Verdana"/>
                  <a:cs typeface="Verdana"/>
                  <a:sym typeface="Verdana"/>
                </a:defRPr>
              </a:pPr>
              <a:endParaRPr>
                <a:solidFill>
                  <a:srgbClr val="FF0179"/>
                </a:solidFill>
              </a:endParaRPr>
            </a:p>
          </p:txBody>
        </p:sp>
      </p:grpSp>
      <p:sp>
        <p:nvSpPr>
          <p:cNvPr id="7" name="Straight Connector 85"/>
          <p:cNvSpPr/>
          <p:nvPr userDrawn="1"/>
        </p:nvSpPr>
        <p:spPr>
          <a:xfrm flipH="1">
            <a:off x="1762474" y="3634518"/>
            <a:ext cx="2" cy="1171802"/>
          </a:xfrm>
          <a:prstGeom prst="line">
            <a:avLst/>
          </a:prstGeom>
          <a:ln w="19050">
            <a:solidFill>
              <a:srgbClr val="CDCDCD"/>
            </a:solidFill>
            <a:headEnd type="oval"/>
            <a:tailEnd type="oval"/>
          </a:ln>
        </p:spPr>
        <p:txBody>
          <a:bodyPr lIns="45718" tIns="45718" rIns="45718" bIns="45718"/>
          <a:lstStyle/>
          <a:p>
            <a:endParaRPr/>
          </a:p>
        </p:txBody>
      </p:sp>
      <p:sp>
        <p:nvSpPr>
          <p:cNvPr id="8" name="Straight Connector 88"/>
          <p:cNvSpPr/>
          <p:nvPr userDrawn="1"/>
        </p:nvSpPr>
        <p:spPr>
          <a:xfrm>
            <a:off x="3869656" y="3148263"/>
            <a:ext cx="3" cy="1658055"/>
          </a:xfrm>
          <a:prstGeom prst="line">
            <a:avLst/>
          </a:prstGeom>
          <a:ln w="19050">
            <a:solidFill>
              <a:srgbClr val="CDCDCD"/>
            </a:solidFill>
            <a:headEnd type="oval"/>
            <a:tailEnd type="oval"/>
          </a:ln>
        </p:spPr>
        <p:txBody>
          <a:bodyPr lIns="45718" tIns="45718" rIns="45718" bIns="45718"/>
          <a:lstStyle/>
          <a:p>
            <a:endParaRPr/>
          </a:p>
        </p:txBody>
      </p:sp>
      <p:sp>
        <p:nvSpPr>
          <p:cNvPr id="9" name="Straight Connector 90"/>
          <p:cNvSpPr/>
          <p:nvPr userDrawn="1"/>
        </p:nvSpPr>
        <p:spPr>
          <a:xfrm>
            <a:off x="5981843" y="2720487"/>
            <a:ext cx="168" cy="2085833"/>
          </a:xfrm>
          <a:prstGeom prst="line">
            <a:avLst/>
          </a:prstGeom>
          <a:ln w="19050">
            <a:solidFill>
              <a:srgbClr val="CDCDCD"/>
            </a:solidFill>
            <a:headEnd type="oval"/>
            <a:tailEnd type="oval"/>
          </a:ln>
        </p:spPr>
        <p:txBody>
          <a:bodyPr lIns="45718" tIns="45718" rIns="45718" bIns="45718"/>
          <a:lstStyle/>
          <a:p>
            <a:endParaRPr/>
          </a:p>
        </p:txBody>
      </p:sp>
      <p:sp>
        <p:nvSpPr>
          <p:cNvPr id="10" name="Straight Connector 92"/>
          <p:cNvSpPr/>
          <p:nvPr userDrawn="1"/>
        </p:nvSpPr>
        <p:spPr>
          <a:xfrm>
            <a:off x="10186540" y="3634518"/>
            <a:ext cx="3" cy="1171802"/>
          </a:xfrm>
          <a:prstGeom prst="line">
            <a:avLst/>
          </a:prstGeom>
          <a:ln w="19050">
            <a:solidFill>
              <a:srgbClr val="CDCDCD"/>
            </a:solidFill>
            <a:headEnd type="oval"/>
            <a:tailEnd type="oval"/>
          </a:ln>
        </p:spPr>
        <p:txBody>
          <a:bodyPr lIns="45718" tIns="45718" rIns="45718" bIns="45718"/>
          <a:lstStyle/>
          <a:p>
            <a:endParaRPr/>
          </a:p>
        </p:txBody>
      </p:sp>
      <p:sp>
        <p:nvSpPr>
          <p:cNvPr id="11" name="Straight Connector 93"/>
          <p:cNvSpPr/>
          <p:nvPr userDrawn="1"/>
        </p:nvSpPr>
        <p:spPr>
          <a:xfrm>
            <a:off x="8080681" y="3148263"/>
            <a:ext cx="3" cy="1658055"/>
          </a:xfrm>
          <a:prstGeom prst="line">
            <a:avLst/>
          </a:prstGeom>
          <a:ln w="19050">
            <a:solidFill>
              <a:srgbClr val="CDCDCD"/>
            </a:solidFill>
            <a:headEnd type="oval"/>
            <a:tailEnd type="oval"/>
          </a:ln>
        </p:spPr>
        <p:txBody>
          <a:bodyPr lIns="45718" tIns="45718" rIns="45718" bIns="45718"/>
          <a:lstStyle/>
          <a:p>
            <a:endParaRPr/>
          </a:p>
        </p:txBody>
      </p:sp>
      <p:sp>
        <p:nvSpPr>
          <p:cNvPr id="1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1" name="Text Placeholder 29"/>
          <p:cNvSpPr>
            <a:spLocks noGrp="1"/>
          </p:cNvSpPr>
          <p:nvPr>
            <p:ph type="body" sz="quarter" idx="54" hasCustomPrompt="1"/>
          </p:nvPr>
        </p:nvSpPr>
        <p:spPr>
          <a:xfrm>
            <a:off x="969192" y="5351440"/>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2" name="Text Placeholder 29"/>
          <p:cNvSpPr>
            <a:spLocks noGrp="1"/>
          </p:cNvSpPr>
          <p:nvPr>
            <p:ph type="body" sz="quarter" idx="59" hasCustomPrompt="1"/>
          </p:nvPr>
        </p:nvSpPr>
        <p:spPr>
          <a:xfrm>
            <a:off x="974199" y="5626831"/>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3" name="Text Placeholder 29"/>
          <p:cNvSpPr>
            <a:spLocks noGrp="1"/>
          </p:cNvSpPr>
          <p:nvPr>
            <p:ph type="body" sz="quarter" idx="60" hasCustomPrompt="1"/>
          </p:nvPr>
        </p:nvSpPr>
        <p:spPr>
          <a:xfrm>
            <a:off x="3076374" y="5356790"/>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4" name="Text Placeholder 29"/>
          <p:cNvSpPr>
            <a:spLocks noGrp="1"/>
          </p:cNvSpPr>
          <p:nvPr>
            <p:ph type="body" sz="quarter" idx="61" hasCustomPrompt="1"/>
          </p:nvPr>
        </p:nvSpPr>
        <p:spPr>
          <a:xfrm>
            <a:off x="3081381" y="5632181"/>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5" name="Text Placeholder 29"/>
          <p:cNvSpPr>
            <a:spLocks noGrp="1"/>
          </p:cNvSpPr>
          <p:nvPr>
            <p:ph type="body" sz="quarter" idx="62" hasCustomPrompt="1"/>
          </p:nvPr>
        </p:nvSpPr>
        <p:spPr>
          <a:xfrm>
            <a:off x="5183590" y="5345602"/>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6" name="Text Placeholder 29"/>
          <p:cNvSpPr>
            <a:spLocks noGrp="1"/>
          </p:cNvSpPr>
          <p:nvPr>
            <p:ph type="body" sz="quarter" idx="63" hasCustomPrompt="1"/>
          </p:nvPr>
        </p:nvSpPr>
        <p:spPr>
          <a:xfrm>
            <a:off x="5188597" y="56209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7" name="Text Placeholder 29"/>
          <p:cNvSpPr>
            <a:spLocks noGrp="1"/>
          </p:cNvSpPr>
          <p:nvPr>
            <p:ph type="body" sz="quarter" idx="64" hasCustomPrompt="1"/>
          </p:nvPr>
        </p:nvSpPr>
        <p:spPr>
          <a:xfrm>
            <a:off x="7305861" y="5345602"/>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28" name="Text Placeholder 29"/>
          <p:cNvSpPr>
            <a:spLocks noGrp="1"/>
          </p:cNvSpPr>
          <p:nvPr>
            <p:ph type="body" sz="quarter" idx="65" hasCustomPrompt="1"/>
          </p:nvPr>
        </p:nvSpPr>
        <p:spPr>
          <a:xfrm>
            <a:off x="7300820" y="5620993"/>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29" name="Text Placeholder 29"/>
          <p:cNvSpPr>
            <a:spLocks noGrp="1"/>
          </p:cNvSpPr>
          <p:nvPr>
            <p:ph type="body" sz="quarter" idx="66" hasCustomPrompt="1"/>
          </p:nvPr>
        </p:nvSpPr>
        <p:spPr>
          <a:xfrm>
            <a:off x="9405553" y="5339764"/>
            <a:ext cx="1556453" cy="269553"/>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30" name="Text Placeholder 29"/>
          <p:cNvSpPr>
            <a:spLocks noGrp="1"/>
          </p:cNvSpPr>
          <p:nvPr>
            <p:ph type="body" sz="quarter" idx="67" hasCustomPrompt="1"/>
          </p:nvPr>
        </p:nvSpPr>
        <p:spPr>
          <a:xfrm>
            <a:off x="9410560" y="5615155"/>
            <a:ext cx="1556453" cy="597650"/>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B3EF"/>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a:t>
            </a:r>
          </a:p>
        </p:txBody>
      </p:sp>
      <p:sp>
        <p:nvSpPr>
          <p:cNvPr id="31" name="Text Placeholder 29"/>
          <p:cNvSpPr>
            <a:spLocks noGrp="1"/>
          </p:cNvSpPr>
          <p:nvPr>
            <p:ph type="body" sz="quarter" idx="68" hasCustomPrompt="1"/>
          </p:nvPr>
        </p:nvSpPr>
        <p:spPr>
          <a:xfrm>
            <a:off x="977737" y="4085642"/>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2" name="Text Placeholder 29"/>
          <p:cNvSpPr>
            <a:spLocks noGrp="1"/>
          </p:cNvSpPr>
          <p:nvPr>
            <p:ph type="body" sz="quarter" idx="69" hasCustomPrompt="1"/>
          </p:nvPr>
        </p:nvSpPr>
        <p:spPr>
          <a:xfrm>
            <a:off x="9411126" y="4085642"/>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3" name="Text Placeholder 29"/>
          <p:cNvSpPr>
            <a:spLocks noGrp="1"/>
          </p:cNvSpPr>
          <p:nvPr>
            <p:ph type="body" sz="quarter" idx="70" hasCustomPrompt="1"/>
          </p:nvPr>
        </p:nvSpPr>
        <p:spPr>
          <a:xfrm>
            <a:off x="7309640" y="3842513"/>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4" name="Text Placeholder 29"/>
          <p:cNvSpPr>
            <a:spLocks noGrp="1"/>
          </p:cNvSpPr>
          <p:nvPr>
            <p:ph type="body" sz="quarter" idx="71" hasCustomPrompt="1"/>
          </p:nvPr>
        </p:nvSpPr>
        <p:spPr>
          <a:xfrm>
            <a:off x="5203615" y="3628627"/>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5" name="Text Placeholder 29"/>
          <p:cNvSpPr>
            <a:spLocks noGrp="1"/>
          </p:cNvSpPr>
          <p:nvPr>
            <p:ph type="body" sz="quarter" idx="72" hasCustomPrompt="1"/>
          </p:nvPr>
        </p:nvSpPr>
        <p:spPr>
          <a:xfrm>
            <a:off x="3090105" y="3842513"/>
            <a:ext cx="1556453" cy="269553"/>
          </a:xfrm>
          <a:solidFill>
            <a:srgbClr val="F2F7F9"/>
          </a:solidFill>
        </p:spPr>
        <p:txBody>
          <a:bodyPr>
            <a:noAutofit/>
          </a:bodyPr>
          <a:lstStyle>
            <a:lvl1pPr marL="0" indent="0" algn="ctr">
              <a:buNone/>
              <a:defRPr sz="1600" b="1" baseline="0">
                <a:solidFill>
                  <a:schemeClr val="accent2"/>
                </a:solidFill>
              </a:defRPr>
            </a:lvl1pPr>
          </a:lstStyle>
          <a:p>
            <a:pPr lvl="0"/>
            <a:r>
              <a:rPr lang="pt-PT" err="1"/>
              <a:t>Text</a:t>
            </a:r>
            <a:endParaRPr lang="pt-PT"/>
          </a:p>
        </p:txBody>
      </p:sp>
      <p:sp>
        <p:nvSpPr>
          <p:cNvPr id="36" name="Text Placeholder 12"/>
          <p:cNvSpPr>
            <a:spLocks noGrp="1" noChangeAspect="1"/>
          </p:cNvSpPr>
          <p:nvPr>
            <p:ph type="body" sz="quarter" idx="73" hasCustomPrompt="1"/>
          </p:nvPr>
        </p:nvSpPr>
        <p:spPr>
          <a:xfrm>
            <a:off x="1477771" y="2936914"/>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37" name="Text Placeholder 12"/>
          <p:cNvSpPr>
            <a:spLocks noGrp="1" noChangeAspect="1"/>
          </p:cNvSpPr>
          <p:nvPr>
            <p:ph type="body" sz="quarter" idx="74" hasCustomPrompt="1"/>
          </p:nvPr>
        </p:nvSpPr>
        <p:spPr>
          <a:xfrm>
            <a:off x="7797090" y="2450557"/>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38" name="Text Placeholder 12"/>
          <p:cNvSpPr>
            <a:spLocks noGrp="1" noChangeAspect="1"/>
          </p:cNvSpPr>
          <p:nvPr>
            <p:ph type="body" sz="quarter" idx="75" hasCustomPrompt="1"/>
          </p:nvPr>
        </p:nvSpPr>
        <p:spPr>
          <a:xfrm>
            <a:off x="3573785" y="2450557"/>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39" name="Text Placeholder 12"/>
          <p:cNvSpPr>
            <a:spLocks noGrp="1" noChangeAspect="1"/>
          </p:cNvSpPr>
          <p:nvPr>
            <p:ph type="body" sz="quarter" idx="76" hasCustomPrompt="1"/>
          </p:nvPr>
        </p:nvSpPr>
        <p:spPr>
          <a:xfrm>
            <a:off x="5685437" y="2026123"/>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40" name="Text Placeholder 12"/>
          <p:cNvSpPr>
            <a:spLocks noGrp="1" noChangeAspect="1"/>
          </p:cNvSpPr>
          <p:nvPr>
            <p:ph type="body" sz="quarter" idx="77" hasCustomPrompt="1"/>
          </p:nvPr>
        </p:nvSpPr>
        <p:spPr>
          <a:xfrm>
            <a:off x="9884808" y="2936914"/>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cxnSp>
        <p:nvCxnSpPr>
          <p:cNvPr id="42" name="Straight Connector 41">
            <a:extLst>
              <a:ext uri="{FF2B5EF4-FFF2-40B4-BE49-F238E27FC236}">
                <a16:creationId xmlns:a16="http://schemas.microsoft.com/office/drawing/2014/main" id="{AD10E422-B633-2B44-9419-6DB20958CCB7}"/>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1" name="Text Placeholder 12">
            <a:extLst>
              <a:ext uri="{FF2B5EF4-FFF2-40B4-BE49-F238E27FC236}">
                <a16:creationId xmlns:a16="http://schemas.microsoft.com/office/drawing/2014/main" id="{4E7B9BAE-A102-DF44-88CD-8950D03AA6F1}"/>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4227841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s&amp;Flows Slide 6.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5E3F3"/>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Straight Connector 4"/>
          <p:cNvSpPr/>
          <p:nvPr userDrawn="1"/>
        </p:nvSpPr>
        <p:spPr>
          <a:xfrm flipV="1">
            <a:off x="2692399" y="6477001"/>
            <a:ext cx="4" cy="381005"/>
          </a:xfrm>
          <a:prstGeom prst="line">
            <a:avLst/>
          </a:prstGeom>
          <a:ln>
            <a:solidFill>
              <a:srgbClr val="B2E8FA"/>
            </a:solidFill>
          </a:ln>
        </p:spPr>
        <p:txBody>
          <a:bodyPr lIns="45718" tIns="45718" rIns="45718" bIns="45718"/>
          <a:lstStyle/>
          <a:p>
            <a:endParaRPr/>
          </a:p>
        </p:txBody>
      </p:sp>
      <p:sp>
        <p:nvSpPr>
          <p:cNvPr id="5" name="Oval 10"/>
          <p:cNvSpPr/>
          <p:nvPr userDrawn="1"/>
        </p:nvSpPr>
        <p:spPr>
          <a:xfrm>
            <a:off x="2635150" y="6360643"/>
            <a:ext cx="114503" cy="114503"/>
          </a:xfrm>
          <a:prstGeom prst="ellipse">
            <a:avLst/>
          </a:prstGeom>
          <a:solidFill>
            <a:srgbClr val="B2E8FA"/>
          </a:solidFill>
          <a:ln>
            <a:no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6" name="Oval 3"/>
          <p:cNvSpPr/>
          <p:nvPr userDrawn="1"/>
        </p:nvSpPr>
        <p:spPr>
          <a:xfrm>
            <a:off x="2635150" y="3930786"/>
            <a:ext cx="114503" cy="114505"/>
          </a:xfrm>
          <a:prstGeom prst="ellipse">
            <a:avLst/>
          </a:prstGeom>
          <a:solidFill>
            <a:srgbClr val="B2E8FA"/>
          </a:solidFill>
          <a:ln>
            <a:no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7" name="Oval 8"/>
          <p:cNvSpPr/>
          <p:nvPr userDrawn="1"/>
        </p:nvSpPr>
        <p:spPr>
          <a:xfrm>
            <a:off x="2635150" y="4539912"/>
            <a:ext cx="114503" cy="114505"/>
          </a:xfrm>
          <a:prstGeom prst="ellipse">
            <a:avLst/>
          </a:prstGeom>
          <a:solidFill>
            <a:srgbClr val="B2E8FA"/>
          </a:solidFill>
          <a:ln>
            <a:no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8" name="Straight Connector 13"/>
          <p:cNvSpPr/>
          <p:nvPr userDrawn="1"/>
        </p:nvSpPr>
        <p:spPr>
          <a:xfrm flipV="1">
            <a:off x="2692399" y="4041115"/>
            <a:ext cx="4" cy="502973"/>
          </a:xfrm>
          <a:prstGeom prst="line">
            <a:avLst/>
          </a:prstGeom>
          <a:ln>
            <a:solidFill>
              <a:srgbClr val="B2E8FA"/>
            </a:solidFill>
          </a:ln>
        </p:spPr>
        <p:txBody>
          <a:bodyPr lIns="45718" tIns="45718" rIns="45718" bIns="45718"/>
          <a:lstStyle/>
          <a:p>
            <a:endParaRPr/>
          </a:p>
        </p:txBody>
      </p:sp>
      <p:sp>
        <p:nvSpPr>
          <p:cNvPr id="117" name="Text Placeholder 25"/>
          <p:cNvSpPr>
            <a:spLocks noGrp="1"/>
          </p:cNvSpPr>
          <p:nvPr>
            <p:ph type="body" sz="quarter" idx="61" hasCustomPrompt="1"/>
          </p:nvPr>
        </p:nvSpPr>
        <p:spPr>
          <a:xfrm>
            <a:off x="3690661" y="2541834"/>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20" name="Text Placeholder 119"/>
          <p:cNvSpPr>
            <a:spLocks noGrp="1"/>
          </p:cNvSpPr>
          <p:nvPr>
            <p:ph type="body" sz="quarter" idx="62" hasCustomPrompt="1"/>
          </p:nvPr>
        </p:nvSpPr>
        <p:spPr>
          <a:xfrm>
            <a:off x="3690661" y="2806356"/>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21" name="Text Placeholder 25"/>
          <p:cNvSpPr>
            <a:spLocks noGrp="1"/>
          </p:cNvSpPr>
          <p:nvPr>
            <p:ph type="body" sz="quarter" idx="63" hasCustomPrompt="1"/>
          </p:nvPr>
        </p:nvSpPr>
        <p:spPr>
          <a:xfrm>
            <a:off x="3690661" y="5037384"/>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22" name="Text Placeholder 119"/>
          <p:cNvSpPr>
            <a:spLocks noGrp="1"/>
          </p:cNvSpPr>
          <p:nvPr>
            <p:ph type="body" sz="quarter" idx="64" hasCustomPrompt="1"/>
          </p:nvPr>
        </p:nvSpPr>
        <p:spPr>
          <a:xfrm>
            <a:off x="3690661" y="5301906"/>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28" name="Text Placeholder 114"/>
          <p:cNvSpPr>
            <a:spLocks noGrp="1"/>
          </p:cNvSpPr>
          <p:nvPr>
            <p:ph type="body" sz="quarter" idx="73" hasCustomPrompt="1"/>
          </p:nvPr>
        </p:nvSpPr>
        <p:spPr>
          <a:xfrm>
            <a:off x="330795" y="2773438"/>
            <a:ext cx="1363344" cy="599924"/>
          </a:xfrm>
        </p:spPr>
        <p:txBody>
          <a:bodyPr>
            <a:normAutofit/>
          </a:bodyPr>
          <a:lstStyle>
            <a:lvl1pPr marL="0" indent="0" algn="r">
              <a:spcBef>
                <a:spcPts val="0"/>
              </a:spcBef>
              <a:buNone/>
              <a:defRPr sz="1800">
                <a:solidFill>
                  <a:schemeClr val="bg1"/>
                </a:solidFill>
              </a:defRPr>
            </a:lvl1pPr>
          </a:lstStyle>
          <a:p>
            <a:pPr lvl="0"/>
            <a:r>
              <a:rPr lang="en-US"/>
              <a:t>Year</a:t>
            </a:r>
          </a:p>
          <a:p>
            <a:pPr lvl="0"/>
            <a:r>
              <a:rPr lang="en-US"/>
              <a:t>Month</a:t>
            </a:r>
          </a:p>
        </p:txBody>
      </p:sp>
      <p:sp>
        <p:nvSpPr>
          <p:cNvPr id="129" name="Text Placeholder 114"/>
          <p:cNvSpPr>
            <a:spLocks noGrp="1"/>
          </p:cNvSpPr>
          <p:nvPr>
            <p:ph type="body" sz="quarter" idx="74" hasCustomPrompt="1"/>
          </p:nvPr>
        </p:nvSpPr>
        <p:spPr>
          <a:xfrm>
            <a:off x="330795" y="5211838"/>
            <a:ext cx="1363344" cy="599924"/>
          </a:xfrm>
        </p:spPr>
        <p:txBody>
          <a:bodyPr>
            <a:normAutofit/>
          </a:bodyPr>
          <a:lstStyle>
            <a:lvl1pPr marL="0" indent="0" algn="r">
              <a:spcBef>
                <a:spcPts val="0"/>
              </a:spcBef>
              <a:buNone/>
              <a:defRPr sz="1800">
                <a:solidFill>
                  <a:schemeClr val="bg1"/>
                </a:solidFill>
              </a:defRPr>
            </a:lvl1pPr>
          </a:lstStyle>
          <a:p>
            <a:pPr lvl="0"/>
            <a:r>
              <a:rPr lang="en-US"/>
              <a:t>Year</a:t>
            </a:r>
          </a:p>
          <a:p>
            <a:pPr lvl="0"/>
            <a:r>
              <a:rPr lang="en-US"/>
              <a:t>Month</a:t>
            </a:r>
          </a:p>
        </p:txBody>
      </p:sp>
      <p:sp>
        <p:nvSpPr>
          <p:cNvPr id="130" name="Text Placeholder 12"/>
          <p:cNvSpPr>
            <a:spLocks noGrp="1"/>
          </p:cNvSpPr>
          <p:nvPr>
            <p:ph type="body" sz="quarter" idx="75" hasCustomPrompt="1"/>
          </p:nvPr>
        </p:nvSpPr>
        <p:spPr>
          <a:xfrm>
            <a:off x="2286689" y="2667261"/>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131" name="Text Placeholder 12"/>
          <p:cNvSpPr>
            <a:spLocks noGrp="1"/>
          </p:cNvSpPr>
          <p:nvPr>
            <p:ph type="body" sz="quarter" idx="76" hasCustomPrompt="1"/>
          </p:nvPr>
        </p:nvSpPr>
        <p:spPr>
          <a:xfrm>
            <a:off x="2286689" y="5102664"/>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132"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cxnSp>
        <p:nvCxnSpPr>
          <p:cNvPr id="22" name="Straight Connector 21"/>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7A66C651-0064-7E4D-83ED-BA63BC74327F}"/>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30" name="Graphic 29">
            <a:extLst>
              <a:ext uri="{FF2B5EF4-FFF2-40B4-BE49-F238E27FC236}">
                <a16:creationId xmlns:a16="http://schemas.microsoft.com/office/drawing/2014/main" id="{33C68C9E-7A2F-BE4D-997D-1CFF22BF979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6354" y="2270789"/>
            <a:ext cx="1584000" cy="1584000"/>
          </a:xfrm>
          <a:prstGeom prst="rect">
            <a:avLst/>
          </a:prstGeom>
        </p:spPr>
      </p:pic>
      <p:pic>
        <p:nvPicPr>
          <p:cNvPr id="32" name="Graphic 31">
            <a:extLst>
              <a:ext uri="{FF2B5EF4-FFF2-40B4-BE49-F238E27FC236}">
                <a16:creationId xmlns:a16="http://schemas.microsoft.com/office/drawing/2014/main" id="{04B1071D-49B3-5545-A62E-1BDE917D3A7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6354" y="4719021"/>
            <a:ext cx="1584000" cy="1584000"/>
          </a:xfrm>
          <a:prstGeom prst="rect">
            <a:avLst/>
          </a:prstGeom>
        </p:spPr>
      </p:pic>
    </p:spTree>
    <p:extLst>
      <p:ext uri="{BB962C8B-B14F-4D97-AF65-F5344CB8AC3E}">
        <p14:creationId xmlns:p14="http://schemas.microsoft.com/office/powerpoint/2010/main" val="1520823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s&amp;Flows Slide 6.2">
    <p:bg>
      <p:bgPr>
        <a:solidFill>
          <a:schemeClr val="bg1"/>
        </a:solidFill>
        <a:effectLst/>
      </p:bgPr>
    </p:bg>
    <p:spTree>
      <p:nvGrpSpPr>
        <p:cNvPr id="1" name=""/>
        <p:cNvGrpSpPr/>
        <p:nvPr/>
      </p:nvGrpSpPr>
      <p:grpSpPr>
        <a:xfrm>
          <a:off x="0" y="0"/>
          <a:ext cx="0" cy="0"/>
          <a:chOff x="0" y="0"/>
          <a:chExt cx="0" cy="0"/>
        </a:xfrm>
      </p:grpSpPr>
      <p:pic>
        <p:nvPicPr>
          <p:cNvPr id="33" name="Picture 32" descr="A picture containing electronics, dark&#10;&#10;Description automatically generated">
            <a:extLst>
              <a:ext uri="{FF2B5EF4-FFF2-40B4-BE49-F238E27FC236}">
                <a16:creationId xmlns:a16="http://schemas.microsoft.com/office/drawing/2014/main" id="{815247FD-473F-0543-B70E-A9291F5A8E7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2667000" y="-2667003"/>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Oval 8"/>
          <p:cNvSpPr/>
          <p:nvPr userDrawn="1"/>
        </p:nvSpPr>
        <p:spPr>
          <a:xfrm>
            <a:off x="2635150" y="2659928"/>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5" name="Oval 9"/>
          <p:cNvSpPr/>
          <p:nvPr userDrawn="1"/>
        </p:nvSpPr>
        <p:spPr>
          <a:xfrm>
            <a:off x="5104692" y="3257396"/>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6" name="Oval 10"/>
          <p:cNvSpPr/>
          <p:nvPr userDrawn="1"/>
        </p:nvSpPr>
        <p:spPr>
          <a:xfrm>
            <a:off x="6944429" y="3257396"/>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7" name="Oval 13"/>
          <p:cNvSpPr/>
          <p:nvPr userDrawn="1"/>
        </p:nvSpPr>
        <p:spPr>
          <a:xfrm>
            <a:off x="9137550" y="4332614"/>
            <a:ext cx="114505"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9" name="Oval 7"/>
          <p:cNvSpPr/>
          <p:nvPr/>
        </p:nvSpPr>
        <p:spPr>
          <a:xfrm>
            <a:off x="2623128" y="747349"/>
            <a:ext cx="138546" cy="125955"/>
          </a:xfrm>
          <a:prstGeom prst="ellipse">
            <a:avLst/>
          </a:prstGeom>
          <a:solidFill>
            <a:srgbClr val="004494"/>
          </a:solidFill>
          <a:ln w="9525" cap="flat">
            <a:solidFill>
              <a:srgbClr val="FFFFFF"/>
            </a:solidFill>
            <a:prstDash val="solid"/>
            <a:round/>
          </a:ln>
          <a:effectLst/>
        </p:spPr>
        <p:txBody>
          <a:bodyPr wrap="square" lIns="45718" tIns="45718" rIns="45718" bIns="45718" numCol="1" anchor="ctr">
            <a:noAutofit/>
          </a:bodyPr>
          <a:lstStyle/>
          <a:p>
            <a:pPr algn="ctr">
              <a:defRPr sz="2400">
                <a:solidFill>
                  <a:srgbClr val="FFFFFF"/>
                </a:solidFill>
                <a:latin typeface="EC Square Sans Pro"/>
                <a:ea typeface="EC Square Sans Pro"/>
                <a:cs typeface="EC Square Sans Pro"/>
                <a:sym typeface="EC Square Sans Pro"/>
              </a:defRPr>
            </a:pPr>
            <a:endParaRPr/>
          </a:p>
        </p:txBody>
      </p:sp>
      <p:sp>
        <p:nvSpPr>
          <p:cNvPr id="10" name="Straight Connector 18"/>
          <p:cNvSpPr/>
          <p:nvPr/>
        </p:nvSpPr>
        <p:spPr>
          <a:xfrm flipV="1">
            <a:off x="2692397" y="-3"/>
            <a:ext cx="3" cy="838207"/>
          </a:xfrm>
          <a:prstGeom prst="line">
            <a:avLst/>
          </a:prstGeom>
          <a:solidFill>
            <a:schemeClr val="bg1"/>
          </a:solidFill>
          <a:ln w="9525" cap="flat">
            <a:solidFill>
              <a:srgbClr val="004494"/>
            </a:solidFill>
            <a:prstDash val="solid"/>
            <a:round/>
          </a:ln>
          <a:effectLst/>
        </p:spPr>
        <p:txBody>
          <a:bodyPr wrap="square" lIns="45718" tIns="45718" rIns="45718" bIns="45718" numCol="1" anchor="t">
            <a:noAutofit/>
          </a:bodyPr>
          <a:lstStyle/>
          <a:p>
            <a:endParaRPr/>
          </a:p>
        </p:txBody>
      </p:sp>
      <p:sp>
        <p:nvSpPr>
          <p:cNvPr id="11" name="Oval 14"/>
          <p:cNvSpPr/>
          <p:nvPr userDrawn="1"/>
        </p:nvSpPr>
        <p:spPr>
          <a:xfrm>
            <a:off x="9137550" y="6187680"/>
            <a:ext cx="114503" cy="114505"/>
          </a:xfrm>
          <a:prstGeom prst="ellipse">
            <a:avLst/>
          </a:prstGeom>
          <a:solidFill>
            <a:srgbClr val="004494"/>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cxnSp>
        <p:nvCxnSpPr>
          <p:cNvPr id="95" name="Elbow Connector 9"/>
          <p:cNvCxnSpPr>
            <a:cxnSpLocks/>
            <a:stCxn id="4" idx="4"/>
            <a:endCxn id="5" idx="2"/>
          </p:cNvCxnSpPr>
          <p:nvPr userDrawn="1"/>
        </p:nvCxnSpPr>
        <p:spPr>
          <a:xfrm rot="16200000" flipH="1">
            <a:off x="3628439" y="1838396"/>
            <a:ext cx="540216" cy="2412289"/>
          </a:xfrm>
          <a:prstGeom prst="bentConnector2">
            <a:avLst/>
          </a:prstGeom>
          <a:ln>
            <a:solidFill>
              <a:srgbClr val="004494"/>
            </a:solidFill>
          </a:ln>
        </p:spPr>
      </p:cxnSp>
      <p:cxnSp>
        <p:nvCxnSpPr>
          <p:cNvPr id="96" name="Elbow Connector 110"/>
          <p:cNvCxnSpPr>
            <a:stCxn id="6" idx="6"/>
            <a:endCxn id="7" idx="0"/>
          </p:cNvCxnSpPr>
          <p:nvPr userDrawn="1"/>
        </p:nvCxnSpPr>
        <p:spPr>
          <a:xfrm>
            <a:off x="7058934" y="3314649"/>
            <a:ext cx="2135869" cy="1017965"/>
          </a:xfrm>
          <a:prstGeom prst="bentConnector2">
            <a:avLst/>
          </a:prstGeom>
          <a:ln>
            <a:solidFill>
              <a:srgbClr val="004494"/>
            </a:solidFill>
          </a:ln>
        </p:spPr>
      </p:cxnSp>
      <p:sp>
        <p:nvSpPr>
          <p:cNvPr id="105" name="Text Placeholder 25"/>
          <p:cNvSpPr>
            <a:spLocks noGrp="1"/>
          </p:cNvSpPr>
          <p:nvPr userDrawn="1">
            <p:ph type="body" sz="quarter" idx="67" hasCustomPrompt="1"/>
          </p:nvPr>
        </p:nvSpPr>
        <p:spPr>
          <a:xfrm>
            <a:off x="3606791" y="1273349"/>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06" name="Text Placeholder 119"/>
          <p:cNvSpPr>
            <a:spLocks noGrp="1"/>
          </p:cNvSpPr>
          <p:nvPr userDrawn="1">
            <p:ph type="body" sz="quarter" idx="68" hasCustomPrompt="1"/>
          </p:nvPr>
        </p:nvSpPr>
        <p:spPr>
          <a:xfrm>
            <a:off x="3606791" y="1537871"/>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7" name="Text Placeholder 25"/>
          <p:cNvSpPr>
            <a:spLocks noGrp="1"/>
          </p:cNvSpPr>
          <p:nvPr userDrawn="1">
            <p:ph type="body" sz="quarter" idx="69" hasCustomPrompt="1"/>
          </p:nvPr>
        </p:nvSpPr>
        <p:spPr>
          <a:xfrm>
            <a:off x="6987671" y="2060513"/>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08" name="Text Placeholder 119"/>
          <p:cNvSpPr>
            <a:spLocks noGrp="1"/>
          </p:cNvSpPr>
          <p:nvPr userDrawn="1">
            <p:ph type="body" sz="quarter" idx="70" hasCustomPrompt="1"/>
          </p:nvPr>
        </p:nvSpPr>
        <p:spPr>
          <a:xfrm>
            <a:off x="6987671" y="2325035"/>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00449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9" name="Text Placeholder 25"/>
          <p:cNvSpPr>
            <a:spLocks noGrp="1"/>
          </p:cNvSpPr>
          <p:nvPr userDrawn="1">
            <p:ph type="body" sz="quarter" idx="71" hasCustomPrompt="1"/>
          </p:nvPr>
        </p:nvSpPr>
        <p:spPr>
          <a:xfrm>
            <a:off x="5602445" y="4901176"/>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115" name="Text Placeholder 114"/>
          <p:cNvSpPr>
            <a:spLocks noGrp="1"/>
          </p:cNvSpPr>
          <p:nvPr userDrawn="1">
            <p:ph type="body" sz="quarter" idx="73" hasCustomPrompt="1"/>
          </p:nvPr>
        </p:nvSpPr>
        <p:spPr>
          <a:xfrm>
            <a:off x="413963" y="1460589"/>
            <a:ext cx="1363344" cy="599924"/>
          </a:xfrm>
        </p:spPr>
        <p:txBody>
          <a:bodyPr>
            <a:normAutofit/>
          </a:bodyPr>
          <a:lstStyle>
            <a:lvl1pPr marL="0" indent="0" algn="r">
              <a:spcBef>
                <a:spcPts val="0"/>
              </a:spcBef>
              <a:buNone/>
              <a:defRPr sz="1800">
                <a:solidFill>
                  <a:srgbClr val="004494"/>
                </a:solidFill>
              </a:defRPr>
            </a:lvl1pPr>
          </a:lstStyle>
          <a:p>
            <a:pPr lvl="0"/>
            <a:r>
              <a:rPr lang="en-US"/>
              <a:t>Year</a:t>
            </a:r>
          </a:p>
          <a:p>
            <a:pPr lvl="0"/>
            <a:r>
              <a:rPr lang="en-US"/>
              <a:t>Month</a:t>
            </a:r>
          </a:p>
        </p:txBody>
      </p:sp>
      <p:sp>
        <p:nvSpPr>
          <p:cNvPr id="116" name="Text Placeholder 114"/>
          <p:cNvSpPr>
            <a:spLocks noGrp="1"/>
          </p:cNvSpPr>
          <p:nvPr userDrawn="1">
            <p:ph type="body" sz="quarter" idx="74" hasCustomPrompt="1"/>
          </p:nvPr>
        </p:nvSpPr>
        <p:spPr>
          <a:xfrm>
            <a:off x="5414328" y="4114300"/>
            <a:ext cx="1363344" cy="599924"/>
          </a:xfrm>
        </p:spPr>
        <p:txBody>
          <a:bodyPr>
            <a:normAutofit/>
          </a:bodyPr>
          <a:lstStyle>
            <a:lvl1pPr marL="0" indent="0" algn="ctr">
              <a:spcBef>
                <a:spcPts val="0"/>
              </a:spcBef>
              <a:buNone/>
              <a:defRPr sz="1800">
                <a:solidFill>
                  <a:srgbClr val="004494"/>
                </a:solidFill>
              </a:defRPr>
            </a:lvl1pPr>
          </a:lstStyle>
          <a:p>
            <a:pPr lvl="0"/>
            <a:r>
              <a:rPr lang="en-US"/>
              <a:t>Year</a:t>
            </a:r>
          </a:p>
          <a:p>
            <a:pPr lvl="0"/>
            <a:r>
              <a:rPr lang="en-US"/>
              <a:t>Month</a:t>
            </a:r>
          </a:p>
        </p:txBody>
      </p:sp>
      <p:sp>
        <p:nvSpPr>
          <p:cNvPr id="117" name="Text Placeholder 114"/>
          <p:cNvSpPr>
            <a:spLocks noGrp="1"/>
          </p:cNvSpPr>
          <p:nvPr userDrawn="1">
            <p:ph type="body" sz="quarter" idx="75" hasCustomPrompt="1"/>
          </p:nvPr>
        </p:nvSpPr>
        <p:spPr>
          <a:xfrm>
            <a:off x="5602445" y="5152031"/>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rgbClr val="004494"/>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118" name="Text Placeholder 114"/>
          <p:cNvSpPr>
            <a:spLocks noGrp="1"/>
          </p:cNvSpPr>
          <p:nvPr userDrawn="1">
            <p:ph type="body" sz="quarter" idx="76" hasCustomPrompt="1"/>
          </p:nvPr>
        </p:nvSpPr>
        <p:spPr>
          <a:xfrm>
            <a:off x="10115900" y="5028958"/>
            <a:ext cx="1363344" cy="599924"/>
          </a:xfrm>
        </p:spPr>
        <p:txBody>
          <a:bodyPr>
            <a:normAutofit/>
          </a:bodyPr>
          <a:lstStyle>
            <a:lvl1pPr marL="0" indent="0" algn="l">
              <a:spcBef>
                <a:spcPts val="0"/>
              </a:spcBef>
              <a:buNone/>
              <a:defRPr sz="1800">
                <a:solidFill>
                  <a:srgbClr val="004494"/>
                </a:solidFill>
              </a:defRPr>
            </a:lvl1pPr>
          </a:lstStyle>
          <a:p>
            <a:pPr lvl="0"/>
            <a:r>
              <a:rPr lang="en-US"/>
              <a:t>Year</a:t>
            </a:r>
          </a:p>
          <a:p>
            <a:pPr lvl="0"/>
            <a:r>
              <a:rPr lang="en-US"/>
              <a:t>Month</a:t>
            </a:r>
          </a:p>
        </p:txBody>
      </p:sp>
      <p:sp>
        <p:nvSpPr>
          <p:cNvPr id="123" name="Straight Connector 20"/>
          <p:cNvSpPr/>
          <p:nvPr userDrawn="1"/>
        </p:nvSpPr>
        <p:spPr>
          <a:xfrm flipH="1">
            <a:off x="9194799" y="6273798"/>
            <a:ext cx="4" cy="584206"/>
          </a:xfrm>
          <a:prstGeom prst="line">
            <a:avLst/>
          </a:prstGeom>
          <a:ln>
            <a:solidFill>
              <a:srgbClr val="004494"/>
            </a:solidFill>
          </a:ln>
        </p:spPr>
        <p:txBody>
          <a:bodyPr lIns="45718" tIns="45718" rIns="45718" bIns="45718"/>
          <a:lstStyle/>
          <a:p>
            <a:endParaRPr/>
          </a:p>
        </p:txBody>
      </p:sp>
      <p:sp>
        <p:nvSpPr>
          <p:cNvPr id="30" name="Text Placeholder 12">
            <a:extLst>
              <a:ext uri="{FF2B5EF4-FFF2-40B4-BE49-F238E27FC236}">
                <a16:creationId xmlns:a16="http://schemas.microsoft.com/office/drawing/2014/main" id="{C99A3123-10BF-CB43-BB16-7B0A38C1D4D1}"/>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8" name="Text Placeholder 12">
            <a:extLst>
              <a:ext uri="{FF2B5EF4-FFF2-40B4-BE49-F238E27FC236}">
                <a16:creationId xmlns:a16="http://schemas.microsoft.com/office/drawing/2014/main" id="{F8B3C25E-F0C7-A44D-8E74-863C4F50F77B}"/>
              </a:ext>
            </a:extLst>
          </p:cNvPr>
          <p:cNvSpPr>
            <a:spLocks noGrp="1"/>
          </p:cNvSpPr>
          <p:nvPr>
            <p:ph type="body" sz="quarter" idx="84" hasCustomPrompt="1"/>
          </p:nvPr>
        </p:nvSpPr>
        <p:spPr>
          <a:xfrm>
            <a:off x="2282808" y="1355473"/>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5" name="Text Placeholder 12">
            <a:extLst>
              <a:ext uri="{FF2B5EF4-FFF2-40B4-BE49-F238E27FC236}">
                <a16:creationId xmlns:a16="http://schemas.microsoft.com/office/drawing/2014/main" id="{082E86D9-A8E7-CE42-BE1C-C1424D196C89}"/>
              </a:ext>
            </a:extLst>
          </p:cNvPr>
          <p:cNvSpPr>
            <a:spLocks noGrp="1"/>
          </p:cNvSpPr>
          <p:nvPr>
            <p:ph type="body" sz="quarter" idx="86" hasCustomPrompt="1"/>
          </p:nvPr>
        </p:nvSpPr>
        <p:spPr>
          <a:xfrm>
            <a:off x="5666521" y="286666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7" name="Text Placeholder 12">
            <a:extLst>
              <a:ext uri="{FF2B5EF4-FFF2-40B4-BE49-F238E27FC236}">
                <a16:creationId xmlns:a16="http://schemas.microsoft.com/office/drawing/2014/main" id="{6D33EC2A-E39B-8F4E-9DC5-8A804C555E1F}"/>
              </a:ext>
            </a:extLst>
          </p:cNvPr>
          <p:cNvSpPr>
            <a:spLocks noGrp="1"/>
          </p:cNvSpPr>
          <p:nvPr>
            <p:ph type="body" sz="quarter" idx="88" hasCustomPrompt="1"/>
          </p:nvPr>
        </p:nvSpPr>
        <p:spPr>
          <a:xfrm>
            <a:off x="8791567" y="490117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pic>
        <p:nvPicPr>
          <p:cNvPr id="37" name="Graphic 36">
            <a:extLst>
              <a:ext uri="{FF2B5EF4-FFF2-40B4-BE49-F238E27FC236}">
                <a16:creationId xmlns:a16="http://schemas.microsoft.com/office/drawing/2014/main" id="{8D41896E-D882-EF45-9498-1CB33525997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0397" y="974616"/>
            <a:ext cx="1584000" cy="1584000"/>
          </a:xfrm>
          <a:prstGeom prst="rect">
            <a:avLst/>
          </a:prstGeom>
        </p:spPr>
      </p:pic>
      <p:pic>
        <p:nvPicPr>
          <p:cNvPr id="40" name="Graphic 39">
            <a:extLst>
              <a:ext uri="{FF2B5EF4-FFF2-40B4-BE49-F238E27FC236}">
                <a16:creationId xmlns:a16="http://schemas.microsoft.com/office/drawing/2014/main" id="{BA939667-E3EB-504B-8FB5-A5C45A5D5C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87290" y="2485809"/>
            <a:ext cx="1584000" cy="1584000"/>
          </a:xfrm>
          <a:prstGeom prst="rect">
            <a:avLst/>
          </a:prstGeom>
        </p:spPr>
      </p:pic>
      <p:pic>
        <p:nvPicPr>
          <p:cNvPr id="41" name="Graphic 40">
            <a:extLst>
              <a:ext uri="{FF2B5EF4-FFF2-40B4-BE49-F238E27FC236}">
                <a16:creationId xmlns:a16="http://schemas.microsoft.com/office/drawing/2014/main" id="{BCBEA801-091A-4B43-9632-9650D66706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02799" y="4520486"/>
            <a:ext cx="1584000" cy="1584000"/>
          </a:xfrm>
          <a:prstGeom prst="rect">
            <a:avLst/>
          </a:prstGeom>
        </p:spPr>
      </p:pic>
    </p:spTree>
    <p:extLst>
      <p:ext uri="{BB962C8B-B14F-4D97-AF65-F5344CB8AC3E}">
        <p14:creationId xmlns:p14="http://schemas.microsoft.com/office/powerpoint/2010/main" val="3251379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s&amp;Flows Slide 6.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4" name="Straight Connector 3"/>
          <p:cNvSpPr/>
          <p:nvPr userDrawn="1"/>
        </p:nvSpPr>
        <p:spPr>
          <a:xfrm>
            <a:off x="9194799" y="-2"/>
            <a:ext cx="5671" cy="1600205"/>
          </a:xfrm>
          <a:prstGeom prst="line">
            <a:avLst/>
          </a:prstGeom>
          <a:ln>
            <a:solidFill>
              <a:srgbClr val="FFFFFF"/>
            </a:solidFill>
          </a:ln>
        </p:spPr>
        <p:txBody>
          <a:bodyPr lIns="45718" tIns="45718" rIns="45718" bIns="45718"/>
          <a:lstStyle/>
          <a:p>
            <a:endParaRPr>
              <a:solidFill>
                <a:schemeClr val="accent4"/>
              </a:solidFill>
            </a:endParaRPr>
          </a:p>
        </p:txBody>
      </p:sp>
      <p:sp>
        <p:nvSpPr>
          <p:cNvPr id="15" name="Oval 23"/>
          <p:cNvSpPr/>
          <p:nvPr userDrawn="1"/>
        </p:nvSpPr>
        <p:spPr>
          <a:xfrm>
            <a:off x="9143217" y="1601566"/>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16" name="Oval 21"/>
          <p:cNvSpPr/>
          <p:nvPr userDrawn="1"/>
        </p:nvSpPr>
        <p:spPr>
          <a:xfrm>
            <a:off x="9134716" y="4578445"/>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17" name="Oval 22"/>
          <p:cNvSpPr/>
          <p:nvPr userDrawn="1"/>
        </p:nvSpPr>
        <p:spPr>
          <a:xfrm>
            <a:off x="9140383" y="3445213"/>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18" name="Straight Connector 26"/>
          <p:cNvSpPr/>
          <p:nvPr userDrawn="1"/>
        </p:nvSpPr>
        <p:spPr>
          <a:xfrm flipH="1">
            <a:off x="9191966" y="3561078"/>
            <a:ext cx="5671" cy="1016004"/>
          </a:xfrm>
          <a:prstGeom prst="line">
            <a:avLst/>
          </a:prstGeom>
          <a:ln>
            <a:solidFill>
              <a:srgbClr val="FFFFFF"/>
            </a:solidFill>
          </a:ln>
        </p:spPr>
        <p:txBody>
          <a:bodyPr lIns="45718" tIns="45718" rIns="45718" bIns="45718"/>
          <a:lstStyle/>
          <a:p>
            <a:endParaRPr>
              <a:solidFill>
                <a:schemeClr val="accent4"/>
              </a:solidFill>
            </a:endParaRPr>
          </a:p>
        </p:txBody>
      </p:sp>
      <p:sp>
        <p:nvSpPr>
          <p:cNvPr id="62" name="Text Placeholder 114"/>
          <p:cNvSpPr>
            <a:spLocks noGrp="1"/>
          </p:cNvSpPr>
          <p:nvPr>
            <p:ph type="body" sz="quarter" idx="76" hasCustomPrompt="1"/>
          </p:nvPr>
        </p:nvSpPr>
        <p:spPr>
          <a:xfrm>
            <a:off x="10151722" y="2265438"/>
            <a:ext cx="1363344" cy="599924"/>
          </a:xfrm>
        </p:spPr>
        <p:txBody>
          <a:bodyPr>
            <a:normAutofit/>
          </a:bodyPr>
          <a:lstStyle>
            <a:lvl1pPr marL="0" indent="0" algn="l">
              <a:spcBef>
                <a:spcPts val="0"/>
              </a:spcBef>
              <a:buNone/>
              <a:defRPr sz="1800">
                <a:solidFill>
                  <a:schemeClr val="bg1"/>
                </a:solidFill>
              </a:defRPr>
            </a:lvl1pPr>
          </a:lstStyle>
          <a:p>
            <a:pPr lvl="0"/>
            <a:r>
              <a:rPr lang="en-US"/>
              <a:t>Year</a:t>
            </a:r>
          </a:p>
          <a:p>
            <a:pPr lvl="0"/>
            <a:r>
              <a:rPr lang="en-US"/>
              <a:t>Month</a:t>
            </a:r>
          </a:p>
        </p:txBody>
      </p:sp>
      <p:sp>
        <p:nvSpPr>
          <p:cNvPr id="63" name="Text Placeholder 114"/>
          <p:cNvSpPr>
            <a:spLocks noGrp="1"/>
          </p:cNvSpPr>
          <p:nvPr>
            <p:ph type="body" sz="quarter" idx="77" hasCustomPrompt="1"/>
          </p:nvPr>
        </p:nvSpPr>
        <p:spPr>
          <a:xfrm>
            <a:off x="10148855" y="5242318"/>
            <a:ext cx="1363344" cy="599924"/>
          </a:xfrm>
        </p:spPr>
        <p:txBody>
          <a:bodyPr>
            <a:normAutofit/>
          </a:bodyPr>
          <a:lstStyle>
            <a:lvl1pPr marL="0" indent="0" algn="l">
              <a:spcBef>
                <a:spcPts val="0"/>
              </a:spcBef>
              <a:buNone/>
              <a:defRPr sz="1800">
                <a:solidFill>
                  <a:schemeClr val="bg1"/>
                </a:solidFill>
              </a:defRPr>
            </a:lvl1pPr>
          </a:lstStyle>
          <a:p>
            <a:pPr lvl="0"/>
            <a:r>
              <a:rPr lang="en-US"/>
              <a:t>Year</a:t>
            </a:r>
          </a:p>
          <a:p>
            <a:pPr lvl="0"/>
            <a:r>
              <a:rPr lang="en-US"/>
              <a:t>Month</a:t>
            </a:r>
          </a:p>
        </p:txBody>
      </p:sp>
      <p:sp>
        <p:nvSpPr>
          <p:cNvPr id="66" name="Text Placeholder 25"/>
          <p:cNvSpPr>
            <a:spLocks noGrp="1"/>
          </p:cNvSpPr>
          <p:nvPr>
            <p:ph type="body" sz="quarter" idx="71" hasCustomPrompt="1"/>
          </p:nvPr>
        </p:nvSpPr>
        <p:spPr>
          <a:xfrm>
            <a:off x="5645688" y="5075739"/>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67" name="Text Placeholder 114"/>
          <p:cNvSpPr>
            <a:spLocks noGrp="1"/>
          </p:cNvSpPr>
          <p:nvPr>
            <p:ph type="body" sz="quarter" idx="75" hasCustomPrompt="1"/>
          </p:nvPr>
        </p:nvSpPr>
        <p:spPr>
          <a:xfrm>
            <a:off x="5645688" y="5326594"/>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68" name="Text Placeholder 25"/>
          <p:cNvSpPr>
            <a:spLocks noGrp="1"/>
          </p:cNvSpPr>
          <p:nvPr>
            <p:ph type="body" sz="quarter" idx="80" hasCustomPrompt="1"/>
          </p:nvPr>
        </p:nvSpPr>
        <p:spPr>
          <a:xfrm>
            <a:off x="5645688" y="2014583"/>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69" name="Text Placeholder 114"/>
          <p:cNvSpPr>
            <a:spLocks noGrp="1"/>
          </p:cNvSpPr>
          <p:nvPr>
            <p:ph type="body" sz="quarter" idx="81" hasCustomPrompt="1"/>
          </p:nvPr>
        </p:nvSpPr>
        <p:spPr>
          <a:xfrm>
            <a:off x="5645688" y="2265438"/>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22" name="Text Placeholder 12">
            <a:extLst>
              <a:ext uri="{FF2B5EF4-FFF2-40B4-BE49-F238E27FC236}">
                <a16:creationId xmlns:a16="http://schemas.microsoft.com/office/drawing/2014/main" id="{4E78EAC6-3587-5047-9613-0D152683ACFB}"/>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1" name="Text Placeholder 12">
            <a:extLst>
              <a:ext uri="{FF2B5EF4-FFF2-40B4-BE49-F238E27FC236}">
                <a16:creationId xmlns:a16="http://schemas.microsoft.com/office/drawing/2014/main" id="{5D8D0897-4AC7-2A42-A1E4-2C2441B79B0E}"/>
              </a:ext>
            </a:extLst>
          </p:cNvPr>
          <p:cNvSpPr>
            <a:spLocks noGrp="1"/>
          </p:cNvSpPr>
          <p:nvPr>
            <p:ph type="body" sz="quarter" idx="84" hasCustomPrompt="1"/>
          </p:nvPr>
        </p:nvSpPr>
        <p:spPr>
          <a:xfrm>
            <a:off x="8816296" y="2174579"/>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33" name="Text Placeholder 12">
            <a:extLst>
              <a:ext uri="{FF2B5EF4-FFF2-40B4-BE49-F238E27FC236}">
                <a16:creationId xmlns:a16="http://schemas.microsoft.com/office/drawing/2014/main" id="{4F9C7574-B14F-4A4C-8473-D1E65A4434A1}"/>
              </a:ext>
            </a:extLst>
          </p:cNvPr>
          <p:cNvSpPr>
            <a:spLocks noGrp="1"/>
          </p:cNvSpPr>
          <p:nvPr>
            <p:ph type="body" sz="quarter" idx="86" hasCustomPrompt="1"/>
          </p:nvPr>
        </p:nvSpPr>
        <p:spPr>
          <a:xfrm>
            <a:off x="8829666" y="5141298"/>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pic>
        <p:nvPicPr>
          <p:cNvPr id="25" name="Graphic 24">
            <a:extLst>
              <a:ext uri="{FF2B5EF4-FFF2-40B4-BE49-F238E27FC236}">
                <a16:creationId xmlns:a16="http://schemas.microsoft.com/office/drawing/2014/main" id="{AE60B6A6-509E-B940-83EC-452684BC5D5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3885" y="1783890"/>
            <a:ext cx="1584000" cy="1584000"/>
          </a:xfrm>
          <a:prstGeom prst="rect">
            <a:avLst/>
          </a:prstGeom>
        </p:spPr>
      </p:pic>
      <p:pic>
        <p:nvPicPr>
          <p:cNvPr id="27" name="Graphic 26">
            <a:extLst>
              <a:ext uri="{FF2B5EF4-FFF2-40B4-BE49-F238E27FC236}">
                <a16:creationId xmlns:a16="http://schemas.microsoft.com/office/drawing/2014/main" id="{AC908D4A-A2B4-5144-922F-E18B0596DD6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3885" y="4753232"/>
            <a:ext cx="1584000" cy="1584000"/>
          </a:xfrm>
          <a:prstGeom prst="rect">
            <a:avLst/>
          </a:prstGeom>
        </p:spPr>
      </p:pic>
    </p:spTree>
    <p:extLst>
      <p:ext uri="{BB962C8B-B14F-4D97-AF65-F5344CB8AC3E}">
        <p14:creationId xmlns:p14="http://schemas.microsoft.com/office/powerpoint/2010/main" val="2571194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s&amp;Flows Slide 7">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 name="Parallelogram 1"/>
          <p:cNvSpPr/>
          <p:nvPr userDrawn="1"/>
        </p:nvSpPr>
        <p:spPr>
          <a:xfrm>
            <a:off x="9225187" y="4681235"/>
            <a:ext cx="2551613" cy="1374747"/>
          </a:xfrm>
          <a:custGeom>
            <a:avLst/>
            <a:gdLst>
              <a:gd name="connsiteX0" fmla="*/ 0 w 21843"/>
              <a:gd name="connsiteY0" fmla="*/ 21600 h 21600"/>
              <a:gd name="connsiteX1" fmla="*/ 1118 w 21843"/>
              <a:gd name="connsiteY1" fmla="*/ 0 h 21600"/>
              <a:gd name="connsiteX2" fmla="*/ 21843 w 21843"/>
              <a:gd name="connsiteY2" fmla="*/ 0 h 21600"/>
              <a:gd name="connsiteX3" fmla="*/ 17810 w 21843"/>
              <a:gd name="connsiteY3" fmla="*/ 21600 h 21600"/>
              <a:gd name="connsiteX4" fmla="*/ 0 w 21843"/>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3" h="21600" extrusionOk="0">
                <a:moveTo>
                  <a:pt x="0" y="21600"/>
                </a:moveTo>
                <a:cubicBezTo>
                  <a:pt x="373" y="14400"/>
                  <a:pt x="745" y="7200"/>
                  <a:pt x="1118" y="0"/>
                </a:cubicBezTo>
                <a:lnTo>
                  <a:pt x="21843" y="0"/>
                </a:lnTo>
                <a:lnTo>
                  <a:pt x="17810" y="21600"/>
                </a:lnTo>
                <a:lnTo>
                  <a:pt x="0" y="21600"/>
                </a:lnTo>
                <a:close/>
              </a:path>
            </a:pathLst>
          </a:custGeom>
          <a:solidFill>
            <a:srgbClr val="FF0179"/>
          </a:solidFill>
          <a:ln>
            <a:noFill/>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5" name="Chevron"/>
          <p:cNvSpPr/>
          <p:nvPr userDrawn="1"/>
        </p:nvSpPr>
        <p:spPr>
          <a:xfrm>
            <a:off x="3327878" y="3169896"/>
            <a:ext cx="1486817" cy="2880002"/>
          </a:xfrm>
          <a:prstGeom prst="chevron">
            <a:avLst>
              <a:gd name="adj" fmla="val 10987"/>
            </a:avLst>
          </a:prstGeom>
          <a:solidFill>
            <a:srgbClr val="00B3EF"/>
          </a:solidFill>
          <a:ln>
            <a:noFill/>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6" name="Chevron"/>
          <p:cNvSpPr/>
          <p:nvPr userDrawn="1"/>
        </p:nvSpPr>
        <p:spPr>
          <a:xfrm>
            <a:off x="4802206" y="3169896"/>
            <a:ext cx="1486817" cy="2880002"/>
          </a:xfrm>
          <a:prstGeom prst="chevron">
            <a:avLst>
              <a:gd name="adj" fmla="val 10987"/>
            </a:avLst>
          </a:prstGeom>
          <a:solidFill>
            <a:srgbClr val="00B3EF"/>
          </a:solidFill>
          <a:ln>
            <a:noFill/>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7" name="Chevron"/>
          <p:cNvSpPr/>
          <p:nvPr userDrawn="1"/>
        </p:nvSpPr>
        <p:spPr>
          <a:xfrm>
            <a:off x="1853550" y="3169896"/>
            <a:ext cx="1486817" cy="2880002"/>
          </a:xfrm>
          <a:prstGeom prst="chevron">
            <a:avLst>
              <a:gd name="adj" fmla="val 10987"/>
            </a:avLst>
          </a:prstGeom>
          <a:solidFill>
            <a:srgbClr val="00B3EF"/>
          </a:solidFill>
          <a:ln>
            <a:noFill/>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8" name="Chevron"/>
          <p:cNvSpPr/>
          <p:nvPr userDrawn="1"/>
        </p:nvSpPr>
        <p:spPr>
          <a:xfrm>
            <a:off x="6276534" y="3169896"/>
            <a:ext cx="1486817" cy="2880002"/>
          </a:xfrm>
          <a:prstGeom prst="chevron">
            <a:avLst>
              <a:gd name="adj" fmla="val 10987"/>
            </a:avLst>
          </a:prstGeom>
          <a:solidFill>
            <a:srgbClr val="B2E8FA"/>
          </a:solidFill>
          <a:ln>
            <a:noFill/>
          </a:ln>
        </p:spPr>
        <p:txBody>
          <a:bodyPr lIns="45718" tIns="45718" rIns="45718" bIns="45718" anchor="ctr"/>
          <a:lstStyle/>
          <a:p>
            <a:pPr algn="ctr">
              <a:defRPr>
                <a:latin typeface="Verdana"/>
                <a:ea typeface="Verdana"/>
                <a:cs typeface="Verdana"/>
                <a:sym typeface="Verdana"/>
              </a:defRPr>
            </a:pPr>
            <a:endParaRPr/>
          </a:p>
        </p:txBody>
      </p:sp>
      <p:sp>
        <p:nvSpPr>
          <p:cNvPr id="9" name="Chevron"/>
          <p:cNvSpPr/>
          <p:nvPr userDrawn="1"/>
        </p:nvSpPr>
        <p:spPr>
          <a:xfrm>
            <a:off x="7750862" y="3169896"/>
            <a:ext cx="1486817" cy="2880002"/>
          </a:xfrm>
          <a:prstGeom prst="chevron">
            <a:avLst>
              <a:gd name="adj" fmla="val 10987"/>
            </a:avLst>
          </a:prstGeom>
          <a:solidFill>
            <a:srgbClr val="B2E8FA"/>
          </a:solidFill>
          <a:ln>
            <a:noFill/>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0" name="Parallelogram 1"/>
          <p:cNvSpPr/>
          <p:nvPr userDrawn="1"/>
        </p:nvSpPr>
        <p:spPr>
          <a:xfrm flipV="1">
            <a:off x="9211052" y="3166434"/>
            <a:ext cx="2565748" cy="1373026"/>
          </a:xfrm>
          <a:custGeom>
            <a:avLst/>
            <a:gdLst>
              <a:gd name="connsiteX0" fmla="*/ 0 w 22207"/>
              <a:gd name="connsiteY0" fmla="*/ 21600 h 21600"/>
              <a:gd name="connsiteX1" fmla="*/ 1482 w 22207"/>
              <a:gd name="connsiteY1" fmla="*/ 0 h 21600"/>
              <a:gd name="connsiteX2" fmla="*/ 22207 w 22207"/>
              <a:gd name="connsiteY2" fmla="*/ 0 h 21600"/>
              <a:gd name="connsiteX3" fmla="*/ 18174 w 22207"/>
              <a:gd name="connsiteY3" fmla="*/ 21600 h 21600"/>
              <a:gd name="connsiteX4" fmla="*/ 0 w 22207"/>
              <a:gd name="connsiteY4" fmla="*/ 21600 h 21600"/>
              <a:gd name="connsiteX0" fmla="*/ 0 w 21964"/>
              <a:gd name="connsiteY0" fmla="*/ 21488 h 21600"/>
              <a:gd name="connsiteX1" fmla="*/ 1239 w 21964"/>
              <a:gd name="connsiteY1" fmla="*/ 0 h 21600"/>
              <a:gd name="connsiteX2" fmla="*/ 21964 w 21964"/>
              <a:gd name="connsiteY2" fmla="*/ 0 h 21600"/>
              <a:gd name="connsiteX3" fmla="*/ 17931 w 21964"/>
              <a:gd name="connsiteY3" fmla="*/ 21600 h 21600"/>
              <a:gd name="connsiteX4" fmla="*/ 0 w 21964"/>
              <a:gd name="connsiteY4" fmla="*/ 21488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4" h="21600" extrusionOk="0">
                <a:moveTo>
                  <a:pt x="0" y="21488"/>
                </a:moveTo>
                <a:lnTo>
                  <a:pt x="1239" y="0"/>
                </a:lnTo>
                <a:lnTo>
                  <a:pt x="21964" y="0"/>
                </a:lnTo>
                <a:lnTo>
                  <a:pt x="17931" y="21600"/>
                </a:lnTo>
                <a:lnTo>
                  <a:pt x="0" y="21488"/>
                </a:lnTo>
                <a:close/>
              </a:path>
            </a:pathLst>
          </a:custGeom>
          <a:solidFill>
            <a:srgbClr val="FF0179"/>
          </a:solidFill>
          <a:ln>
            <a:noFill/>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11" name="Chevron"/>
          <p:cNvSpPr/>
          <p:nvPr userDrawn="1"/>
        </p:nvSpPr>
        <p:spPr>
          <a:xfrm>
            <a:off x="379222" y="3169896"/>
            <a:ext cx="1486817" cy="2880004"/>
          </a:xfrm>
          <a:prstGeom prst="chevron">
            <a:avLst>
              <a:gd name="adj" fmla="val 10987"/>
            </a:avLst>
          </a:prstGeom>
          <a:solidFill>
            <a:srgbClr val="004494"/>
          </a:solidFill>
          <a:ln>
            <a:noFill/>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2" name="Straight Connector 33"/>
          <p:cNvSpPr/>
          <p:nvPr userDrawn="1"/>
        </p:nvSpPr>
        <p:spPr>
          <a:xfrm>
            <a:off x="1845229" y="2422328"/>
            <a:ext cx="4190319" cy="3"/>
          </a:xfrm>
          <a:prstGeom prst="line">
            <a:avLst/>
          </a:prstGeom>
          <a:ln>
            <a:solidFill>
              <a:srgbClr val="00B3EF"/>
            </a:solidFill>
          </a:ln>
        </p:spPr>
        <p:txBody>
          <a:bodyPr lIns="45718" tIns="45718" rIns="45718" bIns="45718"/>
          <a:lstStyle/>
          <a:p>
            <a:endParaRPr/>
          </a:p>
        </p:txBody>
      </p:sp>
      <p:sp>
        <p:nvSpPr>
          <p:cNvPr id="13" name="Oval 34"/>
          <p:cNvSpPr/>
          <p:nvPr userDrawn="1"/>
        </p:nvSpPr>
        <p:spPr>
          <a:xfrm>
            <a:off x="3897876" y="2382958"/>
            <a:ext cx="85027" cy="78743"/>
          </a:xfrm>
          <a:prstGeom prst="ellipse">
            <a:avLst/>
          </a:prstGeom>
          <a:solidFill>
            <a:srgbClr val="00B3EF"/>
          </a:solidFill>
          <a:ln>
            <a:no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14" name="Straight Connector 35"/>
          <p:cNvSpPr/>
          <p:nvPr userDrawn="1"/>
        </p:nvSpPr>
        <p:spPr>
          <a:xfrm>
            <a:off x="6059935" y="2422328"/>
            <a:ext cx="2877808" cy="3"/>
          </a:xfrm>
          <a:prstGeom prst="line">
            <a:avLst/>
          </a:prstGeom>
          <a:ln>
            <a:solidFill>
              <a:srgbClr val="B2E8FA"/>
            </a:solidFill>
          </a:ln>
        </p:spPr>
        <p:txBody>
          <a:bodyPr lIns="45718" tIns="45718" rIns="45718" bIns="45718"/>
          <a:lstStyle/>
          <a:p>
            <a:endParaRPr/>
          </a:p>
        </p:txBody>
      </p:sp>
      <p:sp>
        <p:nvSpPr>
          <p:cNvPr id="15" name="Oval 36"/>
          <p:cNvSpPr/>
          <p:nvPr userDrawn="1"/>
        </p:nvSpPr>
        <p:spPr>
          <a:xfrm>
            <a:off x="7456325" y="2382958"/>
            <a:ext cx="85027" cy="78743"/>
          </a:xfrm>
          <a:prstGeom prst="ellipse">
            <a:avLst/>
          </a:prstGeom>
          <a:solidFill>
            <a:srgbClr val="B2E8FA"/>
          </a:solidFill>
          <a:ln>
            <a:no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16" name="Straight Connector 38"/>
          <p:cNvSpPr/>
          <p:nvPr userDrawn="1"/>
        </p:nvSpPr>
        <p:spPr>
          <a:xfrm>
            <a:off x="8978779" y="2422328"/>
            <a:ext cx="2677389" cy="3"/>
          </a:xfrm>
          <a:prstGeom prst="line">
            <a:avLst/>
          </a:prstGeom>
          <a:ln>
            <a:solidFill>
              <a:srgbClr val="FF0179"/>
            </a:solidFill>
          </a:ln>
        </p:spPr>
        <p:txBody>
          <a:bodyPr lIns="45718" tIns="45718" rIns="45718" bIns="45718"/>
          <a:lstStyle/>
          <a:p>
            <a:endParaRPr/>
          </a:p>
        </p:txBody>
      </p:sp>
      <p:sp>
        <p:nvSpPr>
          <p:cNvPr id="17" name="Oval 39"/>
          <p:cNvSpPr/>
          <p:nvPr userDrawn="1"/>
        </p:nvSpPr>
        <p:spPr>
          <a:xfrm>
            <a:off x="10274961" y="2382958"/>
            <a:ext cx="85027" cy="78743"/>
          </a:xfrm>
          <a:prstGeom prst="ellipse">
            <a:avLst/>
          </a:prstGeom>
          <a:solidFill>
            <a:srgbClr val="FF0179"/>
          </a:solidFill>
          <a:ln>
            <a:noFill/>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18" name="Straight Connector 46"/>
          <p:cNvSpPr/>
          <p:nvPr userDrawn="1"/>
        </p:nvSpPr>
        <p:spPr>
          <a:xfrm>
            <a:off x="317621" y="2422328"/>
            <a:ext cx="1498156" cy="3"/>
          </a:xfrm>
          <a:prstGeom prst="line">
            <a:avLst/>
          </a:prstGeom>
          <a:ln>
            <a:solidFill>
              <a:srgbClr val="004494"/>
            </a:solidFill>
          </a:ln>
        </p:spPr>
        <p:txBody>
          <a:bodyPr lIns="45718" tIns="45718" rIns="45718" bIns="45718"/>
          <a:lstStyle/>
          <a:p>
            <a:endParaRPr/>
          </a:p>
        </p:txBody>
      </p:sp>
      <p:sp>
        <p:nvSpPr>
          <p:cNvPr id="19" name="Oval 47"/>
          <p:cNvSpPr/>
          <p:nvPr userDrawn="1"/>
        </p:nvSpPr>
        <p:spPr>
          <a:xfrm>
            <a:off x="1056472" y="2381756"/>
            <a:ext cx="81147" cy="81147"/>
          </a:xfrm>
          <a:prstGeom prst="ellipse">
            <a:avLst/>
          </a:prstGeom>
          <a:solidFill>
            <a:srgbClr val="004494"/>
          </a:solidFill>
          <a:ln>
            <a:no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p>
        </p:txBody>
      </p:sp>
      <p:sp>
        <p:nvSpPr>
          <p:cNvPr id="20" name="Text Placeholder 12"/>
          <p:cNvSpPr>
            <a:spLocks noGrp="1" noChangeAspect="1"/>
          </p:cNvSpPr>
          <p:nvPr>
            <p:ph type="body" sz="quarter" idx="73" hasCustomPrompt="1"/>
          </p:nvPr>
        </p:nvSpPr>
        <p:spPr>
          <a:xfrm>
            <a:off x="802498" y="1650888"/>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1" name="Text Placeholder 12"/>
          <p:cNvSpPr>
            <a:spLocks noGrp="1" noChangeAspect="1"/>
          </p:cNvSpPr>
          <p:nvPr>
            <p:ph type="body" sz="quarter" idx="74" hasCustomPrompt="1"/>
          </p:nvPr>
        </p:nvSpPr>
        <p:spPr>
          <a:xfrm>
            <a:off x="7204292" y="1650888"/>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2" name="Text Placeholder 12"/>
          <p:cNvSpPr>
            <a:spLocks noGrp="1" noChangeAspect="1"/>
          </p:cNvSpPr>
          <p:nvPr>
            <p:ph type="body" sz="quarter" idx="75" hasCustomPrompt="1"/>
          </p:nvPr>
        </p:nvSpPr>
        <p:spPr>
          <a:xfrm>
            <a:off x="3645842" y="1650889"/>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4" name="Text Placeholder 12"/>
          <p:cNvSpPr>
            <a:spLocks noGrp="1" noChangeAspect="1"/>
          </p:cNvSpPr>
          <p:nvPr>
            <p:ph type="body" sz="quarter" idx="77" hasCustomPrompt="1"/>
          </p:nvPr>
        </p:nvSpPr>
        <p:spPr>
          <a:xfrm>
            <a:off x="10022927" y="1650888"/>
            <a:ext cx="589091" cy="589091"/>
          </a:xfrm>
          <a:prstGeom prst="ellipse">
            <a:avLst/>
          </a:prstGeom>
          <a:solidFill>
            <a:schemeClr val="bg1"/>
          </a:solidFill>
        </p:spPr>
        <p:txBody>
          <a:bodyPr anchor="ctr">
            <a:noAutofit/>
          </a:bodyPr>
          <a:lstStyle>
            <a:lvl1pPr marL="0" indent="0" algn="ctr">
              <a:buNone/>
              <a:defRPr sz="1000"/>
            </a:lvl1pPr>
          </a:lstStyle>
          <a:p>
            <a:pPr lvl="0"/>
            <a:r>
              <a:rPr lang="en-US"/>
              <a:t>Icon here</a:t>
            </a:r>
            <a:endParaRPr lang="pt-PT"/>
          </a:p>
        </p:txBody>
      </p:sp>
      <p:sp>
        <p:nvSpPr>
          <p:cNvPr id="25" name="Text Placeholder 25"/>
          <p:cNvSpPr>
            <a:spLocks noGrp="1"/>
          </p:cNvSpPr>
          <p:nvPr>
            <p:ph type="body" sz="quarter" idx="71" hasCustomPrompt="1"/>
          </p:nvPr>
        </p:nvSpPr>
        <p:spPr>
          <a:xfrm>
            <a:off x="339529"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4494"/>
                </a:solidFill>
              </a:defRPr>
            </a:lvl1pPr>
          </a:lstStyle>
          <a:p>
            <a:r>
              <a:rPr lang="pt-PT" err="1"/>
              <a:t>Text</a:t>
            </a:r>
            <a:endParaRPr lang="pt-PT"/>
          </a:p>
        </p:txBody>
      </p:sp>
      <p:sp>
        <p:nvSpPr>
          <p:cNvPr id="26" name="Text Placeholder 25"/>
          <p:cNvSpPr>
            <a:spLocks noGrp="1"/>
          </p:cNvSpPr>
          <p:nvPr>
            <p:ph type="body" sz="quarter" idx="78" hasCustomPrompt="1"/>
          </p:nvPr>
        </p:nvSpPr>
        <p:spPr>
          <a:xfrm>
            <a:off x="3182872"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B3EF"/>
                </a:solidFill>
              </a:defRPr>
            </a:lvl1pPr>
          </a:lstStyle>
          <a:p>
            <a:r>
              <a:rPr lang="pt-PT" err="1"/>
              <a:t>Text</a:t>
            </a:r>
            <a:endParaRPr lang="pt-PT"/>
          </a:p>
        </p:txBody>
      </p:sp>
      <p:sp>
        <p:nvSpPr>
          <p:cNvPr id="27" name="Text Placeholder 25"/>
          <p:cNvSpPr>
            <a:spLocks noGrp="1"/>
          </p:cNvSpPr>
          <p:nvPr>
            <p:ph type="body" sz="quarter" idx="79" hasCustomPrompt="1"/>
          </p:nvPr>
        </p:nvSpPr>
        <p:spPr>
          <a:xfrm>
            <a:off x="6741322"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B2E8FA"/>
                </a:solidFill>
              </a:defRPr>
            </a:lvl1pPr>
          </a:lstStyle>
          <a:p>
            <a:r>
              <a:rPr lang="pt-PT" err="1"/>
              <a:t>Text</a:t>
            </a:r>
            <a:endParaRPr lang="pt-PT"/>
          </a:p>
        </p:txBody>
      </p:sp>
      <p:sp>
        <p:nvSpPr>
          <p:cNvPr id="28" name="Text Placeholder 25"/>
          <p:cNvSpPr>
            <a:spLocks noGrp="1"/>
          </p:cNvSpPr>
          <p:nvPr>
            <p:ph type="body" sz="quarter" idx="80" hasCustomPrompt="1"/>
          </p:nvPr>
        </p:nvSpPr>
        <p:spPr>
          <a:xfrm>
            <a:off x="9574596" y="2604678"/>
            <a:ext cx="1515030" cy="250855"/>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FF0179"/>
                </a:solidFill>
              </a:defRPr>
            </a:lvl1pPr>
          </a:lstStyle>
          <a:p>
            <a:r>
              <a:rPr lang="pt-PT" err="1"/>
              <a:t>Text</a:t>
            </a:r>
            <a:endParaRPr lang="pt-PT"/>
          </a:p>
        </p:txBody>
      </p:sp>
      <p:sp>
        <p:nvSpPr>
          <p:cNvPr id="29" name="Text Placeholder 25"/>
          <p:cNvSpPr>
            <a:spLocks noGrp="1"/>
          </p:cNvSpPr>
          <p:nvPr>
            <p:ph type="body" sz="quarter" idx="81" hasCustomPrompt="1"/>
          </p:nvPr>
        </p:nvSpPr>
        <p:spPr>
          <a:xfrm>
            <a:off x="6202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0" name="Text Placeholder 25"/>
          <p:cNvSpPr>
            <a:spLocks noGrp="1"/>
          </p:cNvSpPr>
          <p:nvPr>
            <p:ph type="body" sz="quarter" idx="82" hasCustomPrompt="1"/>
          </p:nvPr>
        </p:nvSpPr>
        <p:spPr>
          <a:xfrm>
            <a:off x="354677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1" name="Text Placeholder 25"/>
          <p:cNvSpPr>
            <a:spLocks noGrp="1"/>
          </p:cNvSpPr>
          <p:nvPr>
            <p:ph type="body" sz="quarter" idx="83" hasCustomPrompt="1"/>
          </p:nvPr>
        </p:nvSpPr>
        <p:spPr>
          <a:xfrm>
            <a:off x="501005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2" name="Text Placeholder 25"/>
          <p:cNvSpPr>
            <a:spLocks noGrp="1"/>
          </p:cNvSpPr>
          <p:nvPr>
            <p:ph type="body" sz="quarter" idx="84" hasCustomPrompt="1"/>
          </p:nvPr>
        </p:nvSpPr>
        <p:spPr>
          <a:xfrm>
            <a:off x="64733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004494"/>
                </a:solidFill>
              </a:defRPr>
            </a:lvl1pPr>
          </a:lstStyle>
          <a:p>
            <a:r>
              <a:rPr lang="pt-PT" err="1"/>
              <a:t>Text</a:t>
            </a:r>
            <a:r>
              <a:rPr lang="pt-PT"/>
              <a:t> </a:t>
            </a:r>
            <a:r>
              <a:rPr lang="pt-PT" err="1"/>
              <a:t>here</a:t>
            </a:r>
            <a:endParaRPr lang="pt-PT"/>
          </a:p>
        </p:txBody>
      </p:sp>
      <p:sp>
        <p:nvSpPr>
          <p:cNvPr id="33" name="Text Placeholder 25"/>
          <p:cNvSpPr>
            <a:spLocks noGrp="1"/>
          </p:cNvSpPr>
          <p:nvPr>
            <p:ph type="body" sz="quarter" idx="85" hasCustomPrompt="1"/>
          </p:nvPr>
        </p:nvSpPr>
        <p:spPr>
          <a:xfrm>
            <a:off x="79366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004494"/>
                </a:solidFill>
              </a:defRPr>
            </a:lvl1pPr>
          </a:lstStyle>
          <a:p>
            <a:r>
              <a:rPr lang="pt-PT" err="1"/>
              <a:t>Text</a:t>
            </a:r>
            <a:r>
              <a:rPr lang="pt-PT"/>
              <a:t> </a:t>
            </a:r>
            <a:r>
              <a:rPr lang="pt-PT" err="1"/>
              <a:t>here</a:t>
            </a:r>
            <a:endParaRPr lang="pt-PT"/>
          </a:p>
        </p:txBody>
      </p:sp>
      <p:sp>
        <p:nvSpPr>
          <p:cNvPr id="34" name="Text Placeholder 25"/>
          <p:cNvSpPr>
            <a:spLocks noGrp="1"/>
          </p:cNvSpPr>
          <p:nvPr>
            <p:ph type="body" sz="quarter" idx="86" hasCustomPrompt="1"/>
          </p:nvPr>
        </p:nvSpPr>
        <p:spPr>
          <a:xfrm>
            <a:off x="9484205" y="3276607"/>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5" name="Text Placeholder 25"/>
          <p:cNvSpPr>
            <a:spLocks noGrp="1"/>
          </p:cNvSpPr>
          <p:nvPr>
            <p:ph type="body" sz="quarter" idx="87" hasCustomPrompt="1"/>
          </p:nvPr>
        </p:nvSpPr>
        <p:spPr>
          <a:xfrm>
            <a:off x="9484205" y="4792268"/>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6" name="Text Placeholder 25"/>
          <p:cNvSpPr>
            <a:spLocks noGrp="1"/>
          </p:cNvSpPr>
          <p:nvPr>
            <p:ph type="body" sz="quarter" idx="88" hasCustomPrompt="1"/>
          </p:nvPr>
        </p:nvSpPr>
        <p:spPr>
          <a:xfrm>
            <a:off x="20835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cxnSp>
        <p:nvCxnSpPr>
          <p:cNvPr id="41" name="Straight Connector 40">
            <a:extLst>
              <a:ext uri="{FF2B5EF4-FFF2-40B4-BE49-F238E27FC236}">
                <a16:creationId xmlns:a16="http://schemas.microsoft.com/office/drawing/2014/main" id="{20A9CC26-F8DC-2841-818F-2A14E0FBE998}"/>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511E2E29-B33D-2745-B206-F7F08BD91FB3}"/>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523886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s&amp;Flows Slide 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Parallelogram 1">
            <a:extLst>
              <a:ext uri="{FF2B5EF4-FFF2-40B4-BE49-F238E27FC236}">
                <a16:creationId xmlns:a16="http://schemas.microsoft.com/office/drawing/2014/main" id="{A48BB177-5625-3A49-8952-1E7D347C037D}"/>
              </a:ext>
            </a:extLst>
          </p:cNvPr>
          <p:cNvSpPr/>
          <p:nvPr userDrawn="1"/>
        </p:nvSpPr>
        <p:spPr>
          <a:xfrm>
            <a:off x="9225187" y="4681235"/>
            <a:ext cx="2551613" cy="1374747"/>
          </a:xfrm>
          <a:custGeom>
            <a:avLst/>
            <a:gdLst>
              <a:gd name="connsiteX0" fmla="*/ 0 w 21843"/>
              <a:gd name="connsiteY0" fmla="*/ 21600 h 21600"/>
              <a:gd name="connsiteX1" fmla="*/ 1118 w 21843"/>
              <a:gd name="connsiteY1" fmla="*/ 0 h 21600"/>
              <a:gd name="connsiteX2" fmla="*/ 21843 w 21843"/>
              <a:gd name="connsiteY2" fmla="*/ 0 h 21600"/>
              <a:gd name="connsiteX3" fmla="*/ 17810 w 21843"/>
              <a:gd name="connsiteY3" fmla="*/ 21600 h 21600"/>
              <a:gd name="connsiteX4" fmla="*/ 0 w 21843"/>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3" h="21600" extrusionOk="0">
                <a:moveTo>
                  <a:pt x="0" y="21600"/>
                </a:moveTo>
                <a:cubicBezTo>
                  <a:pt x="373" y="14400"/>
                  <a:pt x="745" y="7200"/>
                  <a:pt x="1118" y="0"/>
                </a:cubicBezTo>
                <a:lnTo>
                  <a:pt x="21843" y="0"/>
                </a:lnTo>
                <a:lnTo>
                  <a:pt x="17810" y="21600"/>
                </a:lnTo>
                <a:lnTo>
                  <a:pt x="0" y="21600"/>
                </a:lnTo>
                <a:close/>
              </a:path>
            </a:pathLst>
          </a:custGeom>
          <a:solidFill>
            <a:srgbClr val="FF0179"/>
          </a:solidFill>
          <a:ln>
            <a:solidFill>
              <a:srgbClr val="3C87C1"/>
            </a:solidFill>
            <a:prstDash val="dash"/>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41" name="Parallelogram 1">
            <a:extLst>
              <a:ext uri="{FF2B5EF4-FFF2-40B4-BE49-F238E27FC236}">
                <a16:creationId xmlns:a16="http://schemas.microsoft.com/office/drawing/2014/main" id="{454480BC-1A6D-9F43-A825-2D1ACA599CF9}"/>
              </a:ext>
            </a:extLst>
          </p:cNvPr>
          <p:cNvSpPr/>
          <p:nvPr userDrawn="1"/>
        </p:nvSpPr>
        <p:spPr>
          <a:xfrm flipV="1">
            <a:off x="9211052" y="3166434"/>
            <a:ext cx="2565748" cy="1373026"/>
          </a:xfrm>
          <a:custGeom>
            <a:avLst/>
            <a:gdLst>
              <a:gd name="connsiteX0" fmla="*/ 0 w 22207"/>
              <a:gd name="connsiteY0" fmla="*/ 21600 h 21600"/>
              <a:gd name="connsiteX1" fmla="*/ 1482 w 22207"/>
              <a:gd name="connsiteY1" fmla="*/ 0 h 21600"/>
              <a:gd name="connsiteX2" fmla="*/ 22207 w 22207"/>
              <a:gd name="connsiteY2" fmla="*/ 0 h 21600"/>
              <a:gd name="connsiteX3" fmla="*/ 18174 w 22207"/>
              <a:gd name="connsiteY3" fmla="*/ 21600 h 21600"/>
              <a:gd name="connsiteX4" fmla="*/ 0 w 22207"/>
              <a:gd name="connsiteY4" fmla="*/ 21600 h 21600"/>
              <a:gd name="connsiteX0" fmla="*/ 0 w 21964"/>
              <a:gd name="connsiteY0" fmla="*/ 21488 h 21600"/>
              <a:gd name="connsiteX1" fmla="*/ 1239 w 21964"/>
              <a:gd name="connsiteY1" fmla="*/ 0 h 21600"/>
              <a:gd name="connsiteX2" fmla="*/ 21964 w 21964"/>
              <a:gd name="connsiteY2" fmla="*/ 0 h 21600"/>
              <a:gd name="connsiteX3" fmla="*/ 17931 w 21964"/>
              <a:gd name="connsiteY3" fmla="*/ 21600 h 21600"/>
              <a:gd name="connsiteX4" fmla="*/ 0 w 21964"/>
              <a:gd name="connsiteY4" fmla="*/ 21488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4" h="21600" extrusionOk="0">
                <a:moveTo>
                  <a:pt x="0" y="21488"/>
                </a:moveTo>
                <a:lnTo>
                  <a:pt x="1239" y="0"/>
                </a:lnTo>
                <a:lnTo>
                  <a:pt x="21964" y="0"/>
                </a:lnTo>
                <a:lnTo>
                  <a:pt x="17931" y="21600"/>
                </a:lnTo>
                <a:lnTo>
                  <a:pt x="0" y="21488"/>
                </a:lnTo>
                <a:close/>
              </a:path>
            </a:pathLst>
          </a:custGeom>
          <a:solidFill>
            <a:srgbClr val="FF0179"/>
          </a:solidFill>
          <a:ln>
            <a:solidFill>
              <a:srgbClr val="3C87C1"/>
            </a:solidFill>
            <a:prstDash val="dash"/>
          </a:ln>
        </p:spPr>
        <p:txBody>
          <a:bodyPr lIns="45718" tIns="45718" rIns="45718" bIns="45718" anchor="ctr"/>
          <a:lstStyle/>
          <a:p>
            <a:pPr algn="ctr">
              <a:defRPr sz="1100" b="1">
                <a:solidFill>
                  <a:srgbClr val="FFFFFF"/>
                </a:solidFill>
                <a:latin typeface="EC Square Sans Pro"/>
                <a:ea typeface="EC Square Sans Pro"/>
                <a:cs typeface="EC Square Sans Pro"/>
                <a:sym typeface="EC Square Sans Pro"/>
              </a:defRPr>
            </a:pPr>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5" name="Chevron"/>
          <p:cNvSpPr/>
          <p:nvPr userDrawn="1"/>
        </p:nvSpPr>
        <p:spPr>
          <a:xfrm>
            <a:off x="3327878"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6" name="Chevron"/>
          <p:cNvSpPr/>
          <p:nvPr userDrawn="1"/>
        </p:nvSpPr>
        <p:spPr>
          <a:xfrm>
            <a:off x="4802206"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7" name="Chevron"/>
          <p:cNvSpPr/>
          <p:nvPr userDrawn="1"/>
        </p:nvSpPr>
        <p:spPr>
          <a:xfrm>
            <a:off x="1853550"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solidFill>
                  <a:srgbClr val="5088C5"/>
                </a:solidFill>
                <a:latin typeface="Verdana"/>
                <a:ea typeface="Verdana"/>
                <a:cs typeface="Verdana"/>
                <a:sym typeface="Verdana"/>
              </a:defRPr>
            </a:pPr>
            <a:endParaRPr/>
          </a:p>
        </p:txBody>
      </p:sp>
      <p:sp>
        <p:nvSpPr>
          <p:cNvPr id="8" name="Chevron"/>
          <p:cNvSpPr/>
          <p:nvPr userDrawn="1"/>
        </p:nvSpPr>
        <p:spPr>
          <a:xfrm>
            <a:off x="6276534"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a:latin typeface="Verdana"/>
                <a:ea typeface="Verdana"/>
                <a:cs typeface="Verdana"/>
                <a:sym typeface="Verdana"/>
              </a:defRPr>
            </a:pPr>
            <a:endParaRPr/>
          </a:p>
        </p:txBody>
      </p:sp>
      <p:sp>
        <p:nvSpPr>
          <p:cNvPr id="9" name="Chevron"/>
          <p:cNvSpPr/>
          <p:nvPr userDrawn="1"/>
        </p:nvSpPr>
        <p:spPr>
          <a:xfrm>
            <a:off x="7750862" y="3169896"/>
            <a:ext cx="1486817" cy="2880002"/>
          </a:xfrm>
          <a:prstGeom prst="chevron">
            <a:avLst>
              <a:gd name="adj" fmla="val 10987"/>
            </a:avLst>
          </a:prstGeom>
          <a:noFill/>
          <a:ln>
            <a:solidFill>
              <a:srgbClr val="3C87C1"/>
            </a:solidFill>
            <a:prstDash val="dash"/>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1" name="Chevron"/>
          <p:cNvSpPr/>
          <p:nvPr userDrawn="1"/>
        </p:nvSpPr>
        <p:spPr>
          <a:xfrm>
            <a:off x="379222" y="3169896"/>
            <a:ext cx="1486817" cy="2880004"/>
          </a:xfrm>
          <a:prstGeom prst="chevron">
            <a:avLst>
              <a:gd name="adj" fmla="val 10987"/>
            </a:avLst>
          </a:prstGeom>
          <a:noFill/>
          <a:ln>
            <a:solidFill>
              <a:srgbClr val="3C87C1"/>
            </a:solidFill>
            <a:prstDash val="dash"/>
          </a:ln>
        </p:spPr>
        <p:txBody>
          <a:bodyPr lIns="45718" tIns="45718" rIns="45718" bIns="45718" anchor="ctr"/>
          <a:lstStyle/>
          <a:p>
            <a:pPr algn="ctr">
              <a:defRPr sz="1200" b="1">
                <a:solidFill>
                  <a:srgbClr val="FFFFFF"/>
                </a:solidFill>
                <a:latin typeface="EC Square Sans Pro"/>
                <a:ea typeface="EC Square Sans Pro"/>
                <a:cs typeface="EC Square Sans Pro"/>
                <a:sym typeface="EC Square Sans Pro"/>
              </a:defRPr>
            </a:pPr>
            <a:endParaRPr/>
          </a:p>
        </p:txBody>
      </p:sp>
      <p:sp>
        <p:nvSpPr>
          <p:cNvPr id="12" name="Straight Connector 33"/>
          <p:cNvSpPr/>
          <p:nvPr userDrawn="1"/>
        </p:nvSpPr>
        <p:spPr>
          <a:xfrm>
            <a:off x="1845229" y="2420063"/>
            <a:ext cx="4190319" cy="3"/>
          </a:xfrm>
          <a:prstGeom prst="line">
            <a:avLst/>
          </a:prstGeom>
          <a:ln>
            <a:solidFill>
              <a:srgbClr val="FFFFFF"/>
            </a:solidFill>
          </a:ln>
        </p:spPr>
        <p:txBody>
          <a:bodyPr lIns="45718" tIns="45718" rIns="45718" bIns="45718"/>
          <a:lstStyle/>
          <a:p>
            <a:endParaRPr>
              <a:solidFill>
                <a:srgbClr val="FFFFFF"/>
              </a:solidFill>
            </a:endParaRPr>
          </a:p>
        </p:txBody>
      </p:sp>
      <p:sp>
        <p:nvSpPr>
          <p:cNvPr id="13" name="Oval 34"/>
          <p:cNvSpPr/>
          <p:nvPr userDrawn="1"/>
        </p:nvSpPr>
        <p:spPr>
          <a:xfrm>
            <a:off x="3897876" y="2382958"/>
            <a:ext cx="85027" cy="78743"/>
          </a:xfrm>
          <a:prstGeom prst="ellipse">
            <a:avLst/>
          </a:prstGeom>
          <a:solidFill>
            <a:schemeClr val="bg1"/>
          </a:solidFill>
          <a:ln>
            <a:solidFill>
              <a:srgbClr val="FFFFFF"/>
            </a:solid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14" name="Straight Connector 35"/>
          <p:cNvSpPr/>
          <p:nvPr userDrawn="1"/>
        </p:nvSpPr>
        <p:spPr>
          <a:xfrm>
            <a:off x="6059935" y="2420063"/>
            <a:ext cx="2877808" cy="3"/>
          </a:xfrm>
          <a:prstGeom prst="line">
            <a:avLst/>
          </a:prstGeom>
          <a:ln>
            <a:solidFill>
              <a:srgbClr val="FFFFFF"/>
            </a:solidFill>
          </a:ln>
        </p:spPr>
        <p:txBody>
          <a:bodyPr lIns="45718" tIns="45718" rIns="45718" bIns="45718"/>
          <a:lstStyle/>
          <a:p>
            <a:endParaRPr>
              <a:solidFill>
                <a:srgbClr val="FFFFFF"/>
              </a:solidFill>
            </a:endParaRPr>
          </a:p>
        </p:txBody>
      </p:sp>
      <p:sp>
        <p:nvSpPr>
          <p:cNvPr id="15" name="Oval 36"/>
          <p:cNvSpPr/>
          <p:nvPr userDrawn="1"/>
        </p:nvSpPr>
        <p:spPr>
          <a:xfrm>
            <a:off x="7456325" y="2382958"/>
            <a:ext cx="85027" cy="78743"/>
          </a:xfrm>
          <a:prstGeom prst="ellipse">
            <a:avLst/>
          </a:prstGeom>
          <a:solidFill>
            <a:schemeClr val="bg1"/>
          </a:solidFill>
          <a:ln>
            <a:solidFill>
              <a:srgbClr val="FFFFFF"/>
            </a:solid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16" name="Straight Connector 38"/>
          <p:cNvSpPr/>
          <p:nvPr userDrawn="1"/>
        </p:nvSpPr>
        <p:spPr>
          <a:xfrm>
            <a:off x="8978779" y="2420063"/>
            <a:ext cx="2677389" cy="3"/>
          </a:xfrm>
          <a:prstGeom prst="line">
            <a:avLst/>
          </a:prstGeom>
          <a:ln>
            <a:solidFill>
              <a:srgbClr val="FFFFFF"/>
            </a:solidFill>
          </a:ln>
        </p:spPr>
        <p:txBody>
          <a:bodyPr lIns="45718" tIns="45718" rIns="45718" bIns="45718"/>
          <a:lstStyle/>
          <a:p>
            <a:endParaRPr>
              <a:solidFill>
                <a:srgbClr val="FFFFFF"/>
              </a:solidFill>
            </a:endParaRPr>
          </a:p>
        </p:txBody>
      </p:sp>
      <p:sp>
        <p:nvSpPr>
          <p:cNvPr id="17" name="Oval 39"/>
          <p:cNvSpPr/>
          <p:nvPr userDrawn="1"/>
        </p:nvSpPr>
        <p:spPr>
          <a:xfrm>
            <a:off x="10274961" y="2382958"/>
            <a:ext cx="85027" cy="78743"/>
          </a:xfrm>
          <a:prstGeom prst="ellipse">
            <a:avLst/>
          </a:prstGeom>
          <a:solidFill>
            <a:schemeClr val="bg1"/>
          </a:solidFill>
          <a:ln>
            <a:solidFill>
              <a:srgbClr val="FFFFFF"/>
            </a:solidFill>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18" name="Straight Connector 46"/>
          <p:cNvSpPr/>
          <p:nvPr userDrawn="1"/>
        </p:nvSpPr>
        <p:spPr>
          <a:xfrm>
            <a:off x="317621" y="2420063"/>
            <a:ext cx="1498156" cy="3"/>
          </a:xfrm>
          <a:prstGeom prst="line">
            <a:avLst/>
          </a:prstGeom>
          <a:ln>
            <a:solidFill>
              <a:srgbClr val="FFFFFF"/>
            </a:solidFill>
          </a:ln>
        </p:spPr>
        <p:txBody>
          <a:bodyPr lIns="45718" tIns="45718" rIns="45718" bIns="45718"/>
          <a:lstStyle/>
          <a:p>
            <a:endParaRPr>
              <a:solidFill>
                <a:srgbClr val="FFFFFF"/>
              </a:solidFill>
            </a:endParaRPr>
          </a:p>
        </p:txBody>
      </p:sp>
      <p:sp>
        <p:nvSpPr>
          <p:cNvPr id="19" name="Oval 47"/>
          <p:cNvSpPr/>
          <p:nvPr userDrawn="1"/>
        </p:nvSpPr>
        <p:spPr>
          <a:xfrm>
            <a:off x="1056472" y="2381756"/>
            <a:ext cx="81147" cy="81147"/>
          </a:xfrm>
          <a:prstGeom prst="ellipse">
            <a:avLst/>
          </a:prstGeom>
          <a:solidFill>
            <a:schemeClr val="bg1"/>
          </a:solidFill>
          <a:ln>
            <a:solidFill>
              <a:srgbClr val="FFFFFF"/>
            </a:solidFill>
            <a:miter lim="400000"/>
          </a:ln>
        </p:spPr>
        <p:txBody>
          <a:bodyPr lIns="45718" tIns="45718" rIns="45718" bIns="45718" anchor="ctr"/>
          <a:lstStyle/>
          <a:p>
            <a:pPr algn="ctr">
              <a:defRPr>
                <a:solidFill>
                  <a:srgbClr val="FFFFFF"/>
                </a:solidFill>
                <a:latin typeface="EC Square Sans Pro"/>
                <a:ea typeface="EC Square Sans Pro"/>
                <a:cs typeface="EC Square Sans Pro"/>
                <a:sym typeface="EC Square Sans Pro"/>
              </a:defRPr>
            </a:pPr>
            <a:endParaRPr>
              <a:solidFill>
                <a:srgbClr val="FFFFFF"/>
              </a:solidFill>
            </a:endParaRPr>
          </a:p>
        </p:txBody>
      </p:sp>
      <p:sp>
        <p:nvSpPr>
          <p:cNvPr id="20" name="Text Placeholder 12"/>
          <p:cNvSpPr>
            <a:spLocks noGrp="1" noChangeAspect="1"/>
          </p:cNvSpPr>
          <p:nvPr>
            <p:ph type="body" sz="quarter" idx="73" hasCustomPrompt="1"/>
          </p:nvPr>
        </p:nvSpPr>
        <p:spPr>
          <a:xfrm>
            <a:off x="802498" y="1650888"/>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1" name="Text Placeholder 12"/>
          <p:cNvSpPr>
            <a:spLocks noGrp="1" noChangeAspect="1"/>
          </p:cNvSpPr>
          <p:nvPr>
            <p:ph type="body" sz="quarter" idx="74" hasCustomPrompt="1"/>
          </p:nvPr>
        </p:nvSpPr>
        <p:spPr>
          <a:xfrm>
            <a:off x="7204292" y="1650888"/>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2" name="Text Placeholder 12"/>
          <p:cNvSpPr>
            <a:spLocks noGrp="1" noChangeAspect="1"/>
          </p:cNvSpPr>
          <p:nvPr>
            <p:ph type="body" sz="quarter" idx="75" hasCustomPrompt="1"/>
          </p:nvPr>
        </p:nvSpPr>
        <p:spPr>
          <a:xfrm>
            <a:off x="3645842" y="1650889"/>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4" name="Text Placeholder 12"/>
          <p:cNvSpPr>
            <a:spLocks noGrp="1" noChangeAspect="1"/>
          </p:cNvSpPr>
          <p:nvPr>
            <p:ph type="body" sz="quarter" idx="77" hasCustomPrompt="1"/>
          </p:nvPr>
        </p:nvSpPr>
        <p:spPr>
          <a:xfrm>
            <a:off x="10022927" y="1650888"/>
            <a:ext cx="589091" cy="589091"/>
          </a:xfrm>
          <a:prstGeom prst="ellipse">
            <a:avLst/>
          </a:prstGeom>
          <a:noFill/>
        </p:spPr>
        <p:txBody>
          <a:bodyPr anchor="ctr">
            <a:noAutofit/>
          </a:bodyPr>
          <a:lstStyle>
            <a:lvl1pPr marL="0" indent="0" algn="ctr">
              <a:buNone/>
              <a:defRPr sz="1000">
                <a:solidFill>
                  <a:srgbClr val="FFFFFF"/>
                </a:solidFill>
              </a:defRPr>
            </a:lvl1pPr>
          </a:lstStyle>
          <a:p>
            <a:pPr lvl="0"/>
            <a:r>
              <a:rPr lang="en-US"/>
              <a:t>Icon here</a:t>
            </a:r>
            <a:endParaRPr lang="pt-PT"/>
          </a:p>
        </p:txBody>
      </p:sp>
      <p:sp>
        <p:nvSpPr>
          <p:cNvPr id="25" name="Text Placeholder 25"/>
          <p:cNvSpPr>
            <a:spLocks noGrp="1"/>
          </p:cNvSpPr>
          <p:nvPr>
            <p:ph type="body" sz="quarter" idx="71" hasCustomPrompt="1"/>
          </p:nvPr>
        </p:nvSpPr>
        <p:spPr>
          <a:xfrm>
            <a:off x="339529"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6" name="Text Placeholder 25"/>
          <p:cNvSpPr>
            <a:spLocks noGrp="1"/>
          </p:cNvSpPr>
          <p:nvPr>
            <p:ph type="body" sz="quarter" idx="78" hasCustomPrompt="1"/>
          </p:nvPr>
        </p:nvSpPr>
        <p:spPr>
          <a:xfrm>
            <a:off x="3182872"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7" name="Text Placeholder 25"/>
          <p:cNvSpPr>
            <a:spLocks noGrp="1"/>
          </p:cNvSpPr>
          <p:nvPr>
            <p:ph type="body" sz="quarter" idx="79" hasCustomPrompt="1"/>
          </p:nvPr>
        </p:nvSpPr>
        <p:spPr>
          <a:xfrm>
            <a:off x="6741322"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8" name="Text Placeholder 25"/>
          <p:cNvSpPr>
            <a:spLocks noGrp="1"/>
          </p:cNvSpPr>
          <p:nvPr>
            <p:ph type="body" sz="quarter" idx="80" hasCustomPrompt="1"/>
          </p:nvPr>
        </p:nvSpPr>
        <p:spPr>
          <a:xfrm>
            <a:off x="9574596" y="2604678"/>
            <a:ext cx="1515030" cy="250855"/>
          </a:xfrm>
          <a:ln>
            <a:noFill/>
          </a:ln>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chemeClr val="bg1"/>
                </a:solidFill>
              </a:defRPr>
            </a:lvl1pPr>
          </a:lstStyle>
          <a:p>
            <a:r>
              <a:rPr lang="pt-PT" err="1"/>
              <a:t>Text</a:t>
            </a:r>
            <a:endParaRPr lang="pt-PT"/>
          </a:p>
        </p:txBody>
      </p:sp>
      <p:sp>
        <p:nvSpPr>
          <p:cNvPr id="29" name="Text Placeholder 25"/>
          <p:cNvSpPr>
            <a:spLocks noGrp="1"/>
          </p:cNvSpPr>
          <p:nvPr>
            <p:ph type="body" sz="quarter" idx="81" hasCustomPrompt="1"/>
          </p:nvPr>
        </p:nvSpPr>
        <p:spPr>
          <a:xfrm>
            <a:off x="6202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0" name="Text Placeholder 25"/>
          <p:cNvSpPr>
            <a:spLocks noGrp="1"/>
          </p:cNvSpPr>
          <p:nvPr>
            <p:ph type="body" sz="quarter" idx="82" hasCustomPrompt="1"/>
          </p:nvPr>
        </p:nvSpPr>
        <p:spPr>
          <a:xfrm>
            <a:off x="354677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1" name="Text Placeholder 25"/>
          <p:cNvSpPr>
            <a:spLocks noGrp="1"/>
          </p:cNvSpPr>
          <p:nvPr>
            <p:ph type="body" sz="quarter" idx="83" hasCustomPrompt="1"/>
          </p:nvPr>
        </p:nvSpPr>
        <p:spPr>
          <a:xfrm>
            <a:off x="501005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2" name="Text Placeholder 25"/>
          <p:cNvSpPr>
            <a:spLocks noGrp="1"/>
          </p:cNvSpPr>
          <p:nvPr>
            <p:ph type="body" sz="quarter" idx="84" hasCustomPrompt="1"/>
          </p:nvPr>
        </p:nvSpPr>
        <p:spPr>
          <a:xfrm>
            <a:off x="6473326"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3" name="Text Placeholder 25"/>
          <p:cNvSpPr>
            <a:spLocks noGrp="1"/>
          </p:cNvSpPr>
          <p:nvPr>
            <p:ph type="body" sz="quarter" idx="85" hasCustomPrompt="1"/>
          </p:nvPr>
        </p:nvSpPr>
        <p:spPr>
          <a:xfrm>
            <a:off x="79366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4" name="Text Placeholder 25"/>
          <p:cNvSpPr>
            <a:spLocks noGrp="1"/>
          </p:cNvSpPr>
          <p:nvPr>
            <p:ph type="body" sz="quarter" idx="86" hasCustomPrompt="1"/>
          </p:nvPr>
        </p:nvSpPr>
        <p:spPr>
          <a:xfrm>
            <a:off x="9484205" y="3276607"/>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5" name="Text Placeholder 25"/>
          <p:cNvSpPr>
            <a:spLocks noGrp="1"/>
          </p:cNvSpPr>
          <p:nvPr>
            <p:ph type="body" sz="quarter" idx="87" hasCustomPrompt="1"/>
          </p:nvPr>
        </p:nvSpPr>
        <p:spPr>
          <a:xfrm>
            <a:off x="9484205" y="4792268"/>
            <a:ext cx="1666534"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solidFill>
              </a:defRPr>
            </a:lvl1pPr>
          </a:lstStyle>
          <a:p>
            <a:r>
              <a:rPr lang="pt-PT" err="1"/>
              <a:t>Text</a:t>
            </a:r>
            <a:r>
              <a:rPr lang="pt-PT"/>
              <a:t> </a:t>
            </a:r>
            <a:r>
              <a:rPr lang="pt-PT" err="1"/>
              <a:t>here</a:t>
            </a:r>
            <a:endParaRPr lang="pt-PT"/>
          </a:p>
        </p:txBody>
      </p:sp>
      <p:sp>
        <p:nvSpPr>
          <p:cNvPr id="36" name="Text Placeholder 25"/>
          <p:cNvSpPr>
            <a:spLocks noGrp="1"/>
          </p:cNvSpPr>
          <p:nvPr>
            <p:ph type="body" sz="quarter" idx="88" hasCustomPrompt="1"/>
          </p:nvPr>
        </p:nvSpPr>
        <p:spPr>
          <a:xfrm>
            <a:off x="2083501" y="4033556"/>
            <a:ext cx="1034786" cy="1152680"/>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rgbClr val="C5E3F3"/>
                </a:solidFill>
              </a:defRPr>
            </a:lvl1pPr>
          </a:lstStyle>
          <a:p>
            <a:r>
              <a:rPr lang="pt-PT" err="1"/>
              <a:t>Text</a:t>
            </a:r>
            <a:r>
              <a:rPr lang="pt-PT"/>
              <a:t> </a:t>
            </a:r>
            <a:r>
              <a:rPr lang="pt-PT" err="1"/>
              <a:t>here</a:t>
            </a:r>
            <a:endParaRPr lang="pt-PT"/>
          </a:p>
        </p:txBody>
      </p:sp>
      <p:sp>
        <p:nvSpPr>
          <p:cNvPr id="3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cxnSp>
        <p:nvCxnSpPr>
          <p:cNvPr id="39" name="Straight Connector 38">
            <a:extLst>
              <a:ext uri="{FF2B5EF4-FFF2-40B4-BE49-F238E27FC236}">
                <a16:creationId xmlns:a16="http://schemas.microsoft.com/office/drawing/2014/main" id="{5EF74CAC-ECE1-BB4E-8EEE-3789BA49C3E4}"/>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6F548020-0F22-CA48-BA5D-E49AB2224EC7}"/>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78236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ver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63345-ED8D-F049-83BC-2603E5C7F8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9999" y="-33749"/>
            <a:ext cx="12311998" cy="6925498"/>
          </a:xfrm>
          <a:prstGeom prst="rect">
            <a:avLst/>
          </a:prstGeom>
        </p:spPr>
      </p:pic>
      <p:pic>
        <p:nvPicPr>
          <p:cNvPr id="6" name="Picture 5">
            <a:extLst>
              <a:ext uri="{FF2B5EF4-FFF2-40B4-BE49-F238E27FC236}">
                <a16:creationId xmlns:a16="http://schemas.microsoft.com/office/drawing/2014/main" id="{FACC9D17-A38F-0C4F-BEEF-4B1488DCFC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1" y="2851550"/>
            <a:ext cx="3154075" cy="1154901"/>
          </a:xfrm>
          <a:prstGeom prst="rect">
            <a:avLst/>
          </a:prstGeom>
        </p:spPr>
      </p:pic>
    </p:spTree>
    <p:extLst>
      <p:ext uri="{BB962C8B-B14F-4D97-AF65-F5344CB8AC3E}">
        <p14:creationId xmlns:p14="http://schemas.microsoft.com/office/powerpoint/2010/main" val="2238266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s&amp;Flows Slide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34"/>
          <p:cNvSpPr/>
          <p:nvPr userDrawn="1"/>
        </p:nvSpPr>
        <p:spPr>
          <a:xfrm rot="1560000" flipV="1">
            <a:off x="175083" y="-2176185"/>
            <a:ext cx="11841832" cy="12396427"/>
          </a:xfrm>
          <a:custGeom>
            <a:avLst/>
            <a:gdLst/>
            <a:ahLst/>
            <a:cxnLst>
              <a:cxn ang="0">
                <a:pos x="wd2" y="hd2"/>
              </a:cxn>
              <a:cxn ang="5400000">
                <a:pos x="wd2" y="hd2"/>
              </a:cxn>
              <a:cxn ang="10800000">
                <a:pos x="wd2" y="hd2"/>
              </a:cxn>
              <a:cxn ang="16200000">
                <a:pos x="wd2" y="hd2"/>
              </a:cxn>
            </a:cxnLst>
            <a:rect l="0" t="0" r="r" b="b"/>
            <a:pathLst>
              <a:path w="21581" h="21600" extrusionOk="0">
                <a:moveTo>
                  <a:pt x="0" y="0"/>
                </a:moveTo>
                <a:cubicBezTo>
                  <a:pt x="738" y="2936"/>
                  <a:pt x="1476" y="5873"/>
                  <a:pt x="4484" y="8266"/>
                </a:cubicBezTo>
                <a:cubicBezTo>
                  <a:pt x="7493" y="10659"/>
                  <a:pt x="15200" y="12137"/>
                  <a:pt x="18050" y="14360"/>
                </a:cubicBezTo>
                <a:cubicBezTo>
                  <a:pt x="20899" y="16582"/>
                  <a:pt x="21600" y="20142"/>
                  <a:pt x="21581" y="21600"/>
                </a:cubicBezTo>
              </a:path>
            </a:pathLst>
          </a:custGeom>
          <a:ln>
            <a:solidFill>
              <a:srgbClr val="B2E8FA"/>
            </a:solidFill>
            <a:prstDash val="sysDash"/>
            <a:tailEnd type="stealth"/>
          </a:ln>
        </p:spPr>
        <p:txBody>
          <a:bodyPr lIns="45718" tIns="45718" rIns="45718" bIns="45718" anchor="ctr"/>
          <a:lstStyle/>
          <a:p>
            <a:pPr algn="ctr">
              <a:defRPr sz="1100">
                <a:solidFill>
                  <a:srgbClr val="FFFFFF"/>
                </a:solidFill>
                <a:latin typeface="Arial"/>
                <a:ea typeface="Arial"/>
                <a:cs typeface="Arial"/>
                <a:sym typeface="Arial"/>
              </a:defRPr>
            </a:pPr>
            <a:endParaRPr/>
          </a:p>
        </p:txBody>
      </p:sp>
      <p:pic>
        <p:nvPicPr>
          <p:cNvPr id="42" name="Graphic 41">
            <a:extLst>
              <a:ext uri="{FF2B5EF4-FFF2-40B4-BE49-F238E27FC236}">
                <a16:creationId xmlns:a16="http://schemas.microsoft.com/office/drawing/2014/main" id="{01DD2CD5-BE6E-C048-BCCA-125BF4E6147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8342" y="3260712"/>
            <a:ext cx="1080000" cy="1080000"/>
          </a:xfrm>
          <a:prstGeom prst="rect">
            <a:avLst/>
          </a:prstGeom>
        </p:spPr>
      </p:pic>
      <p:pic>
        <p:nvPicPr>
          <p:cNvPr id="44" name="Graphic 43">
            <a:extLst>
              <a:ext uri="{FF2B5EF4-FFF2-40B4-BE49-F238E27FC236}">
                <a16:creationId xmlns:a16="http://schemas.microsoft.com/office/drawing/2014/main" id="{F76D0DD2-A769-044D-82DB-DA4950063F0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90753" y="3260712"/>
            <a:ext cx="1080000" cy="1080000"/>
          </a:xfrm>
          <a:prstGeom prst="rect">
            <a:avLst/>
          </a:prstGeom>
        </p:spPr>
      </p:pic>
      <p:pic>
        <p:nvPicPr>
          <p:cNvPr id="45" name="Graphic 44">
            <a:extLst>
              <a:ext uri="{FF2B5EF4-FFF2-40B4-BE49-F238E27FC236}">
                <a16:creationId xmlns:a16="http://schemas.microsoft.com/office/drawing/2014/main" id="{BAFFDD6E-CBDD-0E40-92EA-D6AA0B7324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76444" y="3260712"/>
            <a:ext cx="1080000" cy="1080000"/>
          </a:xfrm>
          <a:prstGeom prst="rect">
            <a:avLst/>
          </a:prstGeom>
        </p:spPr>
      </p:pic>
      <p:pic>
        <p:nvPicPr>
          <p:cNvPr id="46" name="Graphic 45">
            <a:extLst>
              <a:ext uri="{FF2B5EF4-FFF2-40B4-BE49-F238E27FC236}">
                <a16:creationId xmlns:a16="http://schemas.microsoft.com/office/drawing/2014/main" id="{99E2077B-262A-9440-8661-D582A115780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95793" y="3260712"/>
            <a:ext cx="1080000" cy="1080000"/>
          </a:xfrm>
          <a:prstGeom prst="rect">
            <a:avLst/>
          </a:prstGeom>
        </p:spPr>
      </p:pic>
      <p:pic>
        <p:nvPicPr>
          <p:cNvPr id="47" name="Graphic 46">
            <a:extLst>
              <a:ext uri="{FF2B5EF4-FFF2-40B4-BE49-F238E27FC236}">
                <a16:creationId xmlns:a16="http://schemas.microsoft.com/office/drawing/2014/main" id="{22FB946E-AD51-5B40-B685-A7DC70D6D53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1268" y="3260712"/>
            <a:ext cx="1080000" cy="1080000"/>
          </a:xfrm>
          <a:prstGeom prst="rect">
            <a:avLst/>
          </a:prstGeom>
        </p:spPr>
      </p:pic>
      <p:pic>
        <p:nvPicPr>
          <p:cNvPr id="48" name="Graphic 47">
            <a:extLst>
              <a:ext uri="{FF2B5EF4-FFF2-40B4-BE49-F238E27FC236}">
                <a16:creationId xmlns:a16="http://schemas.microsoft.com/office/drawing/2014/main" id="{ECB26BFB-B90A-A74B-945A-C26F6549A99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7827" y="3299901"/>
            <a:ext cx="1080000" cy="1080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5" name="Straight Connector 31"/>
          <p:cNvSpPr/>
          <p:nvPr userDrawn="1"/>
        </p:nvSpPr>
        <p:spPr>
          <a:xfrm>
            <a:off x="1008754" y="5024244"/>
            <a:ext cx="10174492" cy="3"/>
          </a:xfrm>
          <a:prstGeom prst="line">
            <a:avLst/>
          </a:prstGeom>
          <a:ln>
            <a:solidFill>
              <a:srgbClr val="5088C5">
                <a:alpha val="49804"/>
              </a:srgbClr>
            </a:solidFill>
            <a:prstDash val="sysDash"/>
          </a:ln>
        </p:spPr>
        <p:txBody>
          <a:bodyPr lIns="45718" tIns="45718" rIns="45718" bIns="45718"/>
          <a:lstStyle/>
          <a:p>
            <a:endParaRPr/>
          </a:p>
        </p:txBody>
      </p:sp>
      <p:sp>
        <p:nvSpPr>
          <p:cNvPr id="6" name="Straight Connector 32"/>
          <p:cNvSpPr/>
          <p:nvPr userDrawn="1"/>
        </p:nvSpPr>
        <p:spPr>
          <a:xfrm>
            <a:off x="6095998" y="5026790"/>
            <a:ext cx="4" cy="311255"/>
          </a:xfrm>
          <a:prstGeom prst="line">
            <a:avLst/>
          </a:prstGeom>
          <a:ln>
            <a:solidFill>
              <a:srgbClr val="5088C5">
                <a:alpha val="49804"/>
              </a:srgbClr>
            </a:solidFill>
            <a:prstDash val="sysDash"/>
          </a:ln>
        </p:spPr>
        <p:txBody>
          <a:bodyPr lIns="45718" tIns="45718" rIns="45718" bIns="45718"/>
          <a:lstStyle/>
          <a:p>
            <a:endParaRPr/>
          </a:p>
        </p:txBody>
      </p:sp>
      <p:sp>
        <p:nvSpPr>
          <p:cNvPr id="15" name="Straight Connector 100"/>
          <p:cNvSpPr/>
          <p:nvPr userDrawn="1"/>
        </p:nvSpPr>
        <p:spPr>
          <a:xfrm>
            <a:off x="996278" y="2940359"/>
            <a:ext cx="1381657" cy="3"/>
          </a:xfrm>
          <a:prstGeom prst="line">
            <a:avLst/>
          </a:prstGeom>
          <a:ln>
            <a:solidFill>
              <a:srgbClr val="5088C5">
                <a:alpha val="49804"/>
              </a:srgbClr>
            </a:solidFill>
            <a:prstDash val="sysDash"/>
          </a:ln>
        </p:spPr>
        <p:txBody>
          <a:bodyPr lIns="45718" tIns="45718" rIns="45718" bIns="45718"/>
          <a:lstStyle/>
          <a:p>
            <a:endParaRPr/>
          </a:p>
        </p:txBody>
      </p:sp>
      <p:sp>
        <p:nvSpPr>
          <p:cNvPr id="16" name="Straight Connector 101"/>
          <p:cNvSpPr/>
          <p:nvPr userDrawn="1"/>
        </p:nvSpPr>
        <p:spPr>
          <a:xfrm flipV="1">
            <a:off x="1687103" y="2642815"/>
            <a:ext cx="5" cy="292131"/>
          </a:xfrm>
          <a:prstGeom prst="line">
            <a:avLst/>
          </a:prstGeom>
          <a:ln>
            <a:solidFill>
              <a:srgbClr val="5088C5">
                <a:alpha val="49804"/>
              </a:srgbClr>
            </a:solidFill>
            <a:prstDash val="sysDash"/>
          </a:ln>
        </p:spPr>
        <p:txBody>
          <a:bodyPr lIns="45718" tIns="45718" rIns="45718" bIns="45718"/>
          <a:lstStyle/>
          <a:p>
            <a:endParaRPr/>
          </a:p>
        </p:txBody>
      </p:sp>
      <p:sp>
        <p:nvSpPr>
          <p:cNvPr id="18" name="Straight Connector 103"/>
          <p:cNvSpPr/>
          <p:nvPr userDrawn="1"/>
        </p:nvSpPr>
        <p:spPr>
          <a:xfrm>
            <a:off x="3187245" y="2930457"/>
            <a:ext cx="3657009" cy="3"/>
          </a:xfrm>
          <a:prstGeom prst="line">
            <a:avLst/>
          </a:prstGeom>
          <a:ln>
            <a:solidFill>
              <a:srgbClr val="5088C5">
                <a:alpha val="49804"/>
              </a:srgbClr>
            </a:solidFill>
            <a:prstDash val="sysDash"/>
          </a:ln>
        </p:spPr>
        <p:txBody>
          <a:bodyPr lIns="45718" tIns="45718" rIns="45718" bIns="45718"/>
          <a:lstStyle/>
          <a:p>
            <a:endParaRPr/>
          </a:p>
        </p:txBody>
      </p:sp>
      <p:sp>
        <p:nvSpPr>
          <p:cNvPr id="19" name="Straight Connector 104"/>
          <p:cNvSpPr/>
          <p:nvPr userDrawn="1"/>
        </p:nvSpPr>
        <p:spPr>
          <a:xfrm flipV="1">
            <a:off x="5004460" y="2629746"/>
            <a:ext cx="3" cy="292130"/>
          </a:xfrm>
          <a:prstGeom prst="line">
            <a:avLst/>
          </a:prstGeom>
          <a:ln>
            <a:solidFill>
              <a:srgbClr val="5088C5">
                <a:alpha val="49804"/>
              </a:srgbClr>
            </a:solidFill>
            <a:prstDash val="sysDash"/>
          </a:ln>
        </p:spPr>
        <p:txBody>
          <a:bodyPr lIns="45718" tIns="45718" rIns="45718" bIns="45718"/>
          <a:lstStyle/>
          <a:p>
            <a:endParaRPr/>
          </a:p>
        </p:txBody>
      </p:sp>
      <p:sp>
        <p:nvSpPr>
          <p:cNvPr id="21" name="Straight Connector 106"/>
          <p:cNvSpPr/>
          <p:nvPr userDrawn="1"/>
        </p:nvSpPr>
        <p:spPr>
          <a:xfrm>
            <a:off x="8557204" y="2939089"/>
            <a:ext cx="2739086" cy="3"/>
          </a:xfrm>
          <a:prstGeom prst="line">
            <a:avLst/>
          </a:prstGeom>
          <a:ln>
            <a:solidFill>
              <a:srgbClr val="5088C5">
                <a:alpha val="49804"/>
              </a:srgbClr>
            </a:solidFill>
            <a:prstDash val="sysDash"/>
          </a:ln>
        </p:spPr>
        <p:txBody>
          <a:bodyPr lIns="45718" tIns="45718" rIns="45718" bIns="45718"/>
          <a:lstStyle/>
          <a:p>
            <a:endParaRPr/>
          </a:p>
        </p:txBody>
      </p:sp>
      <p:sp>
        <p:nvSpPr>
          <p:cNvPr id="190" name="Straight Connector 101"/>
          <p:cNvSpPr/>
          <p:nvPr userDrawn="1"/>
        </p:nvSpPr>
        <p:spPr>
          <a:xfrm flipV="1">
            <a:off x="9923171" y="2629746"/>
            <a:ext cx="5" cy="292130"/>
          </a:xfrm>
          <a:prstGeom prst="line">
            <a:avLst/>
          </a:prstGeom>
          <a:ln>
            <a:solidFill>
              <a:srgbClr val="5088C5">
                <a:alpha val="49804"/>
              </a:srgbClr>
            </a:solidFill>
            <a:prstDash val="sysDash"/>
          </a:ln>
        </p:spPr>
        <p:txBody>
          <a:bodyPr lIns="45718" tIns="45718" rIns="45718" bIns="45718"/>
          <a:lstStyle/>
          <a:p>
            <a:endParaRPr/>
          </a:p>
        </p:txBody>
      </p:sp>
      <p:sp>
        <p:nvSpPr>
          <p:cNvPr id="192" name="Text Placeholder 4"/>
          <p:cNvSpPr>
            <a:spLocks noGrp="1"/>
          </p:cNvSpPr>
          <p:nvPr userDrawn="1">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193" name="Text Placeholder 29"/>
          <p:cNvSpPr>
            <a:spLocks noGrp="1"/>
          </p:cNvSpPr>
          <p:nvPr userDrawn="1">
            <p:ph type="body" sz="quarter" idx="54" hasCustomPrompt="1"/>
          </p:nvPr>
        </p:nvSpPr>
        <p:spPr>
          <a:xfrm>
            <a:off x="4854779" y="5360082"/>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194" name="Text Placeholder 29"/>
          <p:cNvSpPr>
            <a:spLocks noGrp="1"/>
          </p:cNvSpPr>
          <p:nvPr userDrawn="1">
            <p:ph type="body" sz="quarter" idx="59" hasCustomPrompt="1"/>
          </p:nvPr>
        </p:nvSpPr>
        <p:spPr>
          <a:xfrm>
            <a:off x="4859786" y="5635473"/>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195" name="Text Placeholder 29"/>
          <p:cNvSpPr>
            <a:spLocks noGrp="1"/>
          </p:cNvSpPr>
          <p:nvPr userDrawn="1">
            <p:ph type="body" sz="quarter" idx="60" hasCustomPrompt="1"/>
          </p:nvPr>
        </p:nvSpPr>
        <p:spPr>
          <a:xfrm>
            <a:off x="430628" y="1681713"/>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196" name="Text Placeholder 29"/>
          <p:cNvSpPr>
            <a:spLocks noGrp="1"/>
          </p:cNvSpPr>
          <p:nvPr userDrawn="1">
            <p:ph type="body" sz="quarter" idx="61" hasCustomPrompt="1"/>
          </p:nvPr>
        </p:nvSpPr>
        <p:spPr>
          <a:xfrm>
            <a:off x="435635" y="1957104"/>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197" name="Text Placeholder 29"/>
          <p:cNvSpPr>
            <a:spLocks noGrp="1"/>
          </p:cNvSpPr>
          <p:nvPr userDrawn="1">
            <p:ph type="body" sz="quarter" idx="62" hasCustomPrompt="1"/>
          </p:nvPr>
        </p:nvSpPr>
        <p:spPr>
          <a:xfrm>
            <a:off x="3756325" y="1682423"/>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198" name="Text Placeholder 29"/>
          <p:cNvSpPr>
            <a:spLocks noGrp="1"/>
          </p:cNvSpPr>
          <p:nvPr userDrawn="1">
            <p:ph type="body" sz="quarter" idx="63" hasCustomPrompt="1"/>
          </p:nvPr>
        </p:nvSpPr>
        <p:spPr>
          <a:xfrm>
            <a:off x="3761332" y="1957814"/>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199" name="Text Placeholder 29"/>
          <p:cNvSpPr>
            <a:spLocks noGrp="1"/>
          </p:cNvSpPr>
          <p:nvPr userDrawn="1">
            <p:ph type="body" sz="quarter" idx="64" hasCustomPrompt="1"/>
          </p:nvPr>
        </p:nvSpPr>
        <p:spPr>
          <a:xfrm>
            <a:off x="8670609" y="1681976"/>
            <a:ext cx="2506683" cy="269553"/>
          </a:xfrm>
        </p:spPr>
        <p:txBody>
          <a:bodyPr>
            <a:noAutofit/>
          </a:bodyPr>
          <a:lstStyle>
            <a:lvl1pPr marL="0" indent="0" algn="ctr">
              <a:buNone/>
              <a:defRPr sz="1200" b="1" baseline="0">
                <a:solidFill>
                  <a:srgbClr val="FF0179"/>
                </a:solidFill>
              </a:defRPr>
            </a:lvl1pPr>
          </a:lstStyle>
          <a:p>
            <a:pPr lvl="0"/>
            <a:r>
              <a:rPr lang="pt-PT" err="1"/>
              <a:t>Text</a:t>
            </a:r>
            <a:endParaRPr lang="pt-PT"/>
          </a:p>
        </p:txBody>
      </p:sp>
      <p:sp>
        <p:nvSpPr>
          <p:cNvPr id="200" name="Text Placeholder 29"/>
          <p:cNvSpPr>
            <a:spLocks noGrp="1"/>
          </p:cNvSpPr>
          <p:nvPr userDrawn="1">
            <p:ph type="body" sz="quarter" idx="65" hasCustomPrompt="1"/>
          </p:nvPr>
        </p:nvSpPr>
        <p:spPr>
          <a:xfrm>
            <a:off x="8675616" y="1957367"/>
            <a:ext cx="2506683" cy="597650"/>
          </a:xfrm>
        </p:spPr>
        <p:txBody>
          <a:bodyPr>
            <a:noAutofit/>
          </a:bodyPr>
          <a:lstStyle>
            <a:lvl1pPr marL="0" marR="0" indent="0" algn="ctr" defTabSz="1219168" rtl="0" eaLnBrk="1" fontAlgn="auto" latinLnBrk="0" hangingPunct="1">
              <a:lnSpc>
                <a:spcPct val="90000"/>
              </a:lnSpc>
              <a:spcBef>
                <a:spcPts val="600"/>
              </a:spcBef>
              <a:spcAft>
                <a:spcPts val="0"/>
              </a:spcAft>
              <a:buClrTx/>
              <a:buSzTx/>
              <a:buFont typeface="Arial" panose="020B0604020202020204" pitchFamily="34" charset="0"/>
              <a:buNone/>
              <a:tabLst/>
              <a:defRPr sz="1000" b="0" baseline="0">
                <a:solidFill>
                  <a:srgbClr val="FFFFFF"/>
                </a:solidFill>
                <a:latin typeface="Verdana"/>
                <a:ea typeface="Verdana"/>
                <a:sym typeface="Verdana"/>
              </a:defRPr>
            </a:lvl1pPr>
          </a:lstStyle>
          <a:p>
            <a:pPr algn="ctr" defTabSz="1219168">
              <a:spcBef>
                <a:spcPts val="600"/>
              </a:spcBef>
              <a:defRPr sz="1000">
                <a:solidFill>
                  <a:srgbClr val="FFFFFF"/>
                </a:solidFill>
                <a:latin typeface="Verdana"/>
                <a:ea typeface="Verdana"/>
                <a:cs typeface="Verdana"/>
                <a:sym typeface="Verdana"/>
              </a:defRPr>
            </a:pPr>
            <a:r>
              <a:rPr lang="pt-PT" err="1"/>
              <a:t>Sed</a:t>
            </a:r>
            <a:r>
              <a:rPr lang="pt-PT"/>
              <a:t> ut </a:t>
            </a:r>
            <a:r>
              <a:rPr lang="pt-PT" err="1"/>
              <a:t>perspiciatis</a:t>
            </a:r>
            <a:r>
              <a:rPr lang="pt-PT"/>
              <a:t> </a:t>
            </a:r>
            <a:r>
              <a:rPr lang="pt-PT" err="1"/>
              <a:t>unde</a:t>
            </a:r>
            <a:r>
              <a:rPr lang="pt-PT"/>
              <a:t> </a:t>
            </a:r>
            <a:r>
              <a:rPr lang="pt-PT" err="1"/>
              <a:t>omnis</a:t>
            </a:r>
            <a:r>
              <a:rPr lang="pt-PT"/>
              <a:t> </a:t>
            </a:r>
            <a:r>
              <a:rPr lang="pt-PT" err="1"/>
              <a:t>iste</a:t>
            </a:r>
            <a:r>
              <a:rPr lang="pt-PT"/>
              <a:t> </a:t>
            </a:r>
            <a:r>
              <a:rPr lang="pt-PT" err="1"/>
              <a:t>natus</a:t>
            </a:r>
            <a:r>
              <a:rPr lang="pt-PT"/>
              <a:t> error </a:t>
            </a:r>
            <a:r>
              <a:rPr lang="pt-PT" err="1"/>
              <a:t>sit</a:t>
            </a:r>
            <a:r>
              <a:rPr lang="pt-PT"/>
              <a:t> </a:t>
            </a:r>
            <a:r>
              <a:rPr lang="pt-PT" err="1"/>
              <a:t>voluptatem</a:t>
            </a:r>
            <a:r>
              <a:rPr lang="pt-PT"/>
              <a:t> </a:t>
            </a:r>
            <a:r>
              <a:rPr lang="pt-PT" err="1"/>
              <a:t>accusantium</a:t>
            </a:r>
            <a:r>
              <a:rPr lang="pt-PT"/>
              <a:t> </a:t>
            </a:r>
            <a:r>
              <a:rPr lang="pt-PT" err="1"/>
              <a:t>doloremque</a:t>
            </a:r>
            <a:r>
              <a:rPr lang="pt-PT"/>
              <a:t> </a:t>
            </a:r>
            <a:r>
              <a:rPr lang="pt-PT" err="1"/>
              <a:t>laudantium</a:t>
            </a:r>
            <a:r>
              <a:rPr lang="pt-PT"/>
              <a:t>, </a:t>
            </a:r>
            <a:r>
              <a:rPr lang="pt-PT" err="1"/>
              <a:t>totam</a:t>
            </a:r>
            <a:r>
              <a:rPr lang="pt-PT"/>
              <a:t> rem </a:t>
            </a:r>
            <a:r>
              <a:rPr lang="pt-PT" err="1"/>
              <a:t>aperiam</a:t>
            </a:r>
            <a:r>
              <a:rPr lang="pt-PT"/>
              <a:t>.</a:t>
            </a:r>
          </a:p>
        </p:txBody>
      </p:sp>
      <p:sp>
        <p:nvSpPr>
          <p:cNvPr id="201" name="Text Placeholder 12"/>
          <p:cNvSpPr>
            <a:spLocks noGrp="1" noChangeAspect="1"/>
          </p:cNvSpPr>
          <p:nvPr>
            <p:ph type="body" sz="quarter" idx="73" hasCustomPrompt="1"/>
          </p:nvPr>
        </p:nvSpPr>
        <p:spPr>
          <a:xfrm>
            <a:off x="1325789" y="3408672"/>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2" name="Text Placeholder 12"/>
          <p:cNvSpPr>
            <a:spLocks noGrp="1" noChangeAspect="1"/>
          </p:cNvSpPr>
          <p:nvPr>
            <p:ph type="body" sz="quarter" idx="74" hasCustomPrompt="1"/>
          </p:nvPr>
        </p:nvSpPr>
        <p:spPr>
          <a:xfrm>
            <a:off x="3309399" y="339899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3" name="Text Placeholder 12"/>
          <p:cNvSpPr>
            <a:spLocks noGrp="1" noChangeAspect="1"/>
          </p:cNvSpPr>
          <p:nvPr>
            <p:ph type="body" sz="quarter" idx="75" hasCustomPrompt="1"/>
          </p:nvPr>
        </p:nvSpPr>
        <p:spPr>
          <a:xfrm>
            <a:off x="4649397" y="339899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4" name="Text Placeholder 12"/>
          <p:cNvSpPr>
            <a:spLocks noGrp="1" noChangeAspect="1"/>
          </p:cNvSpPr>
          <p:nvPr>
            <p:ph type="body" sz="quarter" idx="76" hasCustomPrompt="1"/>
          </p:nvPr>
        </p:nvSpPr>
        <p:spPr>
          <a:xfrm>
            <a:off x="5991635" y="339899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5" name="Text Placeholder 12"/>
          <p:cNvSpPr>
            <a:spLocks noGrp="1" noChangeAspect="1"/>
          </p:cNvSpPr>
          <p:nvPr>
            <p:ph type="body" sz="quarter" idx="77" hasCustomPrompt="1"/>
          </p:nvPr>
        </p:nvSpPr>
        <p:spPr>
          <a:xfrm>
            <a:off x="8706094" y="3397459"/>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6" name="Text Placeholder 12"/>
          <p:cNvSpPr>
            <a:spLocks noGrp="1" noChangeAspect="1"/>
          </p:cNvSpPr>
          <p:nvPr>
            <p:ph type="body" sz="quarter" idx="78" hasCustomPrompt="1"/>
          </p:nvPr>
        </p:nvSpPr>
        <p:spPr>
          <a:xfrm>
            <a:off x="10030095" y="3394000"/>
            <a:ext cx="784080" cy="784080"/>
          </a:xfrm>
          <a:prstGeom prst="ellipse">
            <a:avLst/>
          </a:prstGeom>
          <a:noFill/>
        </p:spPr>
        <p:txBody>
          <a:bodyPr anchor="ctr">
            <a:noAutofit/>
          </a:bodyPr>
          <a:lstStyle>
            <a:lvl1pPr marL="0" indent="0" algn="ctr">
              <a:buNone/>
              <a:defRPr sz="1000">
                <a:solidFill>
                  <a:srgbClr val="3C87C1"/>
                </a:solidFill>
              </a:defRPr>
            </a:lvl1pPr>
          </a:lstStyle>
          <a:p>
            <a:pPr lvl="0"/>
            <a:r>
              <a:rPr lang="en-US"/>
              <a:t>Icon here</a:t>
            </a:r>
            <a:endParaRPr lang="pt-PT"/>
          </a:p>
        </p:txBody>
      </p:sp>
      <p:sp>
        <p:nvSpPr>
          <p:cNvPr id="208" name="Text Placeholder 29"/>
          <p:cNvSpPr>
            <a:spLocks noGrp="1"/>
          </p:cNvSpPr>
          <p:nvPr>
            <p:ph type="body" sz="quarter" idx="79" hasCustomPrompt="1"/>
          </p:nvPr>
        </p:nvSpPr>
        <p:spPr>
          <a:xfrm>
            <a:off x="1133135"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09" name="Text Placeholder 29"/>
          <p:cNvSpPr>
            <a:spLocks noGrp="1"/>
          </p:cNvSpPr>
          <p:nvPr>
            <p:ph type="body" sz="quarter" idx="80" hasCustomPrompt="1"/>
          </p:nvPr>
        </p:nvSpPr>
        <p:spPr>
          <a:xfrm>
            <a:off x="3116746"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0" name="Text Placeholder 29"/>
          <p:cNvSpPr>
            <a:spLocks noGrp="1"/>
          </p:cNvSpPr>
          <p:nvPr>
            <p:ph type="body" sz="quarter" idx="81" hasCustomPrompt="1"/>
          </p:nvPr>
        </p:nvSpPr>
        <p:spPr>
          <a:xfrm>
            <a:off x="4437255"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1" name="Text Placeholder 29"/>
          <p:cNvSpPr>
            <a:spLocks noGrp="1"/>
          </p:cNvSpPr>
          <p:nvPr>
            <p:ph type="body" sz="quarter" idx="82" hasCustomPrompt="1"/>
          </p:nvPr>
        </p:nvSpPr>
        <p:spPr>
          <a:xfrm>
            <a:off x="5796742"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2" name="Text Placeholder 29"/>
          <p:cNvSpPr>
            <a:spLocks noGrp="1"/>
          </p:cNvSpPr>
          <p:nvPr>
            <p:ph type="body" sz="quarter" idx="83" hasCustomPrompt="1"/>
          </p:nvPr>
        </p:nvSpPr>
        <p:spPr>
          <a:xfrm>
            <a:off x="8513441"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sp>
        <p:nvSpPr>
          <p:cNvPr id="213" name="Text Placeholder 29"/>
          <p:cNvSpPr>
            <a:spLocks noGrp="1"/>
          </p:cNvSpPr>
          <p:nvPr>
            <p:ph type="body" sz="quarter" idx="84" hasCustomPrompt="1"/>
          </p:nvPr>
        </p:nvSpPr>
        <p:spPr>
          <a:xfrm>
            <a:off x="9837441" y="4553632"/>
            <a:ext cx="1169386" cy="269553"/>
          </a:xfrm>
        </p:spPr>
        <p:txBody>
          <a:bodyPr>
            <a:noAutofit/>
          </a:bodyPr>
          <a:lstStyle>
            <a:lvl1pPr marL="0" indent="0" algn="ctr">
              <a:buNone/>
              <a:defRPr sz="1200" b="1" baseline="0">
                <a:solidFill>
                  <a:schemeClr val="bg1"/>
                </a:solidFill>
              </a:defRPr>
            </a:lvl1pPr>
          </a:lstStyle>
          <a:p>
            <a:pPr lvl="0"/>
            <a:r>
              <a:rPr lang="pt-PT" err="1"/>
              <a:t>Text</a:t>
            </a:r>
            <a:r>
              <a:rPr lang="pt-PT"/>
              <a:t> </a:t>
            </a:r>
            <a:r>
              <a:rPr lang="pt-PT" err="1"/>
              <a:t>here</a:t>
            </a:r>
            <a:endParaRPr lang="pt-PT"/>
          </a:p>
        </p:txBody>
      </p:sp>
      <p:cxnSp>
        <p:nvCxnSpPr>
          <p:cNvPr id="43" name="Straight Connector 42">
            <a:extLst>
              <a:ext uri="{FF2B5EF4-FFF2-40B4-BE49-F238E27FC236}">
                <a16:creationId xmlns:a16="http://schemas.microsoft.com/office/drawing/2014/main" id="{1F2DE810-FCC6-8440-9180-E7B1987CE279}"/>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54" name="Text Placeholder 12">
            <a:extLst>
              <a:ext uri="{FF2B5EF4-FFF2-40B4-BE49-F238E27FC236}">
                <a16:creationId xmlns:a16="http://schemas.microsoft.com/office/drawing/2014/main" id="{A54544F8-B6EE-1845-9E4D-DFCC883142C2}"/>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619002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Development Slide 23">
    <p:spTree>
      <p:nvGrpSpPr>
        <p:cNvPr id="1" name=""/>
        <p:cNvGrpSpPr/>
        <p:nvPr/>
      </p:nvGrpSpPr>
      <p:grpSpPr>
        <a:xfrm>
          <a:off x="0" y="0"/>
          <a:ext cx="0" cy="0"/>
          <a:chOff x="0" y="0"/>
          <a:chExt cx="0" cy="0"/>
        </a:xfrm>
      </p:grpSpPr>
      <p:sp>
        <p:nvSpPr>
          <p:cNvPr id="9" name="Picture Placeholder 8"/>
          <p:cNvSpPr>
            <a:spLocks noGrp="1"/>
          </p:cNvSpPr>
          <p:nvPr>
            <p:ph type="pic" sz="quarter" idx="43"/>
          </p:nvPr>
        </p:nvSpPr>
        <p:spPr>
          <a:xfrm>
            <a:off x="0" y="-4151"/>
            <a:ext cx="12192000" cy="6862152"/>
          </a:xfrm>
          <a:solidFill>
            <a:schemeClr val="accent6"/>
          </a:solidFill>
        </p:spPr>
        <p:txBody>
          <a:bodyPr/>
          <a:lstStyle/>
          <a:p>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2" name="Text Placeholder 11"/>
          <p:cNvSpPr>
            <a:spLocks noGrp="1"/>
          </p:cNvSpPr>
          <p:nvPr>
            <p:ph type="body" sz="quarter" idx="44" hasCustomPrompt="1"/>
          </p:nvPr>
        </p:nvSpPr>
        <p:spPr>
          <a:xfrm>
            <a:off x="860777" y="2373839"/>
            <a:ext cx="5685263" cy="925164"/>
          </a:xfrm>
        </p:spPr>
        <p:txBody>
          <a:bodyPr lIns="0" tIns="0" rIns="0" bIns="0">
            <a:normAutofit/>
          </a:bodyPr>
          <a:lstStyle>
            <a:lvl1pPr marL="0" indent="0">
              <a:buNone/>
              <a:defRPr sz="6600" b="1" baseline="0">
                <a:solidFill>
                  <a:srgbClr val="FF0179"/>
                </a:solidFill>
              </a:defRPr>
            </a:lvl1pPr>
          </a:lstStyle>
          <a:p>
            <a:pPr lvl="0"/>
            <a:r>
              <a:rPr lang="en-US"/>
              <a:t>Title here</a:t>
            </a:r>
            <a:endParaRPr lang="pt-PT"/>
          </a:p>
        </p:txBody>
      </p:sp>
      <p:sp>
        <p:nvSpPr>
          <p:cNvPr id="13" name="Text Placeholder 11"/>
          <p:cNvSpPr>
            <a:spLocks noGrp="1"/>
          </p:cNvSpPr>
          <p:nvPr>
            <p:ph type="body" sz="quarter" idx="45" hasCustomPrompt="1"/>
          </p:nvPr>
        </p:nvSpPr>
        <p:spPr>
          <a:xfrm>
            <a:off x="860777" y="3470451"/>
            <a:ext cx="5685263" cy="294785"/>
          </a:xfrm>
        </p:spPr>
        <p:txBody>
          <a:bodyPr lIns="0" tIns="0" rIns="0" bIns="0" anchor="ctr">
            <a:normAutofit/>
          </a:bodyPr>
          <a:lstStyle>
            <a:lvl1pPr marL="0" indent="0">
              <a:buNone/>
              <a:defRPr sz="2000" b="1" baseline="0">
                <a:solidFill>
                  <a:schemeClr val="bg1"/>
                </a:solidFill>
              </a:defRPr>
            </a:lvl1pPr>
          </a:lstStyle>
          <a:p>
            <a:pPr lvl="0"/>
            <a:r>
              <a:rPr lang="en-US"/>
              <a:t>Write and highlight key words in yellow</a:t>
            </a:r>
            <a:endParaRPr lang="pt-PT"/>
          </a:p>
        </p:txBody>
      </p:sp>
      <p:sp>
        <p:nvSpPr>
          <p:cNvPr id="14" name="Text Placeholder 11"/>
          <p:cNvSpPr>
            <a:spLocks noGrp="1"/>
          </p:cNvSpPr>
          <p:nvPr>
            <p:ph type="body" sz="quarter" idx="46" hasCustomPrompt="1"/>
          </p:nvPr>
        </p:nvSpPr>
        <p:spPr>
          <a:xfrm>
            <a:off x="860777" y="4013351"/>
            <a:ext cx="5685263" cy="294785"/>
          </a:xfrm>
        </p:spPr>
        <p:txBody>
          <a:bodyPr lIns="0" tIns="0" rIns="0" bIns="0" anchor="ctr">
            <a:normAutofit/>
          </a:bodyPr>
          <a:lstStyle>
            <a:lvl1pPr marL="0" indent="0">
              <a:buNone/>
              <a:defRPr sz="2000" b="1" baseline="0">
                <a:solidFill>
                  <a:schemeClr val="bg1"/>
                </a:solidFill>
              </a:defRPr>
            </a:lvl1pPr>
          </a:lstStyle>
          <a:p>
            <a:pPr lvl="0"/>
            <a:r>
              <a:rPr lang="en-US"/>
              <a:t>Write and highlight key words in yellow</a:t>
            </a:r>
            <a:endParaRPr lang="pt-PT"/>
          </a:p>
        </p:txBody>
      </p:sp>
      <p:sp>
        <p:nvSpPr>
          <p:cNvPr id="15" name="Text Placeholder 11"/>
          <p:cNvSpPr>
            <a:spLocks noGrp="1"/>
          </p:cNvSpPr>
          <p:nvPr>
            <p:ph type="body" sz="quarter" idx="47" hasCustomPrompt="1"/>
          </p:nvPr>
        </p:nvSpPr>
        <p:spPr>
          <a:xfrm>
            <a:off x="860777" y="4556251"/>
            <a:ext cx="5685263" cy="294785"/>
          </a:xfrm>
        </p:spPr>
        <p:txBody>
          <a:bodyPr lIns="0" tIns="0" rIns="0" bIns="0" anchor="ctr">
            <a:normAutofit/>
          </a:bodyPr>
          <a:lstStyle>
            <a:lvl1pPr marL="0" indent="0">
              <a:buNone/>
              <a:defRPr sz="2000" b="1" baseline="0">
                <a:solidFill>
                  <a:schemeClr val="bg1"/>
                </a:solidFill>
              </a:defRPr>
            </a:lvl1pPr>
          </a:lstStyle>
          <a:p>
            <a:pPr lvl="0"/>
            <a:r>
              <a:rPr lang="en-US"/>
              <a:t>Write and highlight key words in yellow</a:t>
            </a:r>
            <a:endParaRPr lang="pt-PT"/>
          </a:p>
        </p:txBody>
      </p:sp>
      <p:sp>
        <p:nvSpPr>
          <p:cNvPr id="17" name="Text Placeholder 16"/>
          <p:cNvSpPr>
            <a:spLocks noGrp="1"/>
          </p:cNvSpPr>
          <p:nvPr>
            <p:ph type="body" sz="quarter" idx="48" hasCustomPrompt="1"/>
          </p:nvPr>
        </p:nvSpPr>
        <p:spPr>
          <a:xfrm>
            <a:off x="8218449" y="1542156"/>
            <a:ext cx="3973551" cy="4183915"/>
          </a:xfrm>
          <a:solidFill>
            <a:schemeClr val="bg1"/>
          </a:solidFill>
        </p:spPr>
        <p:txBody>
          <a:bodyPr lIns="274320" tIns="640080" rIns="274320" bIns="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baseline="0"/>
            </a:lvl1pPr>
          </a:lstStyle>
          <a:p>
            <a:pPr lvl="0"/>
            <a:r>
              <a:rPr lang="pt-PT"/>
              <a:t> </a:t>
            </a:r>
          </a:p>
        </p:txBody>
      </p:sp>
      <p:sp>
        <p:nvSpPr>
          <p:cNvPr id="20" name="Text Placeholder 19"/>
          <p:cNvSpPr>
            <a:spLocks noGrp="1"/>
          </p:cNvSpPr>
          <p:nvPr>
            <p:ph type="body" sz="quarter" idx="50" hasCustomPrompt="1"/>
          </p:nvPr>
        </p:nvSpPr>
        <p:spPr>
          <a:xfrm>
            <a:off x="8225284" y="3541890"/>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22" name="Text Placeholder 21"/>
          <p:cNvSpPr>
            <a:spLocks noGrp="1"/>
          </p:cNvSpPr>
          <p:nvPr>
            <p:ph type="body" sz="quarter" idx="51" hasCustomPrompt="1"/>
          </p:nvPr>
        </p:nvSpPr>
        <p:spPr>
          <a:xfrm>
            <a:off x="8225285" y="2043871"/>
            <a:ext cx="3966716" cy="1240994"/>
          </a:xfrm>
        </p:spPr>
        <p:txBody>
          <a:bodyPr lIns="274320" rIns="274320">
            <a:noAutofit/>
          </a:bodyPr>
          <a:lstStyle>
            <a:lvl1pPr marL="0" indent="0" algn="r">
              <a:buNone/>
              <a:defRPr sz="280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endParaRPr lang="pt-PT"/>
          </a:p>
        </p:txBody>
      </p:sp>
      <p:sp>
        <p:nvSpPr>
          <p:cNvPr id="23" name="Text Placeholder 19"/>
          <p:cNvSpPr>
            <a:spLocks noGrp="1"/>
          </p:cNvSpPr>
          <p:nvPr>
            <p:ph type="body" sz="quarter" idx="52" hasCustomPrompt="1"/>
          </p:nvPr>
        </p:nvSpPr>
        <p:spPr>
          <a:xfrm>
            <a:off x="8225284" y="3846891"/>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24" name="Text Placeholder 19"/>
          <p:cNvSpPr>
            <a:spLocks noGrp="1"/>
          </p:cNvSpPr>
          <p:nvPr>
            <p:ph type="body" sz="quarter" idx="53" hasCustomPrompt="1"/>
          </p:nvPr>
        </p:nvSpPr>
        <p:spPr>
          <a:xfrm>
            <a:off x="8225284" y="4151892"/>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25" name="Text Placeholder 19"/>
          <p:cNvSpPr>
            <a:spLocks noGrp="1"/>
          </p:cNvSpPr>
          <p:nvPr>
            <p:ph type="body" sz="quarter" idx="54" hasCustomPrompt="1"/>
          </p:nvPr>
        </p:nvSpPr>
        <p:spPr>
          <a:xfrm>
            <a:off x="8225284" y="4456892"/>
            <a:ext cx="3973551" cy="198719"/>
          </a:xfrm>
        </p:spPr>
        <p:txBody>
          <a:bodyPr lIns="274320" rIns="27432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00B3EF"/>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endParaRPr lang="pt-PT"/>
          </a:p>
          <a:p>
            <a:pPr lvl="0"/>
            <a:endParaRPr lang="pt-PT"/>
          </a:p>
        </p:txBody>
      </p:sp>
      <p:sp>
        <p:nvSpPr>
          <p:cNvPr id="16" name="Text Placeholder 12">
            <a:extLst>
              <a:ext uri="{FF2B5EF4-FFF2-40B4-BE49-F238E27FC236}">
                <a16:creationId xmlns:a16="http://schemas.microsoft.com/office/drawing/2014/main" id="{E84110DA-AD30-A649-8762-F9FD88D50B1A}"/>
              </a:ext>
            </a:extLst>
          </p:cNvPr>
          <p:cNvSpPr>
            <a:spLocks noGrp="1" noChangeAspect="1"/>
          </p:cNvSpPr>
          <p:nvPr>
            <p:ph type="body" sz="quarter" idx="15" hasCustomPrompt="1"/>
          </p:nvPr>
        </p:nvSpPr>
        <p:spPr>
          <a:xfrm>
            <a:off x="11172715" y="6240998"/>
            <a:ext cx="654894" cy="324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678284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B&amp;Mockups Slide 1">
    <p:spTree>
      <p:nvGrpSpPr>
        <p:cNvPr id="1" name=""/>
        <p:cNvGrpSpPr/>
        <p:nvPr/>
      </p:nvGrpSpPr>
      <p:grpSpPr>
        <a:xfrm>
          <a:off x="0" y="0"/>
          <a:ext cx="0" cy="0"/>
          <a:chOff x="0" y="0"/>
          <a:chExt cx="0" cy="0"/>
        </a:xfrm>
      </p:grpSpPr>
      <p:sp>
        <p:nvSpPr>
          <p:cNvPr id="7" name="Rectangle 6"/>
          <p:cNvSpPr/>
          <p:nvPr userDrawn="1"/>
        </p:nvSpPr>
        <p:spPr>
          <a:xfrm>
            <a:off x="6181725" y="-16852"/>
            <a:ext cx="6010275" cy="6874852"/>
          </a:xfrm>
          <a:prstGeom prst="rect">
            <a:avLst/>
          </a:prstGeom>
          <a:blipFill>
            <a:blip r:embed="rId2" cstate="email">
              <a:extLst>
                <a:ext uri="{28A0092B-C50C-407E-A947-70E740481C1C}">
                  <a14:useLocalDpi xmlns:a14="http://schemas.microsoft.com/office/drawing/2010/main"/>
                </a:ext>
              </a:extLst>
            </a:blip>
            <a:stretch>
              <a:fillRect/>
            </a:stretch>
          </a:blipFill>
          <a:ln>
            <a:solidFill>
              <a:schemeClr val="accent4">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 name="Title 1"/>
          <p:cNvSpPr>
            <a:spLocks noGrp="1"/>
          </p:cNvSpPr>
          <p:nvPr>
            <p:ph type="title" hasCustomPrompt="1"/>
          </p:nvPr>
        </p:nvSpPr>
        <p:spPr>
          <a:xfrm>
            <a:off x="838200" y="687704"/>
            <a:ext cx="5019675" cy="356432"/>
          </a:xfrm>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5018917"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25" name="Text Placeholder 29"/>
          <p:cNvSpPr>
            <a:spLocks noGrp="1"/>
          </p:cNvSpPr>
          <p:nvPr>
            <p:ph type="body" sz="quarter" idx="54" hasCustomPrompt="1"/>
          </p:nvPr>
        </p:nvSpPr>
        <p:spPr>
          <a:xfrm>
            <a:off x="7697689" y="2498701"/>
            <a:ext cx="3033086" cy="269553"/>
          </a:xfrm>
        </p:spPr>
        <p:txBody>
          <a:bodyPr>
            <a:noAutofit/>
          </a:bodyPr>
          <a:lstStyle>
            <a:lvl1pPr marL="0" indent="0" algn="ctr">
              <a:buNone/>
              <a:defRPr sz="1600" b="1" baseline="0">
                <a:solidFill>
                  <a:schemeClr val="bg1"/>
                </a:solidFill>
              </a:defRPr>
            </a:lvl1pPr>
          </a:lstStyle>
          <a:p>
            <a:pPr lvl="0"/>
            <a:r>
              <a:rPr lang="pt-PT" err="1"/>
              <a:t>Name</a:t>
            </a:r>
            <a:r>
              <a:rPr lang="pt-PT"/>
              <a:t> </a:t>
            </a:r>
            <a:r>
              <a:rPr lang="pt-PT" err="1"/>
              <a:t>Surname</a:t>
            </a:r>
            <a:endParaRPr lang="pt-PT"/>
          </a:p>
        </p:txBody>
      </p:sp>
      <p:sp>
        <p:nvSpPr>
          <p:cNvPr id="26" name="Text Placeholder 29"/>
          <p:cNvSpPr>
            <a:spLocks noGrp="1"/>
          </p:cNvSpPr>
          <p:nvPr>
            <p:ph type="body" sz="quarter" idx="76" hasCustomPrompt="1"/>
          </p:nvPr>
        </p:nvSpPr>
        <p:spPr>
          <a:xfrm>
            <a:off x="7195712" y="3240290"/>
            <a:ext cx="4037039" cy="192854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a:t>
            </a:r>
            <a:r>
              <a:rPr lang="it-IT"/>
              <a:t>sse cillum dolore eu fugiat nulla pariatur.</a:t>
            </a:r>
          </a:p>
          <a:p>
            <a:pPr lvl="0"/>
            <a:endParaRPr lang="pt-PT"/>
          </a:p>
        </p:txBody>
      </p:sp>
      <p:sp>
        <p:nvSpPr>
          <p:cNvPr id="27" name="Text Placeholder 29"/>
          <p:cNvSpPr>
            <a:spLocks noGrp="1"/>
          </p:cNvSpPr>
          <p:nvPr>
            <p:ph type="body" sz="quarter" idx="77" hasCustomPrompt="1"/>
          </p:nvPr>
        </p:nvSpPr>
        <p:spPr>
          <a:xfrm>
            <a:off x="7176772" y="5264891"/>
            <a:ext cx="4037039" cy="27048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Email:</a:t>
            </a:r>
            <a:endParaRPr lang="it-IT"/>
          </a:p>
          <a:p>
            <a:pPr lvl="0"/>
            <a:endParaRPr lang="pt-PT"/>
          </a:p>
        </p:txBody>
      </p:sp>
      <p:sp>
        <p:nvSpPr>
          <p:cNvPr id="28" name="Text Placeholder 29"/>
          <p:cNvSpPr>
            <a:spLocks noGrp="1"/>
          </p:cNvSpPr>
          <p:nvPr>
            <p:ph type="body" sz="quarter" idx="78" hasCustomPrompt="1"/>
          </p:nvPr>
        </p:nvSpPr>
        <p:spPr>
          <a:xfrm>
            <a:off x="7176771" y="5553799"/>
            <a:ext cx="4037039" cy="270488"/>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emailname@domain.com</a:t>
            </a:r>
            <a:endParaRPr lang="it-IT"/>
          </a:p>
          <a:p>
            <a:pPr lvl="0"/>
            <a:endParaRPr lang="pt-PT"/>
          </a:p>
        </p:txBody>
      </p:sp>
      <p:sp>
        <p:nvSpPr>
          <p:cNvPr id="30" name="Text Placeholder 29"/>
          <p:cNvSpPr>
            <a:spLocks noGrp="1"/>
          </p:cNvSpPr>
          <p:nvPr>
            <p:ph type="body" sz="quarter" idx="80" hasCustomPrompt="1"/>
          </p:nvPr>
        </p:nvSpPr>
        <p:spPr>
          <a:xfrm>
            <a:off x="838199" y="4338599"/>
            <a:ext cx="4107653" cy="111873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Picture Placeholder 12"/>
          <p:cNvSpPr>
            <a:spLocks noGrp="1" noChangeAspect="1"/>
          </p:cNvSpPr>
          <p:nvPr>
            <p:ph type="pic" sz="quarter" idx="82" hasCustomPrompt="1"/>
          </p:nvPr>
        </p:nvSpPr>
        <p:spPr>
          <a:xfrm>
            <a:off x="8442192" y="746310"/>
            <a:ext cx="1544077" cy="1544077"/>
          </a:xfrm>
          <a:prstGeom prst="ellipse">
            <a:avLst/>
          </a:prstGeom>
          <a:solidFill>
            <a:schemeClr val="accent6"/>
          </a:solidFill>
        </p:spPr>
        <p:txBody>
          <a:bodyPr>
            <a:normAutofit/>
          </a:bodyPr>
          <a:lstStyle>
            <a:lvl1pPr marL="0" indent="0">
              <a:buNone/>
              <a:defRPr sz="1400">
                <a:solidFill>
                  <a:schemeClr val="bg1"/>
                </a:solidFill>
              </a:defRPr>
            </a:lvl1pPr>
          </a:lstStyle>
          <a:p>
            <a:r>
              <a:rPr lang="pt-PT"/>
              <a:t>Picture </a:t>
            </a:r>
            <a:r>
              <a:rPr lang="pt-PT" err="1"/>
              <a:t>here</a:t>
            </a:r>
            <a:endParaRPr lang="pt-PT"/>
          </a:p>
        </p:txBody>
      </p:sp>
      <p:cxnSp>
        <p:nvCxnSpPr>
          <p:cNvPr id="34" name="Straight Connector 33"/>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2E4474-7D35-A640-81FD-5733DAA94A04}"/>
              </a:ext>
            </a:extLst>
          </p:cNvPr>
          <p:cNvCxnSpPr>
            <a:cxnSpLocks/>
          </p:cNvCxnSpPr>
          <p:nvPr userDrawn="1"/>
        </p:nvCxnSpPr>
        <p:spPr>
          <a:xfrm>
            <a:off x="8879093" y="3005959"/>
            <a:ext cx="670277" cy="0"/>
          </a:xfrm>
          <a:prstGeom prst="line">
            <a:avLst/>
          </a:prstGeom>
          <a:ln w="19050">
            <a:solidFill>
              <a:srgbClr val="FF0179"/>
            </a:solidFill>
          </a:ln>
        </p:spPr>
        <p:style>
          <a:lnRef idx="1">
            <a:schemeClr val="accent1"/>
          </a:lnRef>
          <a:fillRef idx="0">
            <a:schemeClr val="accent1"/>
          </a:fillRef>
          <a:effectRef idx="0">
            <a:schemeClr val="accent1"/>
          </a:effectRef>
          <a:fontRef idx="minor">
            <a:schemeClr val="tx1"/>
          </a:fontRef>
        </p:style>
      </p:cxnSp>
      <p:pic>
        <p:nvPicPr>
          <p:cNvPr id="36" name="Graphic 35">
            <a:extLst>
              <a:ext uri="{FF2B5EF4-FFF2-40B4-BE49-F238E27FC236}">
                <a16:creationId xmlns:a16="http://schemas.microsoft.com/office/drawing/2014/main" id="{9EBE20E2-3656-FF41-B780-29DA9B41985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13683" y="621726"/>
            <a:ext cx="1806003" cy="1806003"/>
          </a:xfrm>
          <a:prstGeom prst="rect">
            <a:avLst/>
          </a:prstGeom>
        </p:spPr>
      </p:pic>
      <p:sp>
        <p:nvSpPr>
          <p:cNvPr id="18" name="Text Placeholder 12">
            <a:extLst>
              <a:ext uri="{FF2B5EF4-FFF2-40B4-BE49-F238E27FC236}">
                <a16:creationId xmlns:a16="http://schemas.microsoft.com/office/drawing/2014/main" id="{6233CFF9-BE39-9949-AC7D-7D979A7C706B}"/>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6" name="Picture 5" descr="Logo&#10;&#10;Description automatically generated with medium confidence">
            <a:extLst>
              <a:ext uri="{FF2B5EF4-FFF2-40B4-BE49-F238E27FC236}">
                <a16:creationId xmlns:a16="http://schemas.microsoft.com/office/drawing/2014/main" id="{691A6470-4256-214A-A1AF-4BC1134C394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38198" y="2498701"/>
            <a:ext cx="4107653" cy="1504065"/>
          </a:xfrm>
          <a:prstGeom prst="rect">
            <a:avLst/>
          </a:prstGeom>
        </p:spPr>
      </p:pic>
    </p:spTree>
    <p:extLst>
      <p:ext uri="{BB962C8B-B14F-4D97-AF65-F5344CB8AC3E}">
        <p14:creationId xmlns:p14="http://schemas.microsoft.com/office/powerpoint/2010/main" val="1317853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B&amp;Mockups Slide 2">
    <p:spTree>
      <p:nvGrpSpPr>
        <p:cNvPr id="1" name=""/>
        <p:cNvGrpSpPr/>
        <p:nvPr/>
      </p:nvGrpSpPr>
      <p:grpSpPr>
        <a:xfrm>
          <a:off x="0" y="0"/>
          <a:ext cx="0" cy="0"/>
          <a:chOff x="0" y="0"/>
          <a:chExt cx="0" cy="0"/>
        </a:xfrm>
      </p:grpSpPr>
      <p:sp>
        <p:nvSpPr>
          <p:cNvPr id="30" name="Text Placeholder 29"/>
          <p:cNvSpPr>
            <a:spLocks noGrp="1"/>
          </p:cNvSpPr>
          <p:nvPr>
            <p:ph type="body" sz="quarter" idx="80" hasCustomPrompt="1"/>
          </p:nvPr>
        </p:nvSpPr>
        <p:spPr>
          <a:xfrm>
            <a:off x="838200" y="4243210"/>
            <a:ext cx="3336395" cy="10458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32" name="Title 1"/>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3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34" name="Text Placeholder 25"/>
          <p:cNvSpPr>
            <a:spLocks noGrp="1"/>
          </p:cNvSpPr>
          <p:nvPr>
            <p:ph type="body" sz="quarter" idx="21" hasCustomPrompt="1"/>
          </p:nvPr>
        </p:nvSpPr>
        <p:spPr>
          <a:xfrm>
            <a:off x="4905376" y="1743075"/>
            <a:ext cx="6448424" cy="309348"/>
          </a:xfrm>
        </p:spPr>
        <p:txBody>
          <a:bodyPr>
            <a:noAutofit/>
          </a:bodyPr>
          <a:lstStyle>
            <a:lvl1pPr marL="0" indent="0" algn="l">
              <a:buNone/>
              <a:defRPr sz="1800" b="1" baseline="0">
                <a:solidFill>
                  <a:srgbClr val="00B3EF"/>
                </a:solidFill>
              </a:defRPr>
            </a:lvl1pPr>
          </a:lstStyle>
          <a:p>
            <a:pPr lvl="0"/>
            <a:r>
              <a:rPr lang="pt-PT" err="1"/>
              <a:t>Text</a:t>
            </a:r>
            <a:endParaRPr lang="pt-PT"/>
          </a:p>
        </p:txBody>
      </p:sp>
      <p:sp>
        <p:nvSpPr>
          <p:cNvPr id="35" name="Text Placeholder 25"/>
          <p:cNvSpPr>
            <a:spLocks noGrp="1"/>
          </p:cNvSpPr>
          <p:nvPr>
            <p:ph type="body" sz="quarter" idx="34" hasCustomPrompt="1"/>
          </p:nvPr>
        </p:nvSpPr>
        <p:spPr>
          <a:xfrm>
            <a:off x="4905376" y="2052424"/>
            <a:ext cx="6448424" cy="8050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40" name="Text Placeholder 25"/>
          <p:cNvSpPr>
            <a:spLocks noGrp="1"/>
          </p:cNvSpPr>
          <p:nvPr>
            <p:ph type="body" sz="quarter" idx="82" hasCustomPrompt="1"/>
          </p:nvPr>
        </p:nvSpPr>
        <p:spPr>
          <a:xfrm>
            <a:off x="4905376" y="3371850"/>
            <a:ext cx="6448424" cy="309348"/>
          </a:xfrm>
        </p:spPr>
        <p:txBody>
          <a:bodyPr>
            <a:noAutofit/>
          </a:bodyPr>
          <a:lstStyle>
            <a:lvl1pPr marL="0" indent="0" algn="l">
              <a:buNone/>
              <a:defRPr sz="1800" b="1" baseline="0">
                <a:solidFill>
                  <a:srgbClr val="B2E8FA"/>
                </a:solidFill>
              </a:defRPr>
            </a:lvl1pPr>
          </a:lstStyle>
          <a:p>
            <a:pPr lvl="0"/>
            <a:r>
              <a:rPr lang="pt-PT" err="1"/>
              <a:t>Text</a:t>
            </a:r>
            <a:endParaRPr lang="pt-PT"/>
          </a:p>
        </p:txBody>
      </p:sp>
      <p:sp>
        <p:nvSpPr>
          <p:cNvPr id="41" name="Text Placeholder 25"/>
          <p:cNvSpPr>
            <a:spLocks noGrp="1"/>
          </p:cNvSpPr>
          <p:nvPr>
            <p:ph type="body" sz="quarter" idx="83" hasCustomPrompt="1"/>
          </p:nvPr>
        </p:nvSpPr>
        <p:spPr>
          <a:xfrm>
            <a:off x="4905376" y="3681199"/>
            <a:ext cx="6448424" cy="8050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42" name="Text Placeholder 25"/>
          <p:cNvSpPr>
            <a:spLocks noGrp="1"/>
          </p:cNvSpPr>
          <p:nvPr>
            <p:ph type="body" sz="quarter" idx="84" hasCustomPrompt="1"/>
          </p:nvPr>
        </p:nvSpPr>
        <p:spPr>
          <a:xfrm>
            <a:off x="4905376" y="5048250"/>
            <a:ext cx="6448424" cy="309348"/>
          </a:xfrm>
        </p:spPr>
        <p:txBody>
          <a:bodyPr>
            <a:noAutofit/>
          </a:bodyPr>
          <a:lstStyle>
            <a:lvl1pPr marL="0" indent="0" algn="l">
              <a:buNone/>
              <a:defRPr sz="1800" b="1" baseline="0">
                <a:solidFill>
                  <a:srgbClr val="FF0179"/>
                </a:solidFill>
              </a:defRPr>
            </a:lvl1pPr>
          </a:lstStyle>
          <a:p>
            <a:pPr lvl="0"/>
            <a:r>
              <a:rPr lang="pt-PT" err="1"/>
              <a:t>Text</a:t>
            </a:r>
            <a:endParaRPr lang="pt-PT"/>
          </a:p>
        </p:txBody>
      </p:sp>
      <p:sp>
        <p:nvSpPr>
          <p:cNvPr id="43" name="Text Placeholder 25"/>
          <p:cNvSpPr>
            <a:spLocks noGrp="1"/>
          </p:cNvSpPr>
          <p:nvPr>
            <p:ph type="body" sz="quarter" idx="85" hasCustomPrompt="1"/>
          </p:nvPr>
        </p:nvSpPr>
        <p:spPr>
          <a:xfrm>
            <a:off x="4905376" y="5357599"/>
            <a:ext cx="6448424" cy="8050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52" name="Slide Number Placeholder 2"/>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cxnSp>
        <p:nvCxnSpPr>
          <p:cNvPr id="16" name="Straight Connector 15">
            <a:extLst>
              <a:ext uri="{FF2B5EF4-FFF2-40B4-BE49-F238E27FC236}">
                <a16:creationId xmlns:a16="http://schemas.microsoft.com/office/drawing/2014/main" id="{3AD4223C-56F4-F241-BBD6-3A6DBA2FE57E}"/>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5054BCE8-7B41-7442-8798-7DD9DAFCE5DE}"/>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18" name="Picture 17" descr="Logo&#10;&#10;Description automatically generated with medium confidence">
            <a:extLst>
              <a:ext uri="{FF2B5EF4-FFF2-40B4-BE49-F238E27FC236}">
                <a16:creationId xmlns:a16="http://schemas.microsoft.com/office/drawing/2014/main" id="{467E9597-39EE-FF47-997F-FEA8F89583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2857500"/>
            <a:ext cx="3336395" cy="1221660"/>
          </a:xfrm>
          <a:prstGeom prst="rect">
            <a:avLst/>
          </a:prstGeom>
        </p:spPr>
      </p:pic>
    </p:spTree>
    <p:extLst>
      <p:ext uri="{BB962C8B-B14F-4D97-AF65-F5344CB8AC3E}">
        <p14:creationId xmlns:p14="http://schemas.microsoft.com/office/powerpoint/2010/main" val="345868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B&amp;Mockups Slide 3">
    <p:spTree>
      <p:nvGrpSpPr>
        <p:cNvPr id="1" name=""/>
        <p:cNvGrpSpPr/>
        <p:nvPr/>
      </p:nvGrpSpPr>
      <p:grpSpPr>
        <a:xfrm>
          <a:off x="0" y="0"/>
          <a:ext cx="0" cy="0"/>
          <a:chOff x="0" y="0"/>
          <a:chExt cx="0" cy="0"/>
        </a:xfrm>
      </p:grpSpPr>
      <p:sp>
        <p:nvSpPr>
          <p:cNvPr id="32" name="Title 1"/>
          <p:cNvSpPr>
            <a:spLocks noGrp="1"/>
          </p:cNvSpPr>
          <p:nvPr>
            <p:ph type="title" hasCustomPrompt="1"/>
          </p:nvPr>
        </p:nvSpPr>
        <p:spPr>
          <a:xfrm>
            <a:off x="838200" y="687704"/>
            <a:ext cx="10515600" cy="356432"/>
          </a:xfrm>
        </p:spPr>
        <p:txBody>
          <a:bodyPr/>
          <a:lstStyle>
            <a:lvl1pPr>
              <a:defRPr>
                <a:solidFill>
                  <a:srgbClr val="004494"/>
                </a:solidFill>
              </a:defRPr>
            </a:lvl1pPr>
          </a:lstStyle>
          <a:p>
            <a:r>
              <a:rPr lang="en-US"/>
              <a:t>Title</a:t>
            </a:r>
            <a:endParaRPr lang="pt-PT"/>
          </a:p>
        </p:txBody>
      </p:sp>
      <p:sp>
        <p:nvSpPr>
          <p:cNvPr id="33"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7" name="Text Placeholder 25"/>
          <p:cNvSpPr>
            <a:spLocks noGrp="1"/>
          </p:cNvSpPr>
          <p:nvPr>
            <p:ph type="body" sz="quarter" idx="21" hasCustomPrompt="1"/>
          </p:nvPr>
        </p:nvSpPr>
        <p:spPr>
          <a:xfrm>
            <a:off x="5322755" y="2819398"/>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8" name="Text Placeholder 25"/>
          <p:cNvSpPr>
            <a:spLocks noGrp="1"/>
          </p:cNvSpPr>
          <p:nvPr>
            <p:ph type="body" sz="quarter" idx="34" hasCustomPrompt="1"/>
          </p:nvPr>
        </p:nvSpPr>
        <p:spPr>
          <a:xfrm>
            <a:off x="5322755" y="3128747"/>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9" name="Text Placeholder 25"/>
          <p:cNvSpPr>
            <a:spLocks noGrp="1"/>
          </p:cNvSpPr>
          <p:nvPr>
            <p:ph type="body" sz="quarter" idx="82" hasCustomPrompt="1"/>
          </p:nvPr>
        </p:nvSpPr>
        <p:spPr>
          <a:xfrm>
            <a:off x="8715376" y="2819398"/>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10" name="Text Placeholder 25"/>
          <p:cNvSpPr>
            <a:spLocks noGrp="1"/>
          </p:cNvSpPr>
          <p:nvPr>
            <p:ph type="body" sz="quarter" idx="83" hasCustomPrompt="1"/>
          </p:nvPr>
        </p:nvSpPr>
        <p:spPr>
          <a:xfrm>
            <a:off x="8715376" y="3128747"/>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11" name="Text Placeholder 25"/>
          <p:cNvSpPr>
            <a:spLocks noGrp="1"/>
          </p:cNvSpPr>
          <p:nvPr>
            <p:ph type="body" sz="quarter" idx="84" hasCustomPrompt="1"/>
          </p:nvPr>
        </p:nvSpPr>
        <p:spPr>
          <a:xfrm>
            <a:off x="5322755" y="5129106"/>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12" name="Text Placeholder 25"/>
          <p:cNvSpPr>
            <a:spLocks noGrp="1"/>
          </p:cNvSpPr>
          <p:nvPr>
            <p:ph type="body" sz="quarter" idx="85" hasCustomPrompt="1"/>
          </p:nvPr>
        </p:nvSpPr>
        <p:spPr>
          <a:xfrm>
            <a:off x="5322755" y="5438455"/>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13" name="Text Placeholder 25"/>
          <p:cNvSpPr>
            <a:spLocks noGrp="1"/>
          </p:cNvSpPr>
          <p:nvPr>
            <p:ph type="body" sz="quarter" idx="86" hasCustomPrompt="1"/>
          </p:nvPr>
        </p:nvSpPr>
        <p:spPr>
          <a:xfrm>
            <a:off x="8715376" y="5129106"/>
            <a:ext cx="2638424" cy="309348"/>
          </a:xfrm>
        </p:spPr>
        <p:txBody>
          <a:bodyPr>
            <a:noAutofit/>
          </a:bodyPr>
          <a:lstStyle>
            <a:lvl1pPr marL="0" indent="0" algn="ctr">
              <a:buNone/>
              <a:defRPr sz="1800" b="1" baseline="0">
                <a:solidFill>
                  <a:srgbClr val="FF0179"/>
                </a:solidFill>
              </a:defRPr>
            </a:lvl1pPr>
          </a:lstStyle>
          <a:p>
            <a:pPr lvl="0"/>
            <a:r>
              <a:rPr lang="pt-PT" err="1"/>
              <a:t>Text</a:t>
            </a:r>
            <a:endParaRPr lang="pt-PT"/>
          </a:p>
        </p:txBody>
      </p:sp>
      <p:sp>
        <p:nvSpPr>
          <p:cNvPr id="14" name="Text Placeholder 25"/>
          <p:cNvSpPr>
            <a:spLocks noGrp="1"/>
          </p:cNvSpPr>
          <p:nvPr>
            <p:ph type="body" sz="quarter" idx="87" hasCustomPrompt="1"/>
          </p:nvPr>
        </p:nvSpPr>
        <p:spPr>
          <a:xfrm>
            <a:off x="8715376" y="5438455"/>
            <a:ext cx="2638424" cy="72692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a:t>
            </a:r>
          </a:p>
        </p:txBody>
      </p:sp>
      <p:sp>
        <p:nvSpPr>
          <p:cNvPr id="15" name="Text Placeholder 12"/>
          <p:cNvSpPr>
            <a:spLocks noGrp="1" noChangeAspect="1"/>
          </p:cNvSpPr>
          <p:nvPr>
            <p:ph type="body" sz="quarter" idx="73" hasCustomPrompt="1"/>
          </p:nvPr>
        </p:nvSpPr>
        <p:spPr>
          <a:xfrm>
            <a:off x="6210723" y="1785808"/>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16" name="Text Placeholder 12"/>
          <p:cNvSpPr>
            <a:spLocks noGrp="1" noChangeAspect="1"/>
          </p:cNvSpPr>
          <p:nvPr>
            <p:ph type="body" sz="quarter" idx="88" hasCustomPrompt="1"/>
          </p:nvPr>
        </p:nvSpPr>
        <p:spPr>
          <a:xfrm>
            <a:off x="6210723" y="4124033"/>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17" name="Text Placeholder 12"/>
          <p:cNvSpPr>
            <a:spLocks noGrp="1" noChangeAspect="1"/>
          </p:cNvSpPr>
          <p:nvPr>
            <p:ph type="body" sz="quarter" idx="89" hasCustomPrompt="1"/>
          </p:nvPr>
        </p:nvSpPr>
        <p:spPr>
          <a:xfrm>
            <a:off x="9603344" y="4124033"/>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18" name="Text Placeholder 12"/>
          <p:cNvSpPr>
            <a:spLocks noGrp="1" noChangeAspect="1"/>
          </p:cNvSpPr>
          <p:nvPr>
            <p:ph type="body" sz="quarter" idx="90" hasCustomPrompt="1"/>
          </p:nvPr>
        </p:nvSpPr>
        <p:spPr>
          <a:xfrm>
            <a:off x="9603344" y="1794787"/>
            <a:ext cx="862488" cy="862488"/>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20" name="Slide Number Placeholder 2"/>
          <p:cNvSpPr>
            <a:spLocks noGrp="1"/>
          </p:cNvSpPr>
          <p:nvPr>
            <p:ph type="sldNum" sz="quarter" idx="10"/>
          </p:nvPr>
        </p:nvSpPr>
        <p:spPr>
          <a:xfrm>
            <a:off x="10437401" y="6224481"/>
            <a:ext cx="637374" cy="365125"/>
          </a:xfrm>
        </p:spPr>
        <p:txBody>
          <a:bodyPr/>
          <a:lstStyle>
            <a:lvl1pPr>
              <a:defRPr>
                <a:solidFill>
                  <a:srgbClr val="004494"/>
                </a:solidFill>
              </a:defRPr>
            </a:lvl1pPr>
          </a:lstStyle>
          <a:p>
            <a:fld id="{9E561190-0011-472E-9FCA-1D7032DB7E1D}" type="slidenum">
              <a:rPr lang="en-US" smtClean="0"/>
              <a:pPr/>
              <a:t>‹#›</a:t>
            </a:fld>
            <a:endParaRPr lang="en-US"/>
          </a:p>
        </p:txBody>
      </p:sp>
      <p:cxnSp>
        <p:nvCxnSpPr>
          <p:cNvPr id="22" name="Straight Connector 21">
            <a:extLst>
              <a:ext uri="{FF2B5EF4-FFF2-40B4-BE49-F238E27FC236}">
                <a16:creationId xmlns:a16="http://schemas.microsoft.com/office/drawing/2014/main" id="{7D17874A-64C6-2D4A-ACE0-7B5CC041E15F}"/>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4" name="Text Placeholder 29">
            <a:extLst>
              <a:ext uri="{FF2B5EF4-FFF2-40B4-BE49-F238E27FC236}">
                <a16:creationId xmlns:a16="http://schemas.microsoft.com/office/drawing/2014/main" id="{E576726E-5009-234A-9053-2A47A8B65AE6}"/>
              </a:ext>
            </a:extLst>
          </p:cNvPr>
          <p:cNvSpPr>
            <a:spLocks noGrp="1"/>
          </p:cNvSpPr>
          <p:nvPr>
            <p:ph type="body" sz="quarter" idx="80" hasCustomPrompt="1"/>
          </p:nvPr>
        </p:nvSpPr>
        <p:spPr>
          <a:xfrm>
            <a:off x="838199" y="4237934"/>
            <a:ext cx="3730359" cy="10458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26" name="Text Placeholder 12">
            <a:extLst>
              <a:ext uri="{FF2B5EF4-FFF2-40B4-BE49-F238E27FC236}">
                <a16:creationId xmlns:a16="http://schemas.microsoft.com/office/drawing/2014/main" id="{6B9499D5-06AD-6845-BBF8-425537927B04}"/>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7" name="Picture 26" descr="Logo&#10;&#10;Description automatically generated with medium confidence">
            <a:extLst>
              <a:ext uri="{FF2B5EF4-FFF2-40B4-BE49-F238E27FC236}">
                <a16:creationId xmlns:a16="http://schemas.microsoft.com/office/drawing/2014/main" id="{B437B6BD-1C83-F94C-9B5A-6D30611DF9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199" y="2636851"/>
            <a:ext cx="3730359" cy="1365915"/>
          </a:xfrm>
          <a:prstGeom prst="rect">
            <a:avLst/>
          </a:prstGeom>
        </p:spPr>
      </p:pic>
    </p:spTree>
    <p:extLst>
      <p:ext uri="{BB962C8B-B14F-4D97-AF65-F5344CB8AC3E}">
        <p14:creationId xmlns:p14="http://schemas.microsoft.com/office/powerpoint/2010/main" val="2759182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B&amp;Mockups Slide 4">
    <p:spTree>
      <p:nvGrpSpPr>
        <p:cNvPr id="1" name=""/>
        <p:cNvGrpSpPr/>
        <p:nvPr/>
      </p:nvGrpSpPr>
      <p:grpSpPr>
        <a:xfrm>
          <a:off x="0" y="0"/>
          <a:ext cx="0" cy="0"/>
          <a:chOff x="0" y="0"/>
          <a:chExt cx="0" cy="0"/>
        </a:xfrm>
      </p:grpSpPr>
      <p:sp>
        <p:nvSpPr>
          <p:cNvPr id="6" name="Rectangle 5"/>
          <p:cNvSpPr/>
          <p:nvPr userDrawn="1"/>
        </p:nvSpPr>
        <p:spPr>
          <a:xfrm>
            <a:off x="1" y="4116037"/>
            <a:ext cx="12192000" cy="2741963"/>
          </a:xfrm>
          <a:prstGeom prst="rect">
            <a:avLst/>
          </a:prstGeom>
          <a:blipFill>
            <a:blip r:embed="rId2" cstate="email">
              <a:extLst>
                <a:ext uri="{28A0092B-C50C-407E-A947-70E740481C1C}">
                  <a14:useLocalDpi xmlns:a14="http://schemas.microsoft.com/office/drawing/2010/main"/>
                </a:ext>
              </a:extLst>
            </a:blip>
            <a:stretch>
              <a:fillRect/>
            </a:stretch>
          </a:blipFill>
          <a:ln w="19050">
            <a:noFill/>
          </a:ln>
        </p:spPr>
        <p:txBody>
          <a:bodyPr lIns="45718" tIns="45718" rIns="45718" bIns="45718" anchor="ctr"/>
          <a:lstStyle/>
          <a:p>
            <a:pPr algn="r">
              <a:defRPr>
                <a:solidFill>
                  <a:srgbClr val="FFFFFF"/>
                </a:solidFill>
                <a:latin typeface="EC Square Sans Pro"/>
                <a:ea typeface="EC Square Sans Pro"/>
                <a:cs typeface="EC Square Sans Pro"/>
                <a:sym typeface="EC Square Sans Pro"/>
              </a:defRPr>
            </a:pPr>
            <a:endParaRPr sz="1200"/>
          </a:p>
        </p:txBody>
      </p:sp>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sp>
        <p:nvSpPr>
          <p:cNvPr id="9" name="Text Placeholder 29"/>
          <p:cNvSpPr>
            <a:spLocks noGrp="1"/>
          </p:cNvSpPr>
          <p:nvPr>
            <p:ph type="body" sz="quarter" idx="80" hasCustomPrompt="1"/>
          </p:nvPr>
        </p:nvSpPr>
        <p:spPr>
          <a:xfrm>
            <a:off x="6305201" y="2162732"/>
            <a:ext cx="3336395" cy="112860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a:t>
            </a:r>
          </a:p>
        </p:txBody>
      </p:sp>
      <p:sp>
        <p:nvSpPr>
          <p:cNvPr id="10" name="Text Placeholder 29"/>
          <p:cNvSpPr>
            <a:spLocks noGrp="1"/>
          </p:cNvSpPr>
          <p:nvPr>
            <p:ph type="body" sz="quarter" idx="82" hasCustomPrompt="1"/>
          </p:nvPr>
        </p:nvSpPr>
        <p:spPr>
          <a:xfrm>
            <a:off x="839789" y="521874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1" name="Text Placeholder 29"/>
          <p:cNvSpPr>
            <a:spLocks noGrp="1"/>
          </p:cNvSpPr>
          <p:nvPr>
            <p:ph type="body" sz="quarter" idx="83" hasCustomPrompt="1"/>
          </p:nvPr>
        </p:nvSpPr>
        <p:spPr>
          <a:xfrm>
            <a:off x="839788" y="550764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2" name="Text Placeholder 29"/>
          <p:cNvSpPr>
            <a:spLocks noGrp="1"/>
          </p:cNvSpPr>
          <p:nvPr>
            <p:ph type="body" sz="quarter" idx="84" hasCustomPrompt="1"/>
          </p:nvPr>
        </p:nvSpPr>
        <p:spPr>
          <a:xfrm>
            <a:off x="3506789" y="519969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3" name="Text Placeholder 29"/>
          <p:cNvSpPr>
            <a:spLocks noGrp="1"/>
          </p:cNvSpPr>
          <p:nvPr>
            <p:ph type="body" sz="quarter" idx="85" hasCustomPrompt="1"/>
          </p:nvPr>
        </p:nvSpPr>
        <p:spPr>
          <a:xfrm>
            <a:off x="3506788" y="548859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4" name="Text Placeholder 29"/>
          <p:cNvSpPr>
            <a:spLocks noGrp="1"/>
          </p:cNvSpPr>
          <p:nvPr>
            <p:ph type="body" sz="quarter" idx="86" hasCustomPrompt="1"/>
          </p:nvPr>
        </p:nvSpPr>
        <p:spPr>
          <a:xfrm>
            <a:off x="6175375" y="519969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5" name="Text Placeholder 29"/>
          <p:cNvSpPr>
            <a:spLocks noGrp="1"/>
          </p:cNvSpPr>
          <p:nvPr>
            <p:ph type="body" sz="quarter" idx="87" hasCustomPrompt="1"/>
          </p:nvPr>
        </p:nvSpPr>
        <p:spPr>
          <a:xfrm>
            <a:off x="6175374" y="548859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6" name="Text Placeholder 29"/>
          <p:cNvSpPr>
            <a:spLocks noGrp="1"/>
          </p:cNvSpPr>
          <p:nvPr>
            <p:ph type="body" sz="quarter" idx="88" hasCustomPrompt="1"/>
          </p:nvPr>
        </p:nvSpPr>
        <p:spPr>
          <a:xfrm>
            <a:off x="8839196" y="5199696"/>
            <a:ext cx="2506683" cy="26984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baseline="0">
                <a:solidFill>
                  <a:srgbClr val="FF0179"/>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Text</a:t>
            </a:r>
            <a:endParaRPr lang="pt-PT"/>
          </a:p>
        </p:txBody>
      </p:sp>
      <p:sp>
        <p:nvSpPr>
          <p:cNvPr id="17" name="Text Placeholder 29"/>
          <p:cNvSpPr>
            <a:spLocks noGrp="1"/>
          </p:cNvSpPr>
          <p:nvPr>
            <p:ph type="body" sz="quarter" idx="89" hasCustomPrompt="1"/>
          </p:nvPr>
        </p:nvSpPr>
        <p:spPr>
          <a:xfrm>
            <a:off x="8839195" y="5488590"/>
            <a:ext cx="2506683" cy="4762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p>
        </p:txBody>
      </p:sp>
      <p:sp>
        <p:nvSpPr>
          <p:cNvPr id="18" name="Text Placeholder 12"/>
          <p:cNvSpPr>
            <a:spLocks noGrp="1" noChangeAspect="1"/>
          </p:cNvSpPr>
          <p:nvPr>
            <p:ph type="body" sz="quarter" idx="73" hasCustomPrompt="1"/>
          </p:nvPr>
        </p:nvSpPr>
        <p:spPr>
          <a:xfrm>
            <a:off x="1736729"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sp>
        <p:nvSpPr>
          <p:cNvPr id="19" name="Text Placeholder 12"/>
          <p:cNvSpPr>
            <a:spLocks noGrp="1" noChangeAspect="1"/>
          </p:cNvSpPr>
          <p:nvPr>
            <p:ph type="body" sz="quarter" idx="90" hasCustomPrompt="1"/>
          </p:nvPr>
        </p:nvSpPr>
        <p:spPr>
          <a:xfrm>
            <a:off x="4403729"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sp>
        <p:nvSpPr>
          <p:cNvPr id="20" name="Text Placeholder 12"/>
          <p:cNvSpPr>
            <a:spLocks noGrp="1" noChangeAspect="1"/>
          </p:cNvSpPr>
          <p:nvPr>
            <p:ph type="body" sz="quarter" idx="91" hasCustomPrompt="1"/>
          </p:nvPr>
        </p:nvSpPr>
        <p:spPr>
          <a:xfrm>
            <a:off x="7066910"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sp>
        <p:nvSpPr>
          <p:cNvPr id="21" name="Text Placeholder 12"/>
          <p:cNvSpPr>
            <a:spLocks noGrp="1" noChangeAspect="1"/>
          </p:cNvSpPr>
          <p:nvPr>
            <p:ph type="body" sz="quarter" idx="92" hasCustomPrompt="1"/>
          </p:nvPr>
        </p:nvSpPr>
        <p:spPr>
          <a:xfrm>
            <a:off x="9736136" y="4408318"/>
            <a:ext cx="712800" cy="712800"/>
          </a:xfrm>
          <a:prstGeom prst="ellipse">
            <a:avLst/>
          </a:prstGeom>
          <a:solidFill>
            <a:srgbClr val="BDE4F5"/>
          </a:solidFill>
        </p:spPr>
        <p:txBody>
          <a:bodyPr anchor="ctr">
            <a:noAutofit/>
          </a:bodyPr>
          <a:lstStyle>
            <a:lvl1pPr marL="0" indent="0" algn="ctr">
              <a:buNone/>
              <a:defRPr sz="1000">
                <a:solidFill>
                  <a:schemeClr val="tx2"/>
                </a:solidFill>
              </a:defRPr>
            </a:lvl1pPr>
          </a:lstStyle>
          <a:p>
            <a:pPr lvl="0"/>
            <a:r>
              <a:rPr lang="en-US"/>
              <a:t>Icon here</a:t>
            </a:r>
            <a:endParaRPr lang="pt-PT"/>
          </a:p>
        </p:txBody>
      </p:sp>
      <p:cxnSp>
        <p:nvCxnSpPr>
          <p:cNvPr id="23" name="Straight Connector 22">
            <a:extLst>
              <a:ext uri="{FF2B5EF4-FFF2-40B4-BE49-F238E27FC236}">
                <a16:creationId xmlns:a16="http://schemas.microsoft.com/office/drawing/2014/main" id="{598A2D80-D6CD-EF43-A48F-D0DB6326444D}"/>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50F11818-2789-034B-A060-FB2CF2A6D1B5}"/>
              </a:ext>
            </a:extLst>
          </p:cNvPr>
          <p:cNvSpPr>
            <a:spLocks noGrp="1" noChangeAspect="1"/>
          </p:cNvSpPr>
          <p:nvPr>
            <p:ph type="body" sz="quarter" idx="15" hasCustomPrompt="1"/>
          </p:nvPr>
        </p:nvSpPr>
        <p:spPr>
          <a:xfrm>
            <a:off x="11172715" y="6240998"/>
            <a:ext cx="654894" cy="324000"/>
          </a:xfrm>
          <a:blipFill dpi="0" rotWithShape="1">
            <a:blip r:embed="rId3"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pic>
        <p:nvPicPr>
          <p:cNvPr id="24" name="Picture 23" descr="Logo&#10;&#10;Description automatically generated with medium confidence">
            <a:extLst>
              <a:ext uri="{FF2B5EF4-FFF2-40B4-BE49-F238E27FC236}">
                <a16:creationId xmlns:a16="http://schemas.microsoft.com/office/drawing/2014/main" id="{DF762B1D-A477-364C-8DB7-471888A179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36729" y="2044078"/>
            <a:ext cx="3730359" cy="1365915"/>
          </a:xfrm>
          <a:prstGeom prst="rect">
            <a:avLst/>
          </a:prstGeom>
        </p:spPr>
      </p:pic>
    </p:spTree>
    <p:extLst>
      <p:ext uri="{BB962C8B-B14F-4D97-AF65-F5344CB8AC3E}">
        <p14:creationId xmlns:p14="http://schemas.microsoft.com/office/powerpoint/2010/main" val="3961048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B&amp;Mockups Slide 5">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971550" y="1771650"/>
            <a:ext cx="4086225" cy="2114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5" name="Rectangle 4"/>
          <p:cNvSpPr/>
          <p:nvPr userDrawn="1"/>
        </p:nvSpPr>
        <p:spPr>
          <a:xfrm>
            <a:off x="0" y="4514850"/>
            <a:ext cx="12192000" cy="2343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6"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sp>
        <p:nvSpPr>
          <p:cNvPr id="41" name="Text Placeholder 25"/>
          <p:cNvSpPr>
            <a:spLocks noGrp="1"/>
          </p:cNvSpPr>
          <p:nvPr>
            <p:ph type="body" sz="quarter" idx="21" hasCustomPrompt="1"/>
          </p:nvPr>
        </p:nvSpPr>
        <p:spPr>
          <a:xfrm>
            <a:off x="5837104" y="2259656"/>
            <a:ext cx="5516695" cy="365995"/>
          </a:xfrm>
        </p:spPr>
        <p:txBody>
          <a:bodyPr>
            <a:noAutofit/>
          </a:bodyPr>
          <a:lstStyle>
            <a:lvl1pPr marL="0" indent="0" algn="l">
              <a:buNone/>
              <a:defRPr sz="1800" b="1" baseline="0">
                <a:solidFill>
                  <a:srgbClr val="FF0179"/>
                </a:solidFill>
              </a:defRPr>
            </a:lvl1pPr>
          </a:lstStyle>
          <a:p>
            <a:pPr lvl="0"/>
            <a:r>
              <a:rPr lang="pt-PT" err="1"/>
              <a:t>Text</a:t>
            </a:r>
            <a:endParaRPr lang="pt-PT"/>
          </a:p>
        </p:txBody>
      </p:sp>
      <p:sp>
        <p:nvSpPr>
          <p:cNvPr id="42" name="Text Placeholder 25"/>
          <p:cNvSpPr>
            <a:spLocks noGrp="1"/>
          </p:cNvSpPr>
          <p:nvPr>
            <p:ph type="body" sz="quarter" idx="34" hasCustomPrompt="1"/>
          </p:nvPr>
        </p:nvSpPr>
        <p:spPr>
          <a:xfrm>
            <a:off x="5837104" y="2628900"/>
            <a:ext cx="5516695" cy="9525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43" name="Text Placeholder 25"/>
          <p:cNvSpPr>
            <a:spLocks noGrp="1"/>
          </p:cNvSpPr>
          <p:nvPr>
            <p:ph type="body" sz="quarter" idx="44" hasCustomPrompt="1"/>
          </p:nvPr>
        </p:nvSpPr>
        <p:spPr>
          <a:xfrm>
            <a:off x="1782763" y="5192858"/>
            <a:ext cx="2293937" cy="302475"/>
          </a:xfrm>
        </p:spPr>
        <p:txBody>
          <a:bodyPr>
            <a:noAutofit/>
          </a:bodyPr>
          <a:lstStyle>
            <a:lvl1pPr marL="0" indent="0" algn="l">
              <a:buNone/>
              <a:defRPr sz="1600" b="1" baseline="0">
                <a:solidFill>
                  <a:schemeClr val="accent3"/>
                </a:solidFill>
              </a:defRPr>
            </a:lvl1pPr>
          </a:lstStyle>
          <a:p>
            <a:pPr lvl="0"/>
            <a:r>
              <a:rPr lang="pt-PT" err="1"/>
              <a:t>Text</a:t>
            </a:r>
            <a:endParaRPr lang="pt-PT"/>
          </a:p>
        </p:txBody>
      </p:sp>
      <p:sp>
        <p:nvSpPr>
          <p:cNvPr id="44" name="Text Placeholder 25"/>
          <p:cNvSpPr>
            <a:spLocks noGrp="1"/>
          </p:cNvSpPr>
          <p:nvPr>
            <p:ph type="body" sz="quarter" idx="45" hasCustomPrompt="1"/>
          </p:nvPr>
        </p:nvSpPr>
        <p:spPr>
          <a:xfrm>
            <a:off x="1782763" y="5501767"/>
            <a:ext cx="2293937" cy="58470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a:t>
            </a:r>
          </a:p>
        </p:txBody>
      </p:sp>
      <p:sp>
        <p:nvSpPr>
          <p:cNvPr id="49" name="Text Placeholder 25"/>
          <p:cNvSpPr>
            <a:spLocks noGrp="1"/>
          </p:cNvSpPr>
          <p:nvPr>
            <p:ph type="body" sz="quarter" idx="46" hasCustomPrompt="1"/>
          </p:nvPr>
        </p:nvSpPr>
        <p:spPr>
          <a:xfrm>
            <a:off x="5707063" y="5192858"/>
            <a:ext cx="2293937" cy="302475"/>
          </a:xfrm>
        </p:spPr>
        <p:txBody>
          <a:bodyPr>
            <a:noAutofit/>
          </a:bodyPr>
          <a:lstStyle>
            <a:lvl1pPr marL="0" indent="0" algn="l">
              <a:buNone/>
              <a:defRPr sz="1600" b="1" baseline="0">
                <a:solidFill>
                  <a:schemeClr val="accent3"/>
                </a:solidFill>
              </a:defRPr>
            </a:lvl1pPr>
          </a:lstStyle>
          <a:p>
            <a:pPr lvl="0"/>
            <a:r>
              <a:rPr lang="pt-PT" err="1"/>
              <a:t>Text</a:t>
            </a:r>
            <a:endParaRPr lang="pt-PT"/>
          </a:p>
        </p:txBody>
      </p:sp>
      <p:sp>
        <p:nvSpPr>
          <p:cNvPr id="50" name="Text Placeholder 25"/>
          <p:cNvSpPr>
            <a:spLocks noGrp="1"/>
          </p:cNvSpPr>
          <p:nvPr>
            <p:ph type="body" sz="quarter" idx="47" hasCustomPrompt="1"/>
          </p:nvPr>
        </p:nvSpPr>
        <p:spPr>
          <a:xfrm>
            <a:off x="5707063" y="5501767"/>
            <a:ext cx="2293937" cy="58470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a:t>
            </a:r>
          </a:p>
        </p:txBody>
      </p:sp>
      <p:sp>
        <p:nvSpPr>
          <p:cNvPr id="51" name="Text Placeholder 25"/>
          <p:cNvSpPr>
            <a:spLocks noGrp="1"/>
          </p:cNvSpPr>
          <p:nvPr>
            <p:ph type="body" sz="quarter" idx="48" hasCustomPrompt="1"/>
          </p:nvPr>
        </p:nvSpPr>
        <p:spPr>
          <a:xfrm>
            <a:off x="9574213" y="5192858"/>
            <a:ext cx="2293937" cy="302475"/>
          </a:xfrm>
        </p:spPr>
        <p:txBody>
          <a:bodyPr>
            <a:noAutofit/>
          </a:bodyPr>
          <a:lstStyle>
            <a:lvl1pPr marL="0" indent="0" algn="l">
              <a:buNone/>
              <a:defRPr sz="1600" b="1" baseline="0">
                <a:solidFill>
                  <a:schemeClr val="accent3"/>
                </a:solidFill>
              </a:defRPr>
            </a:lvl1pPr>
          </a:lstStyle>
          <a:p>
            <a:pPr lvl="0"/>
            <a:r>
              <a:rPr lang="pt-PT" err="1"/>
              <a:t>Text</a:t>
            </a:r>
            <a:endParaRPr lang="pt-PT"/>
          </a:p>
        </p:txBody>
      </p:sp>
      <p:sp>
        <p:nvSpPr>
          <p:cNvPr id="52" name="Text Placeholder 25"/>
          <p:cNvSpPr>
            <a:spLocks noGrp="1"/>
          </p:cNvSpPr>
          <p:nvPr>
            <p:ph type="body" sz="quarter" idx="49" hasCustomPrompt="1"/>
          </p:nvPr>
        </p:nvSpPr>
        <p:spPr>
          <a:xfrm>
            <a:off x="9574213" y="5501767"/>
            <a:ext cx="2293937" cy="58470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a:t>
            </a:r>
          </a:p>
        </p:txBody>
      </p:sp>
      <p:sp>
        <p:nvSpPr>
          <p:cNvPr id="53" name="Text Placeholder 12"/>
          <p:cNvSpPr>
            <a:spLocks noGrp="1" noChangeAspect="1"/>
          </p:cNvSpPr>
          <p:nvPr>
            <p:ph type="body" sz="quarter" idx="73" hasCustomPrompt="1"/>
          </p:nvPr>
        </p:nvSpPr>
        <p:spPr>
          <a:xfrm>
            <a:off x="877404" y="5232062"/>
            <a:ext cx="784080" cy="78408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54" name="Text Placeholder 12"/>
          <p:cNvSpPr>
            <a:spLocks noGrp="1" noChangeAspect="1"/>
          </p:cNvSpPr>
          <p:nvPr>
            <p:ph type="body" sz="quarter" idx="74" hasCustomPrompt="1"/>
          </p:nvPr>
        </p:nvSpPr>
        <p:spPr>
          <a:xfrm>
            <a:off x="4790117" y="5232062"/>
            <a:ext cx="784080" cy="78408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55" name="Text Placeholder 12"/>
          <p:cNvSpPr>
            <a:spLocks noGrp="1" noChangeAspect="1"/>
          </p:cNvSpPr>
          <p:nvPr>
            <p:ph type="body" sz="quarter" idx="75" hasCustomPrompt="1"/>
          </p:nvPr>
        </p:nvSpPr>
        <p:spPr>
          <a:xfrm>
            <a:off x="8665204" y="5225712"/>
            <a:ext cx="784080" cy="78408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pic>
        <p:nvPicPr>
          <p:cNvPr id="21" name="Picture 20"/>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8200" y="1641983"/>
            <a:ext cx="4322439" cy="3176291"/>
          </a:xfrm>
          <a:prstGeom prst="rect">
            <a:avLst/>
          </a:prstGeom>
        </p:spPr>
      </p:pic>
      <p:sp>
        <p:nvSpPr>
          <p:cNvPr id="22" name="Text Placeholder 25"/>
          <p:cNvSpPr>
            <a:spLocks noGrp="1"/>
          </p:cNvSpPr>
          <p:nvPr>
            <p:ph type="body" sz="quarter" idx="76" hasCustomPrompt="1"/>
          </p:nvPr>
        </p:nvSpPr>
        <p:spPr>
          <a:xfrm>
            <a:off x="1852450" y="2536571"/>
            <a:ext cx="2293937" cy="58470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accent2"/>
                </a:solidFill>
              </a:defRPr>
            </a:lvl1pPr>
          </a:lstStyle>
          <a:p>
            <a:r>
              <a:rPr lang="pt-PT" err="1"/>
              <a:t>Fill</a:t>
            </a:r>
            <a:r>
              <a:rPr lang="pt-PT"/>
              <a:t> </a:t>
            </a:r>
            <a:r>
              <a:rPr lang="pt-PT" err="1"/>
              <a:t>the</a:t>
            </a:r>
            <a:r>
              <a:rPr lang="pt-PT"/>
              <a:t> </a:t>
            </a:r>
            <a:r>
              <a:rPr lang="pt-PT" err="1"/>
              <a:t>screen</a:t>
            </a:r>
            <a:endParaRPr lang="pt-PT"/>
          </a:p>
        </p:txBody>
      </p:sp>
      <p:cxnSp>
        <p:nvCxnSpPr>
          <p:cNvPr id="24" name="Straight Connector 23"/>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70A68804-3A1C-3F46-8C9D-4302ED0CD992}"/>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397623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B&amp;Mockups Slide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4699220"/>
            <a:ext cx="12192000" cy="2158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2" name="Rounded Rectangle 21"/>
          <p:cNvSpPr/>
          <p:nvPr userDrawn="1"/>
        </p:nvSpPr>
        <p:spPr>
          <a:xfrm>
            <a:off x="763223" y="2010935"/>
            <a:ext cx="2186149" cy="4046965"/>
          </a:xfrm>
          <a:prstGeom prst="roundRect">
            <a:avLst>
              <a:gd name="adj" fmla="val 109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41" name="Text Placeholder 25"/>
          <p:cNvSpPr>
            <a:spLocks noGrp="1"/>
          </p:cNvSpPr>
          <p:nvPr>
            <p:ph type="body" sz="quarter" idx="21" hasCustomPrompt="1"/>
          </p:nvPr>
        </p:nvSpPr>
        <p:spPr>
          <a:xfrm>
            <a:off x="3571127" y="1897499"/>
            <a:ext cx="7975716" cy="365995"/>
          </a:xfrm>
        </p:spPr>
        <p:txBody>
          <a:bodyPr>
            <a:noAutofit/>
          </a:bodyPr>
          <a:lstStyle>
            <a:lvl1pPr marL="0" indent="0" algn="l">
              <a:buNone/>
              <a:defRPr sz="1800" b="1" baseline="0">
                <a:solidFill>
                  <a:srgbClr val="FF0179"/>
                </a:solidFill>
              </a:defRPr>
            </a:lvl1pPr>
          </a:lstStyle>
          <a:p>
            <a:pPr lvl="0"/>
            <a:r>
              <a:rPr lang="pt-PT" err="1"/>
              <a:t>Text</a:t>
            </a:r>
            <a:endParaRPr lang="pt-PT"/>
          </a:p>
        </p:txBody>
      </p:sp>
      <p:sp>
        <p:nvSpPr>
          <p:cNvPr id="42" name="Text Placeholder 25"/>
          <p:cNvSpPr>
            <a:spLocks noGrp="1"/>
          </p:cNvSpPr>
          <p:nvPr>
            <p:ph type="body" sz="quarter" idx="34" hasCustomPrompt="1"/>
          </p:nvPr>
        </p:nvSpPr>
        <p:spPr>
          <a:xfrm>
            <a:off x="3571127" y="2269189"/>
            <a:ext cx="7975716" cy="8645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bg1"/>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sp>
        <p:nvSpPr>
          <p:cNvPr id="27" name="Text Placeholder 12"/>
          <p:cNvSpPr>
            <a:spLocks noGrp="1" noChangeAspect="1"/>
          </p:cNvSpPr>
          <p:nvPr>
            <p:ph type="body" sz="quarter" idx="73" hasCustomPrompt="1"/>
          </p:nvPr>
        </p:nvSpPr>
        <p:spPr>
          <a:xfrm>
            <a:off x="3835498"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28" name="Text Placeholder 12"/>
          <p:cNvSpPr>
            <a:spLocks noGrp="1" noChangeAspect="1"/>
          </p:cNvSpPr>
          <p:nvPr>
            <p:ph type="body" sz="quarter" idx="74" hasCustomPrompt="1"/>
          </p:nvPr>
        </p:nvSpPr>
        <p:spPr>
          <a:xfrm>
            <a:off x="5519042"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29" name="Text Placeholder 12"/>
          <p:cNvSpPr>
            <a:spLocks noGrp="1" noChangeAspect="1"/>
          </p:cNvSpPr>
          <p:nvPr>
            <p:ph type="body" sz="quarter" idx="75" hasCustomPrompt="1"/>
          </p:nvPr>
        </p:nvSpPr>
        <p:spPr>
          <a:xfrm>
            <a:off x="7202586"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30" name="Text Placeholder 12"/>
          <p:cNvSpPr>
            <a:spLocks noGrp="1" noChangeAspect="1"/>
          </p:cNvSpPr>
          <p:nvPr>
            <p:ph type="body" sz="quarter" idx="76" hasCustomPrompt="1"/>
          </p:nvPr>
        </p:nvSpPr>
        <p:spPr>
          <a:xfrm>
            <a:off x="8886130"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31" name="Text Placeholder 12"/>
          <p:cNvSpPr>
            <a:spLocks noGrp="1" noChangeAspect="1"/>
          </p:cNvSpPr>
          <p:nvPr>
            <p:ph type="body" sz="quarter" idx="77" hasCustomPrompt="1"/>
          </p:nvPr>
        </p:nvSpPr>
        <p:spPr>
          <a:xfrm>
            <a:off x="10569673" y="3322869"/>
            <a:ext cx="712800" cy="712800"/>
          </a:xfrm>
          <a:prstGeom prst="ellipse">
            <a:avLst/>
          </a:prstGeom>
          <a:noFill/>
        </p:spPr>
        <p:txBody>
          <a:bodyPr anchor="ctr">
            <a:noAutofit/>
          </a:bodyPr>
          <a:lstStyle>
            <a:lvl1pPr marL="0" indent="0" algn="ctr">
              <a:buNone/>
              <a:defRPr sz="1000">
                <a:solidFill>
                  <a:schemeClr val="accent2"/>
                </a:solidFill>
              </a:defRPr>
            </a:lvl1pPr>
          </a:lstStyle>
          <a:p>
            <a:pPr lvl="0"/>
            <a:r>
              <a:rPr lang="en-US"/>
              <a:t>Icon here</a:t>
            </a:r>
            <a:endParaRPr lang="pt-PT"/>
          </a:p>
        </p:txBody>
      </p:sp>
      <p:sp>
        <p:nvSpPr>
          <p:cNvPr id="32" name="Text Placeholder 25"/>
          <p:cNvSpPr>
            <a:spLocks noGrp="1"/>
          </p:cNvSpPr>
          <p:nvPr>
            <p:ph type="body" sz="quarter" idx="78" hasCustomPrompt="1"/>
          </p:nvPr>
        </p:nvSpPr>
        <p:spPr>
          <a:xfrm>
            <a:off x="3571127"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3" name="Text Placeholder 25"/>
          <p:cNvSpPr>
            <a:spLocks noGrp="1"/>
          </p:cNvSpPr>
          <p:nvPr>
            <p:ph type="body" sz="quarter" idx="79" hasCustomPrompt="1"/>
          </p:nvPr>
        </p:nvSpPr>
        <p:spPr>
          <a:xfrm>
            <a:off x="5254671"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4" name="Text Placeholder 25"/>
          <p:cNvSpPr>
            <a:spLocks noGrp="1"/>
          </p:cNvSpPr>
          <p:nvPr>
            <p:ph type="body" sz="quarter" idx="80" hasCustomPrompt="1"/>
          </p:nvPr>
        </p:nvSpPr>
        <p:spPr>
          <a:xfrm>
            <a:off x="6938215"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5" name="Text Placeholder 25"/>
          <p:cNvSpPr>
            <a:spLocks noGrp="1"/>
          </p:cNvSpPr>
          <p:nvPr>
            <p:ph type="body" sz="quarter" idx="81" hasCustomPrompt="1"/>
          </p:nvPr>
        </p:nvSpPr>
        <p:spPr>
          <a:xfrm>
            <a:off x="8621759"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6" name="Text Placeholder 25"/>
          <p:cNvSpPr>
            <a:spLocks noGrp="1"/>
          </p:cNvSpPr>
          <p:nvPr>
            <p:ph type="body" sz="quarter" idx="82" hasCustomPrompt="1"/>
          </p:nvPr>
        </p:nvSpPr>
        <p:spPr>
          <a:xfrm>
            <a:off x="10305302" y="4194364"/>
            <a:ext cx="1241541" cy="274977"/>
          </a:xfrm>
        </p:spPr>
        <p:txBody>
          <a:bodyPr>
            <a:noAutofit/>
          </a:bodyPr>
          <a:lstStyle>
            <a:lvl1pPr marL="0" indent="0" algn="ctr">
              <a:buNone/>
              <a:defRPr sz="1400" b="1" baseline="0">
                <a:solidFill>
                  <a:srgbClr val="FF0179"/>
                </a:solidFill>
              </a:defRPr>
            </a:lvl1pPr>
          </a:lstStyle>
          <a:p>
            <a:pPr lvl="0"/>
            <a:r>
              <a:rPr lang="pt-PT" err="1"/>
              <a:t>Text</a:t>
            </a:r>
            <a:endParaRPr lang="pt-PT"/>
          </a:p>
        </p:txBody>
      </p:sp>
      <p:sp>
        <p:nvSpPr>
          <p:cNvPr id="37" name="Text Placeholder 25"/>
          <p:cNvSpPr>
            <a:spLocks noGrp="1"/>
          </p:cNvSpPr>
          <p:nvPr>
            <p:ph type="body" sz="quarter" idx="83" hasCustomPrompt="1"/>
          </p:nvPr>
        </p:nvSpPr>
        <p:spPr>
          <a:xfrm>
            <a:off x="3571128" y="4937398"/>
            <a:ext cx="7974048" cy="8645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rgbClr val="004494"/>
                </a:solidFill>
              </a:defRPr>
            </a:lvl1pPr>
          </a:lstStyle>
          <a:p>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Ut </a:t>
            </a:r>
            <a:r>
              <a:rPr lang="pt-PT" err="1"/>
              <a:t>enim</a:t>
            </a:r>
            <a:r>
              <a:rPr lang="pt-PT"/>
              <a:t> ad </a:t>
            </a:r>
            <a:r>
              <a:rPr lang="pt-PT" err="1"/>
              <a:t>minim</a:t>
            </a:r>
            <a:r>
              <a:rPr lang="pt-PT"/>
              <a:t> </a:t>
            </a:r>
            <a:r>
              <a:rPr lang="pt-PT" err="1"/>
              <a:t>veniam</a:t>
            </a:r>
            <a:r>
              <a:rPr lang="pt-PT"/>
              <a:t>, quis </a:t>
            </a:r>
            <a:r>
              <a:rPr lang="pt-PT" err="1"/>
              <a:t>nostrud</a:t>
            </a:r>
            <a:r>
              <a:rPr lang="pt-PT"/>
              <a:t> </a:t>
            </a:r>
            <a:r>
              <a:rPr lang="pt-PT" err="1"/>
              <a:t>exercitation</a:t>
            </a:r>
            <a:r>
              <a:rPr lang="pt-PT"/>
              <a:t> </a:t>
            </a:r>
            <a:r>
              <a:rPr lang="pt-PT" err="1"/>
              <a:t>ullamco</a:t>
            </a:r>
            <a:r>
              <a:rPr lang="pt-PT"/>
              <a:t> </a:t>
            </a:r>
            <a:r>
              <a:rPr lang="pt-PT" err="1"/>
              <a:t>laboris</a:t>
            </a:r>
            <a:r>
              <a:rPr lang="pt-PT"/>
              <a:t> </a:t>
            </a:r>
            <a:r>
              <a:rPr lang="pt-PT" err="1"/>
              <a:t>nisi</a:t>
            </a:r>
            <a:r>
              <a:rPr lang="pt-PT"/>
              <a:t> ut </a:t>
            </a:r>
            <a:r>
              <a:rPr lang="pt-PT" err="1"/>
              <a:t>aliquip</a:t>
            </a:r>
            <a:r>
              <a:rPr lang="pt-PT"/>
              <a:t> </a:t>
            </a:r>
            <a:r>
              <a:rPr lang="pt-PT" err="1"/>
              <a:t>ex</a:t>
            </a:r>
            <a:r>
              <a:rPr lang="pt-PT"/>
              <a:t> </a:t>
            </a:r>
            <a:r>
              <a:rPr lang="pt-PT" err="1"/>
              <a:t>ea</a:t>
            </a:r>
            <a:r>
              <a:rPr lang="pt-PT"/>
              <a:t> </a:t>
            </a:r>
            <a:r>
              <a:rPr lang="pt-PT" err="1"/>
              <a:t>commodo</a:t>
            </a:r>
            <a:r>
              <a:rPr lang="pt-PT"/>
              <a:t> </a:t>
            </a:r>
            <a:r>
              <a:rPr lang="pt-PT" err="1"/>
              <a:t>consequat</a:t>
            </a:r>
            <a:r>
              <a:rPr lang="pt-PT"/>
              <a:t>. </a:t>
            </a:r>
            <a:r>
              <a:rPr lang="pt-PT" err="1"/>
              <a:t>Duis</a:t>
            </a:r>
            <a:r>
              <a:rPr lang="pt-PT"/>
              <a:t> </a:t>
            </a:r>
            <a:r>
              <a:rPr lang="pt-PT" err="1"/>
              <a:t>aute</a:t>
            </a:r>
            <a:r>
              <a:rPr lang="pt-PT"/>
              <a:t> </a:t>
            </a:r>
            <a:r>
              <a:rPr lang="pt-PT" err="1"/>
              <a:t>irure</a:t>
            </a:r>
            <a:r>
              <a:rPr lang="pt-PT"/>
              <a:t> </a:t>
            </a:r>
            <a:r>
              <a:rPr lang="pt-PT" err="1"/>
              <a:t>dolor</a:t>
            </a:r>
            <a:r>
              <a:rPr lang="pt-PT"/>
              <a:t> in </a:t>
            </a:r>
            <a:r>
              <a:rPr lang="pt-PT" err="1"/>
              <a:t>reprehenderit</a:t>
            </a:r>
            <a:r>
              <a:rPr lang="pt-PT"/>
              <a:t> in </a:t>
            </a:r>
            <a:r>
              <a:rPr lang="pt-PT" err="1"/>
              <a:t>voluptate</a:t>
            </a:r>
            <a:r>
              <a:rPr lang="pt-PT"/>
              <a:t> </a:t>
            </a:r>
            <a:r>
              <a:rPr lang="pt-PT" err="1"/>
              <a:t>velit</a:t>
            </a:r>
            <a:r>
              <a:rPr lang="pt-PT"/>
              <a:t> esse </a:t>
            </a:r>
            <a:r>
              <a:rPr lang="pt-PT" err="1"/>
              <a:t>cillum</a:t>
            </a:r>
            <a:r>
              <a:rPr lang="pt-PT"/>
              <a:t> </a:t>
            </a:r>
            <a:r>
              <a:rPr lang="pt-PT" err="1"/>
              <a:t>dolore</a:t>
            </a:r>
            <a:r>
              <a:rPr lang="pt-PT"/>
              <a:t> eu </a:t>
            </a:r>
            <a:r>
              <a:rPr lang="pt-PT" err="1"/>
              <a:t>fugiat</a:t>
            </a:r>
            <a:r>
              <a:rPr lang="pt-PT"/>
              <a:t> </a:t>
            </a:r>
            <a:r>
              <a:rPr lang="pt-PT" err="1"/>
              <a:t>nulla</a:t>
            </a:r>
            <a:r>
              <a:rPr lang="pt-PT"/>
              <a:t> </a:t>
            </a:r>
            <a:r>
              <a:rPr lang="pt-PT" err="1"/>
              <a:t>pariatur</a:t>
            </a:r>
            <a:r>
              <a:rPr lang="pt-PT"/>
              <a:t>. </a:t>
            </a:r>
          </a:p>
        </p:txBody>
      </p:sp>
      <p:pic>
        <p:nvPicPr>
          <p:cNvPr id="25" name="Picture 32" descr="Picture 32"/>
          <p:cNvPicPr>
            <a:picLocks noChangeAspect="1"/>
          </p:cNvPicPr>
          <p:nvPr userDrawn="1"/>
        </p:nvPicPr>
        <p:blipFill>
          <a:blip r:embed="rId3" cstate="email">
            <a:clrChange>
              <a:clrFrom>
                <a:srgbClr val="0B4876"/>
              </a:clrFrom>
              <a:clrTo>
                <a:srgbClr val="0B4876">
                  <a:alpha val="0"/>
                </a:srgbClr>
              </a:clrTo>
            </a:clrChange>
            <a:extLst>
              <a:ext uri="{28A0092B-C50C-407E-A947-70E740481C1C}">
                <a14:useLocalDpi xmlns:a14="http://schemas.microsoft.com/office/drawing/2010/main"/>
              </a:ext>
            </a:extLst>
          </a:blip>
          <a:stretch>
            <a:fillRect/>
          </a:stretch>
        </p:blipFill>
        <p:spPr>
          <a:xfrm>
            <a:off x="685800" y="1897499"/>
            <a:ext cx="2323376" cy="4258280"/>
          </a:xfrm>
          <a:prstGeom prst="rect">
            <a:avLst/>
          </a:prstGeom>
          <a:ln w="12700">
            <a:miter lim="400000"/>
          </a:ln>
        </p:spPr>
      </p:pic>
      <p:sp>
        <p:nvSpPr>
          <p:cNvPr id="23" name="Text Placeholder 25"/>
          <p:cNvSpPr>
            <a:spLocks noGrp="1"/>
          </p:cNvSpPr>
          <p:nvPr>
            <p:ph type="body" sz="quarter" idx="84" hasCustomPrompt="1"/>
          </p:nvPr>
        </p:nvSpPr>
        <p:spPr>
          <a:xfrm>
            <a:off x="1200054" y="3747144"/>
            <a:ext cx="1294867" cy="584708"/>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accent2"/>
                </a:solidFill>
              </a:defRPr>
            </a:lvl1pPr>
          </a:lstStyle>
          <a:p>
            <a:r>
              <a:rPr lang="pt-PT" err="1"/>
              <a:t>Fill</a:t>
            </a:r>
            <a:r>
              <a:rPr lang="pt-PT"/>
              <a:t> </a:t>
            </a:r>
            <a:r>
              <a:rPr lang="pt-PT" err="1"/>
              <a:t>the</a:t>
            </a:r>
            <a:r>
              <a:rPr lang="pt-PT"/>
              <a:t> </a:t>
            </a:r>
            <a:r>
              <a:rPr lang="pt-PT" err="1"/>
              <a:t>screen</a:t>
            </a:r>
            <a:endParaRPr lang="pt-PT"/>
          </a:p>
        </p:txBody>
      </p:sp>
      <p:sp>
        <p:nvSpPr>
          <p:cNvPr id="24" name="Title 1">
            <a:extLst>
              <a:ext uri="{FF2B5EF4-FFF2-40B4-BE49-F238E27FC236}">
                <a16:creationId xmlns:a16="http://schemas.microsoft.com/office/drawing/2014/main" id="{96C43231-FC58-6F4A-BB8A-F5E13DE21F70}"/>
              </a:ext>
            </a:extLst>
          </p:cNvPr>
          <p:cNvSpPr>
            <a:spLocks noGrp="1"/>
          </p:cNvSpPr>
          <p:nvPr>
            <p:ph type="title" hasCustomPrompt="1"/>
          </p:nvPr>
        </p:nvSpPr>
        <p:spPr>
          <a:xfrm>
            <a:off x="838200" y="687704"/>
            <a:ext cx="10515600" cy="356432"/>
          </a:xfrm>
        </p:spPr>
        <p:txBody>
          <a:bodyPr/>
          <a:lstStyle>
            <a:lvl1pPr>
              <a:defRPr>
                <a:solidFill>
                  <a:schemeClr val="bg1"/>
                </a:solidFill>
              </a:defRPr>
            </a:lvl1pPr>
          </a:lstStyle>
          <a:p>
            <a:r>
              <a:rPr lang="en-US"/>
              <a:t>Title</a:t>
            </a:r>
            <a:endParaRPr lang="pt-PT"/>
          </a:p>
        </p:txBody>
      </p:sp>
      <p:sp>
        <p:nvSpPr>
          <p:cNvPr id="38" name="Text Placeholder 4">
            <a:extLst>
              <a:ext uri="{FF2B5EF4-FFF2-40B4-BE49-F238E27FC236}">
                <a16:creationId xmlns:a16="http://schemas.microsoft.com/office/drawing/2014/main" id="{24A4ADB0-7088-A941-BC7F-28EEAC4D3B47}"/>
              </a:ext>
            </a:extLst>
          </p:cNvPr>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cxnSp>
        <p:nvCxnSpPr>
          <p:cNvPr id="40" name="Straight Connector 39">
            <a:extLst>
              <a:ext uri="{FF2B5EF4-FFF2-40B4-BE49-F238E27FC236}">
                <a16:creationId xmlns:a16="http://schemas.microsoft.com/office/drawing/2014/main" id="{1672F176-F9C8-134E-A765-852F1DD2B072}"/>
              </a:ext>
            </a:extLst>
          </p:cNvPr>
          <p:cNvCxnSpPr/>
          <p:nvPr userDrawn="1"/>
        </p:nvCxnSpPr>
        <p:spPr>
          <a:xfrm flipH="1">
            <a:off x="685800" y="-168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8A09D437-1112-E243-8B9C-BE8C48414FE3}"/>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2616080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B&amp;Mockups Slide 7">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4494"/>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1" name="Text Placeholder 25"/>
          <p:cNvSpPr>
            <a:spLocks noGrp="1"/>
          </p:cNvSpPr>
          <p:nvPr>
            <p:ph type="body" sz="quarter" idx="44" hasCustomPrompt="1"/>
          </p:nvPr>
        </p:nvSpPr>
        <p:spPr>
          <a:xfrm>
            <a:off x="838200"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13" name="Picture Placeholder 12"/>
          <p:cNvSpPr>
            <a:spLocks noGrp="1" noChangeAspect="1"/>
          </p:cNvSpPr>
          <p:nvPr>
            <p:ph type="pic" sz="quarter" idx="77" hasCustomPrompt="1"/>
          </p:nvPr>
        </p:nvSpPr>
        <p:spPr>
          <a:xfrm>
            <a:off x="1113894" y="1916306"/>
            <a:ext cx="1836000" cy="1836000"/>
          </a:xfrm>
          <a:prstGeom prst="ellipse">
            <a:avLst/>
          </a:prstGeom>
        </p:spPr>
        <p:txBody>
          <a:bodyPr>
            <a:normAutofit/>
          </a:bodyPr>
          <a:lstStyle>
            <a:lvl1pPr marL="0" indent="0">
              <a:buNone/>
              <a:defRPr sz="2000">
                <a:solidFill>
                  <a:schemeClr val="accent6"/>
                </a:solidFill>
              </a:defRPr>
            </a:lvl1pPr>
          </a:lstStyle>
          <a:p>
            <a:r>
              <a:rPr lang="pt-PT"/>
              <a:t>Picture </a:t>
            </a:r>
            <a:r>
              <a:rPr lang="pt-PT" err="1"/>
              <a:t>here</a:t>
            </a:r>
            <a:endParaRPr lang="pt-PT"/>
          </a:p>
        </p:txBody>
      </p:sp>
      <p:sp>
        <p:nvSpPr>
          <p:cNvPr id="14" name="Picture Placeholder 12"/>
          <p:cNvSpPr>
            <a:spLocks noGrp="1" noChangeAspect="1"/>
          </p:cNvSpPr>
          <p:nvPr>
            <p:ph type="pic" sz="quarter" idx="78" hasCustomPrompt="1"/>
          </p:nvPr>
        </p:nvSpPr>
        <p:spPr>
          <a:xfrm>
            <a:off x="9194479"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15" name="Picture Placeholder 12"/>
          <p:cNvSpPr>
            <a:spLocks noGrp="1" noChangeAspect="1"/>
          </p:cNvSpPr>
          <p:nvPr>
            <p:ph type="pic" sz="quarter" idx="79" hasCustomPrompt="1"/>
          </p:nvPr>
        </p:nvSpPr>
        <p:spPr>
          <a:xfrm>
            <a:off x="3807962" y="1920482"/>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16" name="Picture Placeholder 12"/>
          <p:cNvSpPr>
            <a:spLocks noGrp="1" noChangeAspect="1"/>
          </p:cNvSpPr>
          <p:nvPr>
            <p:ph type="pic" sz="quarter" idx="80" hasCustomPrompt="1"/>
          </p:nvPr>
        </p:nvSpPr>
        <p:spPr>
          <a:xfrm>
            <a:off x="6500410"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17" name="Text Placeholder 25"/>
          <p:cNvSpPr>
            <a:spLocks noGrp="1"/>
          </p:cNvSpPr>
          <p:nvPr>
            <p:ph type="body" sz="quarter" idx="81" hasCustomPrompt="1"/>
          </p:nvPr>
        </p:nvSpPr>
        <p:spPr>
          <a:xfrm>
            <a:off x="838200" y="4207884"/>
            <a:ext cx="2387391" cy="302475"/>
          </a:xfrm>
        </p:spPr>
        <p:txBody>
          <a:bodyPr>
            <a:noAutofit/>
          </a:bodyPr>
          <a:lstStyle>
            <a:lvl1pPr marL="0" indent="0" algn="ctr">
              <a:buNone/>
              <a:defRPr sz="1800" b="1" baseline="0">
                <a:solidFill>
                  <a:srgbClr val="FF0179"/>
                </a:solidFill>
              </a:defRPr>
            </a:lvl1pPr>
          </a:lstStyle>
          <a:p>
            <a:pPr lvl="0"/>
            <a:r>
              <a:rPr lang="pt-PT"/>
              <a:t>Role</a:t>
            </a:r>
          </a:p>
        </p:txBody>
      </p:sp>
      <p:sp>
        <p:nvSpPr>
          <p:cNvPr id="18" name="Text Placeholder 25"/>
          <p:cNvSpPr>
            <a:spLocks noGrp="1"/>
          </p:cNvSpPr>
          <p:nvPr>
            <p:ph type="body" sz="quarter" idx="82" hasCustomPrompt="1"/>
          </p:nvPr>
        </p:nvSpPr>
        <p:spPr>
          <a:xfrm>
            <a:off x="3537514"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19" name="Text Placeholder 25"/>
          <p:cNvSpPr>
            <a:spLocks noGrp="1"/>
          </p:cNvSpPr>
          <p:nvPr>
            <p:ph type="body" sz="quarter" idx="83" hasCustomPrompt="1"/>
          </p:nvPr>
        </p:nvSpPr>
        <p:spPr>
          <a:xfrm>
            <a:off x="3537514" y="4207884"/>
            <a:ext cx="2387391" cy="302475"/>
          </a:xfrm>
        </p:spPr>
        <p:txBody>
          <a:bodyPr>
            <a:noAutofit/>
          </a:bodyPr>
          <a:lstStyle>
            <a:lvl1pPr marL="0" indent="0" algn="ctr">
              <a:buNone/>
              <a:defRPr sz="1800" b="1" baseline="0">
                <a:solidFill>
                  <a:srgbClr val="00B3EF"/>
                </a:solidFill>
              </a:defRPr>
            </a:lvl1pPr>
          </a:lstStyle>
          <a:p>
            <a:pPr lvl="0"/>
            <a:r>
              <a:rPr lang="pt-PT"/>
              <a:t>Role</a:t>
            </a:r>
          </a:p>
        </p:txBody>
      </p:sp>
      <p:sp>
        <p:nvSpPr>
          <p:cNvPr id="20" name="Text Placeholder 25"/>
          <p:cNvSpPr>
            <a:spLocks noGrp="1"/>
          </p:cNvSpPr>
          <p:nvPr>
            <p:ph type="body" sz="quarter" idx="84" hasCustomPrompt="1"/>
          </p:nvPr>
        </p:nvSpPr>
        <p:spPr>
          <a:xfrm>
            <a:off x="6224716"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21" name="Text Placeholder 25"/>
          <p:cNvSpPr>
            <a:spLocks noGrp="1"/>
          </p:cNvSpPr>
          <p:nvPr>
            <p:ph type="body" sz="quarter" idx="85" hasCustomPrompt="1"/>
          </p:nvPr>
        </p:nvSpPr>
        <p:spPr>
          <a:xfrm>
            <a:off x="6224716" y="4207884"/>
            <a:ext cx="2387391" cy="302475"/>
          </a:xfrm>
        </p:spPr>
        <p:txBody>
          <a:bodyPr>
            <a:noAutofit/>
          </a:bodyPr>
          <a:lstStyle>
            <a:lvl1pPr marL="0" indent="0" algn="ctr">
              <a:buNone/>
              <a:defRPr sz="1800" b="1" baseline="0">
                <a:solidFill>
                  <a:srgbClr val="B2E8FA"/>
                </a:solidFill>
              </a:defRPr>
            </a:lvl1pPr>
          </a:lstStyle>
          <a:p>
            <a:pPr lvl="0"/>
            <a:r>
              <a:rPr lang="pt-PT"/>
              <a:t>Role</a:t>
            </a:r>
          </a:p>
        </p:txBody>
      </p:sp>
      <p:sp>
        <p:nvSpPr>
          <p:cNvPr id="22" name="Text Placeholder 25"/>
          <p:cNvSpPr>
            <a:spLocks noGrp="1"/>
          </p:cNvSpPr>
          <p:nvPr>
            <p:ph type="body" sz="quarter" idx="86" hasCustomPrompt="1"/>
          </p:nvPr>
        </p:nvSpPr>
        <p:spPr>
          <a:xfrm>
            <a:off x="8918784" y="3954118"/>
            <a:ext cx="2387391" cy="227254"/>
          </a:xfrm>
        </p:spPr>
        <p:txBody>
          <a:bodyPr>
            <a:noAutofit/>
          </a:bodyPr>
          <a:lstStyle>
            <a:lvl1pPr marL="0" indent="0" algn="ctr">
              <a:buNone/>
              <a:defRPr sz="1400" b="1" baseline="0">
                <a:solidFill>
                  <a:srgbClr val="004494"/>
                </a:solidFill>
              </a:defRPr>
            </a:lvl1pPr>
          </a:lstStyle>
          <a:p>
            <a:pPr lvl="0"/>
            <a:r>
              <a:rPr lang="pt-PT" err="1"/>
              <a:t>Name</a:t>
            </a:r>
            <a:r>
              <a:rPr lang="pt-PT"/>
              <a:t> </a:t>
            </a:r>
            <a:r>
              <a:rPr lang="pt-PT" err="1"/>
              <a:t>Surname</a:t>
            </a:r>
            <a:endParaRPr lang="pt-PT"/>
          </a:p>
        </p:txBody>
      </p:sp>
      <p:sp>
        <p:nvSpPr>
          <p:cNvPr id="23" name="Text Placeholder 25"/>
          <p:cNvSpPr>
            <a:spLocks noGrp="1"/>
          </p:cNvSpPr>
          <p:nvPr>
            <p:ph type="body" sz="quarter" idx="87" hasCustomPrompt="1"/>
          </p:nvPr>
        </p:nvSpPr>
        <p:spPr>
          <a:xfrm>
            <a:off x="8918784" y="4207884"/>
            <a:ext cx="2387391" cy="302475"/>
          </a:xfrm>
        </p:spPr>
        <p:txBody>
          <a:bodyPr>
            <a:noAutofit/>
          </a:bodyPr>
          <a:lstStyle>
            <a:lvl1pPr marL="0" indent="0" algn="ctr">
              <a:buNone/>
              <a:defRPr sz="1800" b="1" baseline="0">
                <a:solidFill>
                  <a:srgbClr val="FFCF00"/>
                </a:solidFill>
              </a:defRPr>
            </a:lvl1pPr>
          </a:lstStyle>
          <a:p>
            <a:pPr lvl="0"/>
            <a:r>
              <a:rPr lang="pt-PT"/>
              <a:t>Role</a:t>
            </a:r>
          </a:p>
        </p:txBody>
      </p:sp>
      <p:sp>
        <p:nvSpPr>
          <p:cNvPr id="24" name="Text Placeholder 25"/>
          <p:cNvSpPr>
            <a:spLocks noGrp="1"/>
          </p:cNvSpPr>
          <p:nvPr>
            <p:ph type="body" sz="quarter" idx="88" hasCustomPrompt="1"/>
          </p:nvPr>
        </p:nvSpPr>
        <p:spPr>
          <a:xfrm>
            <a:off x="838200" y="4618679"/>
            <a:ext cx="2387391" cy="10867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rgbClr val="00449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5" name="Text Placeholder 25"/>
          <p:cNvSpPr>
            <a:spLocks noGrp="1"/>
          </p:cNvSpPr>
          <p:nvPr>
            <p:ph type="body" sz="quarter" idx="89" hasCustomPrompt="1"/>
          </p:nvPr>
        </p:nvSpPr>
        <p:spPr>
          <a:xfrm>
            <a:off x="3537514" y="4618679"/>
            <a:ext cx="2387391" cy="1086796"/>
          </a:xfrm>
        </p:spPr>
        <p:txBody>
          <a:bodyPr>
            <a:noAutofit/>
          </a:bodyPr>
          <a:lstStyle>
            <a:lvl1pPr marL="0" indent="0" algn="ctr">
              <a:buNone/>
              <a:defRPr sz="12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6" name="Text Placeholder 25"/>
          <p:cNvSpPr>
            <a:spLocks noGrp="1"/>
          </p:cNvSpPr>
          <p:nvPr>
            <p:ph type="body" sz="quarter" idx="90" hasCustomPrompt="1"/>
          </p:nvPr>
        </p:nvSpPr>
        <p:spPr>
          <a:xfrm>
            <a:off x="6224716" y="4618679"/>
            <a:ext cx="2387391" cy="1086796"/>
          </a:xfrm>
        </p:spPr>
        <p:txBody>
          <a:bodyPr>
            <a:noAutofit/>
          </a:bodyPr>
          <a:lstStyle>
            <a:lvl1pPr marL="0" indent="0" algn="ctr">
              <a:buNone/>
              <a:defRPr sz="12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7" name="Text Placeholder 25"/>
          <p:cNvSpPr>
            <a:spLocks noGrp="1"/>
          </p:cNvSpPr>
          <p:nvPr>
            <p:ph type="body" sz="quarter" idx="91" hasCustomPrompt="1"/>
          </p:nvPr>
        </p:nvSpPr>
        <p:spPr>
          <a:xfrm>
            <a:off x="8918784" y="4618679"/>
            <a:ext cx="2387391" cy="1086796"/>
          </a:xfrm>
        </p:spPr>
        <p:txBody>
          <a:bodyPr>
            <a:noAutofit/>
          </a:bodyPr>
          <a:lstStyle>
            <a:lvl1pPr marL="0" indent="0" algn="ctr">
              <a:buNone/>
              <a:defRPr sz="12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rgbClr val="004494"/>
                </a:solidFill>
              </a:defRPr>
            </a:lvl1pPr>
          </a:lstStyle>
          <a:p>
            <a:pPr lvl="0"/>
            <a:r>
              <a:rPr lang="pt-PT" err="1"/>
              <a:t>Subtitle</a:t>
            </a:r>
            <a:endParaRPr lang="pt-PT"/>
          </a:p>
        </p:txBody>
      </p:sp>
      <p:grpSp>
        <p:nvGrpSpPr>
          <p:cNvPr id="4" name="Group 3">
            <a:extLst>
              <a:ext uri="{FF2B5EF4-FFF2-40B4-BE49-F238E27FC236}">
                <a16:creationId xmlns:a16="http://schemas.microsoft.com/office/drawing/2014/main" id="{43F5F939-03D9-6246-8E50-853F60364C71}"/>
              </a:ext>
            </a:extLst>
          </p:cNvPr>
          <p:cNvGrpSpPr/>
          <p:nvPr userDrawn="1"/>
        </p:nvGrpSpPr>
        <p:grpSpPr>
          <a:xfrm>
            <a:off x="7458753" y="399663"/>
            <a:ext cx="3232649" cy="130628"/>
            <a:chOff x="7341229" y="845446"/>
            <a:chExt cx="3232649" cy="130628"/>
          </a:xfrm>
        </p:grpSpPr>
        <p:cxnSp>
          <p:nvCxnSpPr>
            <p:cNvPr id="50" name="Straight Connector 49">
              <a:extLst>
                <a:ext uri="{FF2B5EF4-FFF2-40B4-BE49-F238E27FC236}">
                  <a16:creationId xmlns:a16="http://schemas.microsoft.com/office/drawing/2014/main" id="{9EBBE1FD-D9F9-0F4D-95E8-CEFBACED1946}"/>
                </a:ext>
              </a:extLst>
            </p:cNvPr>
            <p:cNvCxnSpPr>
              <a:cxnSpLocks/>
            </p:cNvCxnSpPr>
            <p:nvPr userDrawn="1"/>
          </p:nvCxnSpPr>
          <p:spPr>
            <a:xfrm>
              <a:off x="8708777" y="845446"/>
              <a:ext cx="1865101" cy="0"/>
            </a:xfrm>
            <a:prstGeom prst="line">
              <a:avLst/>
            </a:prstGeom>
            <a:ln w="15875" cap="rnd">
              <a:solidFill>
                <a:srgbClr val="FF0179"/>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9C1789-1481-D044-9CB9-5391C377C6CB}"/>
                </a:ext>
              </a:extLst>
            </p:cNvPr>
            <p:cNvCxnSpPr>
              <a:cxnSpLocks/>
            </p:cNvCxnSpPr>
            <p:nvPr userDrawn="1"/>
          </p:nvCxnSpPr>
          <p:spPr>
            <a:xfrm>
              <a:off x="7341229" y="976074"/>
              <a:ext cx="1020812" cy="0"/>
            </a:xfrm>
            <a:prstGeom prst="line">
              <a:avLst/>
            </a:prstGeom>
            <a:ln w="15875" cap="rnd">
              <a:solidFill>
                <a:srgbClr val="00B3EF">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E5BDE2-EAA3-A741-9F0A-78EBBF9393E5}"/>
                </a:ext>
              </a:extLst>
            </p:cNvPr>
            <p:cNvCxnSpPr>
              <a:cxnSpLocks/>
            </p:cNvCxnSpPr>
            <p:nvPr userDrawn="1"/>
          </p:nvCxnSpPr>
          <p:spPr>
            <a:xfrm>
              <a:off x="8496693" y="976074"/>
              <a:ext cx="271252" cy="0"/>
            </a:xfrm>
            <a:prstGeom prst="line">
              <a:avLst/>
            </a:prstGeom>
            <a:ln w="15875" cap="rnd">
              <a:solidFill>
                <a:srgbClr val="004494"/>
              </a:solidFill>
              <a:roun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D2A61946-164B-9240-A29D-8C8EBD01AB74}"/>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2" name="Text Placeholder 12">
            <a:extLst>
              <a:ext uri="{FF2B5EF4-FFF2-40B4-BE49-F238E27FC236}">
                <a16:creationId xmlns:a16="http://schemas.microsoft.com/office/drawing/2014/main" id="{132204F3-3C1A-964A-929D-1F9657FBC0A2}"/>
              </a:ext>
            </a:extLst>
          </p:cNvPr>
          <p:cNvSpPr>
            <a:spLocks noGrp="1" noChangeAspect="1"/>
          </p:cNvSpPr>
          <p:nvPr>
            <p:ph type="body" sz="quarter" idx="15" hasCustomPrompt="1"/>
          </p:nvPr>
        </p:nvSpPr>
        <p:spPr>
          <a:xfrm>
            <a:off x="11172715" y="6240998"/>
            <a:ext cx="654894" cy="324000"/>
          </a:xfrm>
          <a:blipFill>
            <a:blip r:embed="rId2"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11112696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B&amp;Mockups Slide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C19939B2-10A6-454C-835C-7A571CC4EF1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4399" y="1762320"/>
            <a:ext cx="2160000" cy="2160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endParaRPr lang="pt-PT"/>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11" name="Text Placeholder 25"/>
          <p:cNvSpPr>
            <a:spLocks noGrp="1"/>
          </p:cNvSpPr>
          <p:nvPr>
            <p:ph type="body" sz="quarter" idx="44" hasCustomPrompt="1"/>
          </p:nvPr>
        </p:nvSpPr>
        <p:spPr>
          <a:xfrm>
            <a:off x="838200"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17" name="Text Placeholder 25"/>
          <p:cNvSpPr>
            <a:spLocks noGrp="1"/>
          </p:cNvSpPr>
          <p:nvPr>
            <p:ph type="body" sz="quarter" idx="81" hasCustomPrompt="1"/>
          </p:nvPr>
        </p:nvSpPr>
        <p:spPr>
          <a:xfrm>
            <a:off x="838200" y="4207884"/>
            <a:ext cx="2387391" cy="302475"/>
          </a:xfrm>
        </p:spPr>
        <p:txBody>
          <a:bodyPr>
            <a:noAutofit/>
          </a:bodyPr>
          <a:lstStyle>
            <a:lvl1pPr marL="0" indent="0" algn="ctr">
              <a:buNone/>
              <a:defRPr sz="1800" b="1" baseline="0">
                <a:solidFill>
                  <a:srgbClr val="FF0179"/>
                </a:solidFill>
              </a:defRPr>
            </a:lvl1pPr>
          </a:lstStyle>
          <a:p>
            <a:pPr lvl="0"/>
            <a:r>
              <a:rPr lang="en-GB" noProof="0"/>
              <a:t>Name Surname</a:t>
            </a:r>
          </a:p>
        </p:txBody>
      </p:sp>
      <p:sp>
        <p:nvSpPr>
          <p:cNvPr id="18" name="Text Placeholder 25"/>
          <p:cNvSpPr>
            <a:spLocks noGrp="1"/>
          </p:cNvSpPr>
          <p:nvPr>
            <p:ph type="body" sz="quarter" idx="82" hasCustomPrompt="1"/>
          </p:nvPr>
        </p:nvSpPr>
        <p:spPr>
          <a:xfrm>
            <a:off x="3543300"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19" name="Text Placeholder 25"/>
          <p:cNvSpPr>
            <a:spLocks noGrp="1"/>
          </p:cNvSpPr>
          <p:nvPr>
            <p:ph type="body" sz="quarter" idx="83" hasCustomPrompt="1"/>
          </p:nvPr>
        </p:nvSpPr>
        <p:spPr>
          <a:xfrm>
            <a:off x="3543300" y="4207884"/>
            <a:ext cx="2387391" cy="302475"/>
          </a:xfrm>
        </p:spPr>
        <p:txBody>
          <a:bodyPr>
            <a:noAutofit/>
          </a:bodyPr>
          <a:lstStyle>
            <a:lvl1pPr marL="0" indent="0" algn="ctr">
              <a:buNone/>
              <a:defRPr sz="1800" b="1" baseline="0">
                <a:solidFill>
                  <a:srgbClr val="00B3EF"/>
                </a:solidFill>
              </a:defRPr>
            </a:lvl1pPr>
          </a:lstStyle>
          <a:p>
            <a:pPr lvl="0"/>
            <a:r>
              <a:rPr lang="en-GB" noProof="0"/>
              <a:t>Name Surname</a:t>
            </a:r>
          </a:p>
        </p:txBody>
      </p:sp>
      <p:sp>
        <p:nvSpPr>
          <p:cNvPr id="20" name="Text Placeholder 25"/>
          <p:cNvSpPr>
            <a:spLocks noGrp="1"/>
          </p:cNvSpPr>
          <p:nvPr>
            <p:ph type="body" sz="quarter" idx="84" hasCustomPrompt="1"/>
          </p:nvPr>
        </p:nvSpPr>
        <p:spPr>
          <a:xfrm>
            <a:off x="6217786"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21" name="Text Placeholder 25"/>
          <p:cNvSpPr>
            <a:spLocks noGrp="1"/>
          </p:cNvSpPr>
          <p:nvPr>
            <p:ph type="body" sz="quarter" idx="85" hasCustomPrompt="1"/>
          </p:nvPr>
        </p:nvSpPr>
        <p:spPr>
          <a:xfrm>
            <a:off x="6217786" y="4207884"/>
            <a:ext cx="2387391" cy="302475"/>
          </a:xfrm>
        </p:spPr>
        <p:txBody>
          <a:bodyPr>
            <a:noAutofit/>
          </a:bodyPr>
          <a:lstStyle>
            <a:lvl1pPr marL="0" indent="0" algn="ctr">
              <a:buNone/>
              <a:defRPr sz="1800" b="1" baseline="0">
                <a:solidFill>
                  <a:srgbClr val="B2E8FA"/>
                </a:solidFill>
              </a:defRPr>
            </a:lvl1pPr>
          </a:lstStyle>
          <a:p>
            <a:pPr lvl="0"/>
            <a:r>
              <a:rPr lang="en-AU" noProof="0"/>
              <a:t>Name Surname</a:t>
            </a:r>
          </a:p>
        </p:txBody>
      </p:sp>
      <p:sp>
        <p:nvSpPr>
          <p:cNvPr id="22" name="Text Placeholder 25"/>
          <p:cNvSpPr>
            <a:spLocks noGrp="1"/>
          </p:cNvSpPr>
          <p:nvPr>
            <p:ph type="body" sz="quarter" idx="86" hasCustomPrompt="1"/>
          </p:nvPr>
        </p:nvSpPr>
        <p:spPr>
          <a:xfrm>
            <a:off x="8918784" y="3954118"/>
            <a:ext cx="2387391" cy="227254"/>
          </a:xfrm>
        </p:spPr>
        <p:txBody>
          <a:bodyPr>
            <a:noAutofit/>
          </a:bodyPr>
          <a:lstStyle>
            <a:lvl1pPr marL="0" indent="0" algn="ctr">
              <a:buNone/>
              <a:defRPr sz="1400" b="1" baseline="0">
                <a:solidFill>
                  <a:schemeClr val="bg1"/>
                </a:solidFill>
              </a:defRPr>
            </a:lvl1pPr>
          </a:lstStyle>
          <a:p>
            <a:pPr lvl="0"/>
            <a:r>
              <a:rPr lang="pt-PT"/>
              <a:t>Role</a:t>
            </a:r>
          </a:p>
        </p:txBody>
      </p:sp>
      <p:sp>
        <p:nvSpPr>
          <p:cNvPr id="23" name="Text Placeholder 25"/>
          <p:cNvSpPr>
            <a:spLocks noGrp="1"/>
          </p:cNvSpPr>
          <p:nvPr>
            <p:ph type="body" sz="quarter" idx="87" hasCustomPrompt="1"/>
          </p:nvPr>
        </p:nvSpPr>
        <p:spPr>
          <a:xfrm>
            <a:off x="8918784" y="4207884"/>
            <a:ext cx="2387391" cy="302475"/>
          </a:xfrm>
        </p:spPr>
        <p:txBody>
          <a:bodyPr>
            <a:noAutofit/>
          </a:bodyPr>
          <a:lstStyle>
            <a:lvl1pPr marL="0" indent="0" algn="ctr">
              <a:buNone/>
              <a:defRPr sz="1800" b="1" baseline="0">
                <a:solidFill>
                  <a:srgbClr val="FFCF00"/>
                </a:solidFill>
              </a:defRPr>
            </a:lvl1pPr>
          </a:lstStyle>
          <a:p>
            <a:pPr lvl="0"/>
            <a:r>
              <a:rPr lang="en-GB" noProof="0"/>
              <a:t>Name Surname</a:t>
            </a:r>
          </a:p>
        </p:txBody>
      </p:sp>
      <p:sp>
        <p:nvSpPr>
          <p:cNvPr id="24" name="Text Placeholder 25"/>
          <p:cNvSpPr>
            <a:spLocks noGrp="1"/>
          </p:cNvSpPr>
          <p:nvPr>
            <p:ph type="body" sz="quarter" idx="88" hasCustomPrompt="1"/>
          </p:nvPr>
        </p:nvSpPr>
        <p:spPr>
          <a:xfrm>
            <a:off x="838200" y="4618679"/>
            <a:ext cx="2387391" cy="1086796"/>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5" name="Text Placeholder 25"/>
          <p:cNvSpPr>
            <a:spLocks noGrp="1"/>
          </p:cNvSpPr>
          <p:nvPr>
            <p:ph type="body" sz="quarter" idx="89" hasCustomPrompt="1"/>
          </p:nvPr>
        </p:nvSpPr>
        <p:spPr>
          <a:xfrm>
            <a:off x="3531728" y="4618679"/>
            <a:ext cx="2387391" cy="1086796"/>
          </a:xfrm>
        </p:spPr>
        <p:txBody>
          <a:bodyPr>
            <a:noAutofit/>
          </a:bodyPr>
          <a:lstStyle>
            <a:lvl1pPr marL="0" indent="0" algn="ctr">
              <a:buNone/>
              <a:defRPr sz="1200" b="0" baseline="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6" name="Text Placeholder 25"/>
          <p:cNvSpPr>
            <a:spLocks noGrp="1"/>
          </p:cNvSpPr>
          <p:nvPr>
            <p:ph type="body" sz="quarter" idx="90" hasCustomPrompt="1"/>
          </p:nvPr>
        </p:nvSpPr>
        <p:spPr>
          <a:xfrm>
            <a:off x="6225256" y="4618679"/>
            <a:ext cx="2387391" cy="1086796"/>
          </a:xfrm>
        </p:spPr>
        <p:txBody>
          <a:bodyPr>
            <a:noAutofit/>
          </a:bodyPr>
          <a:lstStyle>
            <a:lvl1pPr marL="0" indent="0" algn="ctr">
              <a:buNone/>
              <a:defRPr sz="1200" b="0" baseline="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7" name="Text Placeholder 25"/>
          <p:cNvSpPr>
            <a:spLocks noGrp="1"/>
          </p:cNvSpPr>
          <p:nvPr>
            <p:ph type="body" sz="quarter" idx="91" hasCustomPrompt="1"/>
          </p:nvPr>
        </p:nvSpPr>
        <p:spPr>
          <a:xfrm>
            <a:off x="8918783" y="4618679"/>
            <a:ext cx="2387391" cy="1086796"/>
          </a:xfrm>
        </p:spPr>
        <p:txBody>
          <a:bodyPr>
            <a:noAutofit/>
          </a:bodyPr>
          <a:lstStyle>
            <a:lvl1pPr marL="0" indent="0" algn="ctr">
              <a:buNone/>
              <a:defRPr sz="1200" b="0" baseline="0">
                <a:solidFill>
                  <a:schemeClr val="bg1"/>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 </a:t>
            </a:r>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endParaRPr lang="pt-PT"/>
          </a:p>
        </p:txBody>
      </p:sp>
      <p:sp>
        <p:nvSpPr>
          <p:cNvPr id="28" name="Text Placeholder 4"/>
          <p:cNvSpPr>
            <a:spLocks noGrp="1"/>
          </p:cNvSpPr>
          <p:nvPr>
            <p:ph type="body" sz="quarter" idx="42" hasCustomPrompt="1"/>
          </p:nvPr>
        </p:nvSpPr>
        <p:spPr>
          <a:xfrm>
            <a:off x="839788" y="1079980"/>
            <a:ext cx="10514012" cy="258055"/>
          </a:xfrm>
        </p:spPr>
        <p:txBody>
          <a:bodyPr lIns="0" tIns="0" rIns="0" bIns="0">
            <a:normAutofit/>
          </a:bodyPr>
          <a:lstStyle>
            <a:lvl1pPr marL="0" indent="0">
              <a:buNone/>
              <a:defRPr sz="1700">
                <a:solidFill>
                  <a:schemeClr val="bg1"/>
                </a:solidFill>
              </a:defRPr>
            </a:lvl1pPr>
          </a:lstStyle>
          <a:p>
            <a:pPr lvl="0"/>
            <a:r>
              <a:rPr lang="pt-PT" err="1"/>
              <a:t>Subtitle</a:t>
            </a:r>
            <a:endParaRPr lang="pt-PT"/>
          </a:p>
        </p:txBody>
      </p:sp>
      <p:grpSp>
        <p:nvGrpSpPr>
          <p:cNvPr id="4" name="Group 3">
            <a:extLst>
              <a:ext uri="{FF2B5EF4-FFF2-40B4-BE49-F238E27FC236}">
                <a16:creationId xmlns:a16="http://schemas.microsoft.com/office/drawing/2014/main" id="{43F5F939-03D9-6246-8E50-853F60364C71}"/>
              </a:ext>
            </a:extLst>
          </p:cNvPr>
          <p:cNvGrpSpPr/>
          <p:nvPr userDrawn="1"/>
        </p:nvGrpSpPr>
        <p:grpSpPr>
          <a:xfrm>
            <a:off x="7458753" y="399663"/>
            <a:ext cx="3862041" cy="130628"/>
            <a:chOff x="7341229" y="845446"/>
            <a:chExt cx="3862041" cy="130628"/>
          </a:xfrm>
        </p:grpSpPr>
        <p:cxnSp>
          <p:nvCxnSpPr>
            <p:cNvPr id="50" name="Straight Connector 49">
              <a:extLst>
                <a:ext uri="{FF2B5EF4-FFF2-40B4-BE49-F238E27FC236}">
                  <a16:creationId xmlns:a16="http://schemas.microsoft.com/office/drawing/2014/main" id="{9EBBE1FD-D9F9-0F4D-95E8-CEFBACED1946}"/>
                </a:ext>
              </a:extLst>
            </p:cNvPr>
            <p:cNvCxnSpPr>
              <a:cxnSpLocks/>
            </p:cNvCxnSpPr>
            <p:nvPr userDrawn="1"/>
          </p:nvCxnSpPr>
          <p:spPr>
            <a:xfrm>
              <a:off x="8708777" y="845446"/>
              <a:ext cx="1865101"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D49800-099B-F94B-98C4-95C5066B6D39}"/>
                </a:ext>
              </a:extLst>
            </p:cNvPr>
            <p:cNvCxnSpPr>
              <a:cxnSpLocks/>
            </p:cNvCxnSpPr>
            <p:nvPr userDrawn="1"/>
          </p:nvCxnSpPr>
          <p:spPr>
            <a:xfrm>
              <a:off x="10728256" y="845446"/>
              <a:ext cx="475014"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9C1789-1481-D044-9CB9-5391C377C6CB}"/>
                </a:ext>
              </a:extLst>
            </p:cNvPr>
            <p:cNvCxnSpPr>
              <a:cxnSpLocks/>
            </p:cNvCxnSpPr>
            <p:nvPr userDrawn="1"/>
          </p:nvCxnSpPr>
          <p:spPr>
            <a:xfrm>
              <a:off x="7341229" y="976074"/>
              <a:ext cx="1020812"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E5BDE2-EAA3-A741-9F0A-78EBBF9393E5}"/>
                </a:ext>
              </a:extLst>
            </p:cNvPr>
            <p:cNvCxnSpPr>
              <a:cxnSpLocks/>
            </p:cNvCxnSpPr>
            <p:nvPr userDrawn="1"/>
          </p:nvCxnSpPr>
          <p:spPr>
            <a:xfrm>
              <a:off x="8496693" y="976074"/>
              <a:ext cx="271252"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B4AABFF-1610-3E47-86A8-A873CB8BE787}"/>
              </a:ext>
            </a:extLst>
          </p:cNvPr>
          <p:cNvGrpSpPr/>
          <p:nvPr userDrawn="1"/>
        </p:nvGrpSpPr>
        <p:grpSpPr>
          <a:xfrm>
            <a:off x="2020061" y="6100748"/>
            <a:ext cx="3862041" cy="130628"/>
            <a:chOff x="7341229" y="845446"/>
            <a:chExt cx="3862041" cy="130628"/>
          </a:xfrm>
        </p:grpSpPr>
        <p:cxnSp>
          <p:nvCxnSpPr>
            <p:cNvPr id="55" name="Straight Connector 54">
              <a:extLst>
                <a:ext uri="{FF2B5EF4-FFF2-40B4-BE49-F238E27FC236}">
                  <a16:creationId xmlns:a16="http://schemas.microsoft.com/office/drawing/2014/main" id="{4BC0A63E-AFA4-114C-BEEB-22CB73708DAC}"/>
                </a:ext>
              </a:extLst>
            </p:cNvPr>
            <p:cNvCxnSpPr>
              <a:cxnSpLocks/>
            </p:cNvCxnSpPr>
            <p:nvPr userDrawn="1"/>
          </p:nvCxnSpPr>
          <p:spPr>
            <a:xfrm>
              <a:off x="8708777" y="845446"/>
              <a:ext cx="1865101" cy="0"/>
            </a:xfrm>
            <a:prstGeom prst="line">
              <a:avLst/>
            </a:prstGeom>
            <a:ln w="15875" cap="rnd">
              <a:solidFill>
                <a:srgbClr val="FF0179"/>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6A41CA-D02E-4F48-A867-30837ECB3758}"/>
                </a:ext>
              </a:extLst>
            </p:cNvPr>
            <p:cNvCxnSpPr>
              <a:cxnSpLocks/>
            </p:cNvCxnSpPr>
            <p:nvPr userDrawn="1"/>
          </p:nvCxnSpPr>
          <p:spPr>
            <a:xfrm>
              <a:off x="10728256" y="845446"/>
              <a:ext cx="475014"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901D34-8863-484F-922E-75DCEAC655B3}"/>
                </a:ext>
              </a:extLst>
            </p:cNvPr>
            <p:cNvCxnSpPr>
              <a:cxnSpLocks/>
            </p:cNvCxnSpPr>
            <p:nvPr userDrawn="1"/>
          </p:nvCxnSpPr>
          <p:spPr>
            <a:xfrm>
              <a:off x="7341229" y="976074"/>
              <a:ext cx="1020812"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2B413B-C21D-AE40-BE08-E188B8DF6545}"/>
                </a:ext>
              </a:extLst>
            </p:cNvPr>
            <p:cNvCxnSpPr>
              <a:cxnSpLocks/>
            </p:cNvCxnSpPr>
            <p:nvPr userDrawn="1"/>
          </p:nvCxnSpPr>
          <p:spPr>
            <a:xfrm>
              <a:off x="8496693" y="976074"/>
              <a:ext cx="271252"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0009067A-7015-0242-B2CB-1334482FA986}"/>
              </a:ext>
            </a:extLst>
          </p:cNvPr>
          <p:cNvCxnSpPr>
            <a:cxnSpLocks/>
          </p:cNvCxnSpPr>
          <p:nvPr userDrawn="1"/>
        </p:nvCxnSpPr>
        <p:spPr>
          <a:xfrm>
            <a:off x="1738631" y="4552563"/>
            <a:ext cx="586528" cy="0"/>
          </a:xfrm>
          <a:prstGeom prst="line">
            <a:avLst/>
          </a:prstGeom>
          <a:ln w="22225" cap="rnd">
            <a:solidFill>
              <a:srgbClr val="FF0179"/>
            </a:solidFill>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AFC2F15-3E7A-9F48-867D-2D3515C417BC}"/>
              </a:ext>
            </a:extLst>
          </p:cNvPr>
          <p:cNvCxnSpPr>
            <a:cxnSpLocks/>
          </p:cNvCxnSpPr>
          <p:nvPr userDrawn="1"/>
        </p:nvCxnSpPr>
        <p:spPr>
          <a:xfrm>
            <a:off x="4432159" y="4552563"/>
            <a:ext cx="586528" cy="0"/>
          </a:xfrm>
          <a:prstGeom prst="line">
            <a:avLst/>
          </a:prstGeom>
          <a:ln w="2222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B514B0-C9B2-FA4D-9C3A-A5A3E4804DFB}"/>
              </a:ext>
            </a:extLst>
          </p:cNvPr>
          <p:cNvCxnSpPr>
            <a:cxnSpLocks/>
          </p:cNvCxnSpPr>
          <p:nvPr userDrawn="1"/>
        </p:nvCxnSpPr>
        <p:spPr>
          <a:xfrm>
            <a:off x="7125687" y="4552563"/>
            <a:ext cx="586528" cy="0"/>
          </a:xfrm>
          <a:prstGeom prst="line">
            <a:avLst/>
          </a:prstGeom>
          <a:ln w="22225" cap="rnd">
            <a:solidFill>
              <a:srgbClr val="B2E8FA"/>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E10205B-4BC0-694C-95C7-7804A886E317}"/>
              </a:ext>
            </a:extLst>
          </p:cNvPr>
          <p:cNvCxnSpPr>
            <a:cxnSpLocks/>
          </p:cNvCxnSpPr>
          <p:nvPr userDrawn="1"/>
        </p:nvCxnSpPr>
        <p:spPr>
          <a:xfrm>
            <a:off x="9819214" y="4552563"/>
            <a:ext cx="586528" cy="0"/>
          </a:xfrm>
          <a:prstGeom prst="line">
            <a:avLst/>
          </a:prstGeom>
          <a:ln w="22225" cap="rnd">
            <a:solidFill>
              <a:srgbClr val="FFCF00"/>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AFD9BB7-1F0C-A248-9DAC-FCE765918A67}"/>
              </a:ext>
            </a:extLst>
          </p:cNvPr>
          <p:cNvCxnSpPr/>
          <p:nvPr userDrawn="1"/>
        </p:nvCxnSpPr>
        <p:spPr>
          <a:xfrm flipH="1">
            <a:off x="685800" y="-4152"/>
            <a:ext cx="0" cy="1358290"/>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sp>
        <p:nvSpPr>
          <p:cNvPr id="62" name="Text Placeholder 12">
            <a:extLst>
              <a:ext uri="{FF2B5EF4-FFF2-40B4-BE49-F238E27FC236}">
                <a16:creationId xmlns:a16="http://schemas.microsoft.com/office/drawing/2014/main" id="{F1211CBD-D6D0-0046-AFB8-A1002C8D7D1C}"/>
              </a:ext>
            </a:extLst>
          </p:cNvPr>
          <p:cNvSpPr>
            <a:spLocks noGrp="1" noChangeAspect="1"/>
          </p:cNvSpPr>
          <p:nvPr>
            <p:ph type="body" sz="quarter" idx="15" hasCustomPrompt="1"/>
          </p:nvPr>
        </p:nvSpPr>
        <p:spPr>
          <a:xfrm>
            <a:off x="11172715" y="6240998"/>
            <a:ext cx="654894" cy="324000"/>
          </a:xfrm>
          <a:blipFill dpi="0" rotWithShape="1">
            <a:blip r:embed="rId5" cstate="email">
              <a:extLst>
                <a:ext uri="{28A0092B-C50C-407E-A947-70E740481C1C}">
                  <a14:useLocalDpi xmlns:a14="http://schemas.microsoft.com/office/drawing/2010/main"/>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67" name="Picture Placeholder 12">
            <a:extLst>
              <a:ext uri="{FF2B5EF4-FFF2-40B4-BE49-F238E27FC236}">
                <a16:creationId xmlns:a16="http://schemas.microsoft.com/office/drawing/2014/main" id="{728E553A-28DD-4E41-AF2A-2B9AD6F27E61}"/>
              </a:ext>
            </a:extLst>
          </p:cNvPr>
          <p:cNvSpPr>
            <a:spLocks noGrp="1" noChangeAspect="1"/>
          </p:cNvSpPr>
          <p:nvPr>
            <p:ph type="pic" sz="quarter" idx="77" hasCustomPrompt="1"/>
          </p:nvPr>
        </p:nvSpPr>
        <p:spPr>
          <a:xfrm>
            <a:off x="1113894" y="1916306"/>
            <a:ext cx="1836000" cy="1836000"/>
          </a:xfrm>
          <a:prstGeom prst="ellipse">
            <a:avLst/>
          </a:prstGeom>
        </p:spPr>
        <p:txBody>
          <a:bodyPr>
            <a:normAutofit/>
          </a:bodyPr>
          <a:lstStyle>
            <a:lvl1pPr marL="0" indent="0">
              <a:buNone/>
              <a:defRPr sz="2000">
                <a:solidFill>
                  <a:schemeClr val="accent6"/>
                </a:solidFill>
              </a:defRPr>
            </a:lvl1pPr>
          </a:lstStyle>
          <a:p>
            <a:r>
              <a:rPr lang="pt-PT"/>
              <a:t>Picture </a:t>
            </a:r>
            <a:r>
              <a:rPr lang="pt-PT" err="1"/>
              <a:t>here</a:t>
            </a:r>
            <a:endParaRPr lang="pt-PT"/>
          </a:p>
        </p:txBody>
      </p:sp>
      <p:sp>
        <p:nvSpPr>
          <p:cNvPr id="68" name="Picture Placeholder 12">
            <a:extLst>
              <a:ext uri="{FF2B5EF4-FFF2-40B4-BE49-F238E27FC236}">
                <a16:creationId xmlns:a16="http://schemas.microsoft.com/office/drawing/2014/main" id="{9EB2F31B-A4A9-724D-9052-940477DDA18E}"/>
              </a:ext>
            </a:extLst>
          </p:cNvPr>
          <p:cNvSpPr>
            <a:spLocks noGrp="1" noChangeAspect="1"/>
          </p:cNvSpPr>
          <p:nvPr>
            <p:ph type="pic" sz="quarter" idx="78" hasCustomPrompt="1"/>
          </p:nvPr>
        </p:nvSpPr>
        <p:spPr>
          <a:xfrm>
            <a:off x="9194479"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69" name="Picture Placeholder 12">
            <a:extLst>
              <a:ext uri="{FF2B5EF4-FFF2-40B4-BE49-F238E27FC236}">
                <a16:creationId xmlns:a16="http://schemas.microsoft.com/office/drawing/2014/main" id="{82EEB76A-800D-0747-BDA2-EBB5DC977711}"/>
              </a:ext>
            </a:extLst>
          </p:cNvPr>
          <p:cNvSpPr>
            <a:spLocks noGrp="1" noChangeAspect="1"/>
          </p:cNvSpPr>
          <p:nvPr>
            <p:ph type="pic" sz="quarter" idx="79" hasCustomPrompt="1"/>
          </p:nvPr>
        </p:nvSpPr>
        <p:spPr>
          <a:xfrm>
            <a:off x="3807962" y="1920482"/>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sp>
        <p:nvSpPr>
          <p:cNvPr id="70" name="Picture Placeholder 12">
            <a:extLst>
              <a:ext uri="{FF2B5EF4-FFF2-40B4-BE49-F238E27FC236}">
                <a16:creationId xmlns:a16="http://schemas.microsoft.com/office/drawing/2014/main" id="{8FA589A9-FF86-F24A-B2F3-91B832528A4F}"/>
              </a:ext>
            </a:extLst>
          </p:cNvPr>
          <p:cNvSpPr>
            <a:spLocks noGrp="1" noChangeAspect="1"/>
          </p:cNvSpPr>
          <p:nvPr>
            <p:ph type="pic" sz="quarter" idx="80" hasCustomPrompt="1"/>
          </p:nvPr>
        </p:nvSpPr>
        <p:spPr>
          <a:xfrm>
            <a:off x="6500410" y="1916096"/>
            <a:ext cx="1836000" cy="1836000"/>
          </a:xfrm>
          <a:prstGeom prst="ellipse">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a:t>Picture </a:t>
            </a:r>
            <a:r>
              <a:rPr lang="pt-PT" err="1"/>
              <a:t>here</a:t>
            </a:r>
            <a:endParaRPr lang="pt-PT"/>
          </a:p>
        </p:txBody>
      </p:sp>
      <p:pic>
        <p:nvPicPr>
          <p:cNvPr id="44" name="Graphic 43">
            <a:extLst>
              <a:ext uri="{FF2B5EF4-FFF2-40B4-BE49-F238E27FC236}">
                <a16:creationId xmlns:a16="http://schemas.microsoft.com/office/drawing/2014/main" id="{EAA2A0C4-DC83-E04F-9798-43E6CFA3FA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45348" y="1762320"/>
            <a:ext cx="2160000" cy="2160000"/>
          </a:xfrm>
          <a:prstGeom prst="rect">
            <a:avLst/>
          </a:prstGeom>
        </p:spPr>
      </p:pic>
      <p:pic>
        <p:nvPicPr>
          <p:cNvPr id="46" name="Graphic 45">
            <a:extLst>
              <a:ext uri="{FF2B5EF4-FFF2-40B4-BE49-F238E27FC236}">
                <a16:creationId xmlns:a16="http://schemas.microsoft.com/office/drawing/2014/main" id="{B0627945-BC9E-F24E-8FC9-CC924F5DB6D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36296" y="1762320"/>
            <a:ext cx="2160000" cy="2160000"/>
          </a:xfrm>
          <a:prstGeom prst="rect">
            <a:avLst/>
          </a:prstGeom>
        </p:spPr>
      </p:pic>
      <p:pic>
        <p:nvPicPr>
          <p:cNvPr id="48" name="Graphic 47">
            <a:extLst>
              <a:ext uri="{FF2B5EF4-FFF2-40B4-BE49-F238E27FC236}">
                <a16:creationId xmlns:a16="http://schemas.microsoft.com/office/drawing/2014/main" id="{489DEA79-47B4-1644-8F20-3A7D5EA11A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40307" y="1762320"/>
            <a:ext cx="2160000" cy="2160000"/>
          </a:xfrm>
          <a:prstGeom prst="rect">
            <a:avLst/>
          </a:prstGeom>
        </p:spPr>
      </p:pic>
    </p:spTree>
    <p:extLst>
      <p:ext uri="{BB962C8B-B14F-4D97-AF65-F5344CB8AC3E}">
        <p14:creationId xmlns:p14="http://schemas.microsoft.com/office/powerpoint/2010/main" val="277140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Cover Slid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B4718-961F-1E42-B7DE-1913FC8C7E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311998" cy="6928303"/>
          </a:xfrm>
          <a:prstGeom prst="rect">
            <a:avLst/>
          </a:prstGeom>
        </p:spPr>
      </p:pic>
      <p:pic>
        <p:nvPicPr>
          <p:cNvPr id="11" name="Picture 10">
            <a:extLst>
              <a:ext uri="{FF2B5EF4-FFF2-40B4-BE49-F238E27FC236}">
                <a16:creationId xmlns:a16="http://schemas.microsoft.com/office/drawing/2014/main" id="{1CBC1C63-3EA5-BA4A-8E57-48376DA68B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851" y="2851550"/>
            <a:ext cx="3154075" cy="1154901"/>
          </a:xfrm>
          <a:prstGeom prst="rect">
            <a:avLst/>
          </a:prstGeom>
        </p:spPr>
      </p:pic>
    </p:spTree>
    <p:extLst>
      <p:ext uri="{BB962C8B-B14F-4D97-AF65-F5344CB8AC3E}">
        <p14:creationId xmlns:p14="http://schemas.microsoft.com/office/powerpoint/2010/main" val="198082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Index Slide 2">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16" name="Text Placeholder 25">
            <a:extLst>
              <a:ext uri="{FF2B5EF4-FFF2-40B4-BE49-F238E27FC236}">
                <a16:creationId xmlns:a16="http://schemas.microsoft.com/office/drawing/2014/main" id="{4DC0D375-6DF0-3541-9B40-1731298DC9D2}"/>
              </a:ext>
            </a:extLst>
          </p:cNvPr>
          <p:cNvSpPr>
            <a:spLocks noGrp="1"/>
          </p:cNvSpPr>
          <p:nvPr>
            <p:ph type="body" sz="quarter" idx="19" hasCustomPrompt="1"/>
          </p:nvPr>
        </p:nvSpPr>
        <p:spPr>
          <a:xfrm>
            <a:off x="838200" y="3148133"/>
            <a:ext cx="6199909" cy="561732"/>
          </a:xfrm>
        </p:spPr>
        <p:txBody>
          <a:bodyPr lIns="0" tIns="0" rIns="0" bIns="0" anchor="t">
            <a:noAutofit/>
          </a:bodyPr>
          <a:lstStyle>
            <a:lvl1pPr marL="0" indent="0" algn="l">
              <a:buNone/>
              <a:defRPr sz="3600">
                <a:solidFill>
                  <a:srgbClr val="004494"/>
                </a:solidFill>
              </a:defRPr>
            </a:lvl1pPr>
          </a:lstStyle>
          <a:p>
            <a:pPr lvl="0"/>
            <a:r>
              <a:rPr lang="pt-PT" err="1"/>
              <a:t>Lorem</a:t>
            </a:r>
            <a:r>
              <a:rPr lang="pt-PT"/>
              <a:t> </a:t>
            </a:r>
            <a:r>
              <a:rPr lang="pt-PT" err="1"/>
              <a:t>ipsum</a:t>
            </a:r>
            <a:r>
              <a:rPr lang="pt-PT"/>
              <a:t> </a:t>
            </a:r>
            <a:r>
              <a:rPr lang="pt-PT" err="1"/>
              <a:t>dolor</a:t>
            </a:r>
            <a:endParaRPr lang="pt-PT"/>
          </a:p>
        </p:txBody>
      </p:sp>
      <p:sp>
        <p:nvSpPr>
          <p:cNvPr id="17" name="Text Placeholder 25">
            <a:extLst>
              <a:ext uri="{FF2B5EF4-FFF2-40B4-BE49-F238E27FC236}">
                <a16:creationId xmlns:a16="http://schemas.microsoft.com/office/drawing/2014/main" id="{89FCB24C-D8F6-2347-83C9-0E128CBB4AAD}"/>
              </a:ext>
            </a:extLst>
          </p:cNvPr>
          <p:cNvSpPr>
            <a:spLocks noGrp="1"/>
          </p:cNvSpPr>
          <p:nvPr>
            <p:ph type="body" sz="quarter" idx="21" hasCustomPrompt="1"/>
          </p:nvPr>
        </p:nvSpPr>
        <p:spPr>
          <a:xfrm>
            <a:off x="838200" y="4399334"/>
            <a:ext cx="3583193" cy="422048"/>
          </a:xfrm>
        </p:spPr>
        <p:txBody>
          <a:bodyPr>
            <a:noAutofit/>
          </a:bodyPr>
          <a:lstStyle>
            <a:lvl1pPr marL="0" indent="0" algn="l">
              <a:buNone/>
              <a:defRPr sz="2400" b="0" baseline="0">
                <a:solidFill>
                  <a:srgbClr val="FF0179"/>
                </a:solidFill>
              </a:defRPr>
            </a:lvl1pPr>
          </a:lstStyle>
          <a:p>
            <a:pPr lvl="0"/>
            <a:r>
              <a:rPr lang="pt-PT"/>
              <a:t>XX’</a:t>
            </a:r>
          </a:p>
        </p:txBody>
      </p:sp>
      <p:sp>
        <p:nvSpPr>
          <p:cNvPr id="18" name="Text Placeholder 12">
            <a:extLst>
              <a:ext uri="{FF2B5EF4-FFF2-40B4-BE49-F238E27FC236}">
                <a16:creationId xmlns:a16="http://schemas.microsoft.com/office/drawing/2014/main" id="{2B652697-31C9-C54C-9AAF-393AB8D8674F}"/>
              </a:ext>
            </a:extLst>
          </p:cNvPr>
          <p:cNvSpPr>
            <a:spLocks noGrp="1"/>
          </p:cNvSpPr>
          <p:nvPr>
            <p:ph type="body" sz="quarter" idx="17" hasCustomPrompt="1"/>
          </p:nvPr>
        </p:nvSpPr>
        <p:spPr>
          <a:xfrm flipV="1">
            <a:off x="838200" y="4128375"/>
            <a:ext cx="817254" cy="45719"/>
          </a:xfrm>
          <a:solidFill>
            <a:srgbClr val="FF0179"/>
          </a:solidFill>
        </p:spPr>
        <p:txBody>
          <a:bodyPr wrap="square" lIns="0" tIns="0" rIns="0" bIns="0">
            <a:noAutofit/>
          </a:bodyPr>
          <a:lstStyle>
            <a:lvl1pPr marL="0" indent="0" algn="l">
              <a:buNone/>
              <a:defRPr sz="4400" b="1" baseline="0">
                <a:solidFill>
                  <a:srgbClr val="FF0179"/>
                </a:solidFill>
              </a:defRPr>
            </a:lvl1pPr>
          </a:lstStyle>
          <a:p>
            <a:pPr lvl="0"/>
            <a:r>
              <a:rPr lang="pt-PT"/>
              <a:t>  </a:t>
            </a:r>
          </a:p>
        </p:txBody>
      </p:sp>
      <p:sp>
        <p:nvSpPr>
          <p:cNvPr id="19" name="Text Placeholder 25">
            <a:extLst>
              <a:ext uri="{FF2B5EF4-FFF2-40B4-BE49-F238E27FC236}">
                <a16:creationId xmlns:a16="http://schemas.microsoft.com/office/drawing/2014/main" id="{1B4C1400-08D7-E24E-8A14-99B0E495FCF6}"/>
              </a:ext>
            </a:extLst>
          </p:cNvPr>
          <p:cNvSpPr>
            <a:spLocks noGrp="1"/>
          </p:cNvSpPr>
          <p:nvPr>
            <p:ph type="body" sz="quarter" idx="18" hasCustomPrompt="1"/>
          </p:nvPr>
        </p:nvSpPr>
        <p:spPr>
          <a:xfrm>
            <a:off x="755068" y="2062708"/>
            <a:ext cx="6199908" cy="906908"/>
          </a:xfrm>
        </p:spPr>
        <p:txBody>
          <a:bodyPr>
            <a:noAutofit/>
          </a:bodyPr>
          <a:lstStyle>
            <a:lvl1pPr marL="0" indent="0" algn="l">
              <a:buNone/>
              <a:defRPr sz="7200" b="1" i="0" spc="-150">
                <a:ln w="25400">
                  <a:noFill/>
                </a:ln>
                <a:solidFill>
                  <a:srgbClr val="004494"/>
                </a:solidFill>
                <a:effectLst/>
                <a:latin typeface="EC Square Sans Pro" panose="020B0506040000020004" pitchFamily="34" charset="0"/>
              </a:defRPr>
            </a:lvl1pPr>
          </a:lstStyle>
          <a:p>
            <a:pPr lvl="0"/>
            <a:r>
              <a:rPr lang="pt-PT" err="1"/>
              <a:t>Lorem</a:t>
            </a:r>
            <a:r>
              <a:rPr lang="pt-PT"/>
              <a:t> </a:t>
            </a:r>
            <a:r>
              <a:rPr lang="pt-PT" err="1"/>
              <a:t>ipsum</a:t>
            </a:r>
            <a:endParaRPr lang="pt-PT"/>
          </a:p>
        </p:txBody>
      </p:sp>
      <p:grpSp>
        <p:nvGrpSpPr>
          <p:cNvPr id="12" name="Group 11">
            <a:extLst>
              <a:ext uri="{FF2B5EF4-FFF2-40B4-BE49-F238E27FC236}">
                <a16:creationId xmlns:a16="http://schemas.microsoft.com/office/drawing/2014/main" id="{65CD41EA-944C-8640-BF91-5F1A6767DA4F}"/>
              </a:ext>
            </a:extLst>
          </p:cNvPr>
          <p:cNvGrpSpPr/>
          <p:nvPr userDrawn="1"/>
        </p:nvGrpSpPr>
        <p:grpSpPr>
          <a:xfrm>
            <a:off x="8223510" y="1867772"/>
            <a:ext cx="552150" cy="549383"/>
            <a:chOff x="8922778" y="5202611"/>
            <a:chExt cx="555176" cy="552393"/>
          </a:xfrm>
        </p:grpSpPr>
        <p:cxnSp>
          <p:nvCxnSpPr>
            <p:cNvPr id="13" name="Straight Connector 12">
              <a:extLst>
                <a:ext uri="{FF2B5EF4-FFF2-40B4-BE49-F238E27FC236}">
                  <a16:creationId xmlns:a16="http://schemas.microsoft.com/office/drawing/2014/main" id="{41BC22F3-189F-DB47-A314-3E5CCF77708E}"/>
                </a:ext>
              </a:extLst>
            </p:cNvPr>
            <p:cNvCxnSpPr>
              <a:cxnSpLocks/>
            </p:cNvCxnSpPr>
            <p:nvPr userDrawn="1"/>
          </p:nvCxnSpPr>
          <p:spPr>
            <a:xfrm>
              <a:off x="9297623" y="5479119"/>
              <a:ext cx="180331" cy="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1E3AA2-B44B-6D45-9546-5840BDF6EBAA}"/>
                </a:ext>
              </a:extLst>
            </p:cNvPr>
            <p:cNvCxnSpPr>
              <a:cxnSpLocks/>
            </p:cNvCxnSpPr>
            <p:nvPr userDrawn="1"/>
          </p:nvCxnSpPr>
          <p:spPr>
            <a:xfrm>
              <a:off x="8922778" y="5479119"/>
              <a:ext cx="180331" cy="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5E7D70-ED22-094F-9B62-D2D6B7978430}"/>
                </a:ext>
              </a:extLst>
            </p:cNvPr>
            <p:cNvCxnSpPr>
              <a:cxnSpLocks/>
            </p:cNvCxnSpPr>
            <p:nvPr userDrawn="1"/>
          </p:nvCxnSpPr>
          <p:spPr>
            <a:xfrm>
              <a:off x="9199285" y="5575004"/>
              <a:ext cx="0" cy="18000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60AA9-4444-194D-92F9-06D1A09F104F}"/>
                </a:ext>
              </a:extLst>
            </p:cNvPr>
            <p:cNvCxnSpPr>
              <a:cxnSpLocks/>
            </p:cNvCxnSpPr>
            <p:nvPr userDrawn="1"/>
          </p:nvCxnSpPr>
          <p:spPr>
            <a:xfrm>
              <a:off x="9199285" y="5202611"/>
              <a:ext cx="0" cy="180000"/>
            </a:xfrm>
            <a:prstGeom prst="line">
              <a:avLst/>
            </a:prstGeom>
            <a:ln w="12700" cap="rnd">
              <a:solidFill>
                <a:srgbClr val="3C87C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9F801A2-7C8C-5E4E-903B-C042720D4A32}"/>
              </a:ext>
            </a:extLst>
          </p:cNvPr>
          <p:cNvGrpSpPr/>
          <p:nvPr userDrawn="1"/>
        </p:nvGrpSpPr>
        <p:grpSpPr>
          <a:xfrm>
            <a:off x="6392735" y="1052513"/>
            <a:ext cx="2801112" cy="182880"/>
            <a:chOff x="799286" y="621792"/>
            <a:chExt cx="2801112" cy="182880"/>
          </a:xfrm>
        </p:grpSpPr>
        <p:cxnSp>
          <p:nvCxnSpPr>
            <p:cNvPr id="23" name="Straight Connector 22">
              <a:extLst>
                <a:ext uri="{FF2B5EF4-FFF2-40B4-BE49-F238E27FC236}">
                  <a16:creationId xmlns:a16="http://schemas.microsoft.com/office/drawing/2014/main" id="{96732721-F09E-2D4F-9DB8-D49373918D53}"/>
                </a:ext>
              </a:extLst>
            </p:cNvPr>
            <p:cNvCxnSpPr>
              <a:cxnSpLocks/>
            </p:cNvCxnSpPr>
            <p:nvPr userDrawn="1"/>
          </p:nvCxnSpPr>
          <p:spPr>
            <a:xfrm>
              <a:off x="799286" y="621792"/>
              <a:ext cx="1548384"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3E32337-2444-0C4C-9C54-6B7123DB93C2}"/>
                </a:ext>
              </a:extLst>
            </p:cNvPr>
            <p:cNvCxnSpPr>
              <a:cxnSpLocks/>
            </p:cNvCxnSpPr>
            <p:nvPr userDrawn="1"/>
          </p:nvCxnSpPr>
          <p:spPr>
            <a:xfrm>
              <a:off x="2509214" y="621792"/>
              <a:ext cx="25908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AD7CB4-6D58-D649-925D-C58FE557D5CD}"/>
                </a:ext>
              </a:extLst>
            </p:cNvPr>
            <p:cNvCxnSpPr>
              <a:cxnSpLocks/>
            </p:cNvCxnSpPr>
            <p:nvPr userDrawn="1"/>
          </p:nvCxnSpPr>
          <p:spPr>
            <a:xfrm>
              <a:off x="2052014" y="804672"/>
              <a:ext cx="1548384" cy="0"/>
            </a:xfrm>
            <a:prstGeom prst="line">
              <a:avLst/>
            </a:prstGeom>
            <a:ln w="12700" cap="rnd">
              <a:solidFill>
                <a:srgbClr val="C5E3F3"/>
              </a:solidFill>
              <a:beve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D40B60F-E089-944C-842D-2BE4A64DB661}"/>
              </a:ext>
            </a:extLst>
          </p:cNvPr>
          <p:cNvGrpSpPr/>
          <p:nvPr userDrawn="1"/>
        </p:nvGrpSpPr>
        <p:grpSpPr>
          <a:xfrm rot="10800000">
            <a:off x="1958292" y="5981192"/>
            <a:ext cx="2801112" cy="182880"/>
            <a:chOff x="799286" y="621792"/>
            <a:chExt cx="2801112" cy="182880"/>
          </a:xfrm>
        </p:grpSpPr>
        <p:cxnSp>
          <p:nvCxnSpPr>
            <p:cNvPr id="27" name="Straight Connector 26">
              <a:extLst>
                <a:ext uri="{FF2B5EF4-FFF2-40B4-BE49-F238E27FC236}">
                  <a16:creationId xmlns:a16="http://schemas.microsoft.com/office/drawing/2014/main" id="{CAE514C1-0B71-8748-8907-FC5E4B8BD900}"/>
                </a:ext>
              </a:extLst>
            </p:cNvPr>
            <p:cNvCxnSpPr>
              <a:cxnSpLocks/>
            </p:cNvCxnSpPr>
            <p:nvPr userDrawn="1"/>
          </p:nvCxnSpPr>
          <p:spPr>
            <a:xfrm>
              <a:off x="799286" y="621792"/>
              <a:ext cx="154838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FC3E9F-F602-EE40-935D-B8447386227E}"/>
                </a:ext>
              </a:extLst>
            </p:cNvPr>
            <p:cNvCxnSpPr>
              <a:cxnSpLocks/>
            </p:cNvCxnSpPr>
            <p:nvPr userDrawn="1"/>
          </p:nvCxnSpPr>
          <p:spPr>
            <a:xfrm>
              <a:off x="2509214" y="621792"/>
              <a:ext cx="259080" cy="0"/>
            </a:xfrm>
            <a:prstGeom prst="line">
              <a:avLst/>
            </a:prstGeom>
            <a:ln w="12700" cap="rnd">
              <a:solidFill>
                <a:srgbClr val="003764"/>
              </a:solidFill>
              <a:beve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F11453-69DA-BB42-9125-5E513E94DD4D}"/>
                </a:ext>
              </a:extLst>
            </p:cNvPr>
            <p:cNvCxnSpPr>
              <a:cxnSpLocks/>
            </p:cNvCxnSpPr>
            <p:nvPr userDrawn="1"/>
          </p:nvCxnSpPr>
          <p:spPr>
            <a:xfrm>
              <a:off x="2052014" y="804672"/>
              <a:ext cx="1548384" cy="0"/>
            </a:xfrm>
            <a:prstGeom prst="line">
              <a:avLst/>
            </a:prstGeom>
            <a:ln w="12700" cap="rnd">
              <a:solidFill>
                <a:srgbClr val="C5E3F3"/>
              </a:solidFill>
              <a:bevel/>
            </a:ln>
          </p:spPr>
          <p:style>
            <a:lnRef idx="1">
              <a:schemeClr val="accent1"/>
            </a:lnRef>
            <a:fillRef idx="0">
              <a:schemeClr val="accent1"/>
            </a:fillRef>
            <a:effectRef idx="0">
              <a:schemeClr val="accent1"/>
            </a:effectRef>
            <a:fontRef idx="minor">
              <a:schemeClr val="tx1"/>
            </a:fontRef>
          </p:style>
        </p:cxnSp>
      </p:grpSp>
      <p:pic>
        <p:nvPicPr>
          <p:cNvPr id="7" name="Graphic 6">
            <a:extLst>
              <a:ext uri="{FF2B5EF4-FFF2-40B4-BE49-F238E27FC236}">
                <a16:creationId xmlns:a16="http://schemas.microsoft.com/office/drawing/2014/main" id="{9A1ACD08-813D-A941-81C2-5157150A57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687879" y="439292"/>
            <a:ext cx="5011936" cy="5541900"/>
          </a:xfrm>
          <a:prstGeom prst="rect">
            <a:avLst/>
          </a:prstGeom>
        </p:spPr>
      </p:pic>
      <p:sp>
        <p:nvSpPr>
          <p:cNvPr id="31" name="Text Placeholder 12">
            <a:extLst>
              <a:ext uri="{FF2B5EF4-FFF2-40B4-BE49-F238E27FC236}">
                <a16:creationId xmlns:a16="http://schemas.microsoft.com/office/drawing/2014/main" id="{755AC6CE-B811-F54F-95FC-E9A43093F496}"/>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4272236147"/>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siness Contact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A67F151-4B32-2641-8A44-A26E881A08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8789" y="3749152"/>
            <a:ext cx="14001008" cy="3136121"/>
          </a:xfrm>
          <a:prstGeom prst="rect">
            <a:avLst/>
          </a:prstGeom>
        </p:spPr>
      </p:pic>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6" name="Text Placeholder 25"/>
          <p:cNvSpPr>
            <a:spLocks noGrp="1"/>
          </p:cNvSpPr>
          <p:nvPr>
            <p:ph type="body" sz="quarter" idx="21" hasCustomPrompt="1"/>
          </p:nvPr>
        </p:nvSpPr>
        <p:spPr>
          <a:xfrm>
            <a:off x="839788" y="1341439"/>
            <a:ext cx="9052785" cy="698376"/>
          </a:xfrm>
        </p:spPr>
        <p:txBody>
          <a:bodyPr>
            <a:noAutofit/>
          </a:bodyPr>
          <a:lstStyle>
            <a:lvl1pPr marL="0" indent="0" algn="l">
              <a:buNone/>
              <a:defRPr sz="5000" b="1" baseline="0">
                <a:solidFill>
                  <a:srgbClr val="FF0179"/>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endParaRPr lang="pt-PT"/>
          </a:p>
        </p:txBody>
      </p:sp>
      <p:sp>
        <p:nvSpPr>
          <p:cNvPr id="7" name="Text Placeholder 25"/>
          <p:cNvSpPr>
            <a:spLocks noGrp="1"/>
          </p:cNvSpPr>
          <p:nvPr>
            <p:ph type="body" sz="quarter" idx="22" hasCustomPrompt="1"/>
          </p:nvPr>
        </p:nvSpPr>
        <p:spPr>
          <a:xfrm>
            <a:off x="839789" y="2256286"/>
            <a:ext cx="6869306" cy="872862"/>
          </a:xfrm>
        </p:spPr>
        <p:txBody>
          <a:bodyPr>
            <a:noAutofit/>
          </a:bodyPr>
          <a:lstStyle>
            <a:lvl1pPr marL="0" indent="0" algn="l">
              <a:spcBef>
                <a:spcPts val="0"/>
              </a:spcBef>
              <a:buNone/>
              <a:defRPr sz="2900" b="0" baseline="0">
                <a:solidFill>
                  <a:srgbClr val="004494"/>
                </a:solidFill>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a:t>
            </a:r>
          </a:p>
          <a:p>
            <a:pPr lvl="0"/>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p>
        </p:txBody>
      </p:sp>
      <p:pic>
        <p:nvPicPr>
          <p:cNvPr id="10" name="Graphic 9">
            <a:extLst>
              <a:ext uri="{FF2B5EF4-FFF2-40B4-BE49-F238E27FC236}">
                <a16:creationId xmlns:a16="http://schemas.microsoft.com/office/drawing/2014/main" id="{F78019A5-FD30-C54E-AE51-594751393A6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21133931">
            <a:off x="7647427" y="3136880"/>
            <a:ext cx="3356280" cy="2459403"/>
          </a:xfrm>
          <a:prstGeom prst="rect">
            <a:avLst/>
          </a:prstGeom>
        </p:spPr>
      </p:pic>
      <p:grpSp>
        <p:nvGrpSpPr>
          <p:cNvPr id="17" name="Group 16">
            <a:extLst>
              <a:ext uri="{FF2B5EF4-FFF2-40B4-BE49-F238E27FC236}">
                <a16:creationId xmlns:a16="http://schemas.microsoft.com/office/drawing/2014/main" id="{030797D2-7686-8C42-9EB2-5FC4579F636C}"/>
              </a:ext>
            </a:extLst>
          </p:cNvPr>
          <p:cNvGrpSpPr/>
          <p:nvPr userDrawn="1"/>
        </p:nvGrpSpPr>
        <p:grpSpPr>
          <a:xfrm>
            <a:off x="10780626" y="685866"/>
            <a:ext cx="551873" cy="743011"/>
            <a:chOff x="10711445" y="2989771"/>
            <a:chExt cx="379310" cy="510682"/>
          </a:xfrm>
        </p:grpSpPr>
        <p:sp>
          <p:nvSpPr>
            <p:cNvPr id="9" name="Oval 8">
              <a:extLst>
                <a:ext uri="{FF2B5EF4-FFF2-40B4-BE49-F238E27FC236}">
                  <a16:creationId xmlns:a16="http://schemas.microsoft.com/office/drawing/2014/main" id="{D03BA96C-0CFA-794B-8BD6-A9DE35375C3C}"/>
                </a:ext>
              </a:extLst>
            </p:cNvPr>
            <p:cNvSpPr/>
            <p:nvPr userDrawn="1"/>
          </p:nvSpPr>
          <p:spPr>
            <a:xfrm>
              <a:off x="10711445" y="3176649"/>
              <a:ext cx="323804" cy="323804"/>
            </a:xfrm>
            <a:prstGeom prst="ellipse">
              <a:avLst/>
            </a:prstGeom>
            <a:solidFill>
              <a:srgbClr val="FF0179">
                <a:alpha val="20247"/>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A20EBE-217A-2A49-98A7-912461205B43}"/>
                </a:ext>
              </a:extLst>
            </p:cNvPr>
            <p:cNvSpPr/>
            <p:nvPr userDrawn="1"/>
          </p:nvSpPr>
          <p:spPr>
            <a:xfrm>
              <a:off x="10968424" y="2989771"/>
              <a:ext cx="122331" cy="122331"/>
            </a:xfrm>
            <a:prstGeom prst="ellipse">
              <a:avLst/>
            </a:prstGeom>
            <a:solidFill>
              <a:srgbClr val="00B3EF">
                <a:alpha val="50000"/>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0005D8F-B251-454E-B619-0879D7784645}"/>
              </a:ext>
            </a:extLst>
          </p:cNvPr>
          <p:cNvGrpSpPr/>
          <p:nvPr userDrawn="1"/>
        </p:nvGrpSpPr>
        <p:grpSpPr>
          <a:xfrm>
            <a:off x="6235088" y="3727605"/>
            <a:ext cx="362048" cy="337185"/>
            <a:chOff x="5300866" y="3789499"/>
            <a:chExt cx="399290" cy="371869"/>
          </a:xfrm>
        </p:grpSpPr>
        <p:sp>
          <p:nvSpPr>
            <p:cNvPr id="12" name="Oval 11">
              <a:extLst>
                <a:ext uri="{FF2B5EF4-FFF2-40B4-BE49-F238E27FC236}">
                  <a16:creationId xmlns:a16="http://schemas.microsoft.com/office/drawing/2014/main" id="{0BE28A15-1DB1-D943-AC11-14147B44C412}"/>
                </a:ext>
              </a:extLst>
            </p:cNvPr>
            <p:cNvSpPr/>
            <p:nvPr userDrawn="1"/>
          </p:nvSpPr>
          <p:spPr>
            <a:xfrm>
              <a:off x="5331266" y="3789499"/>
              <a:ext cx="368890" cy="368890"/>
            </a:xfrm>
            <a:prstGeom prst="ellipse">
              <a:avLst/>
            </a:prstGeom>
            <a:solidFill>
              <a:schemeClr val="accent3">
                <a:alpha val="20247"/>
              </a:scheme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1F2E871-D979-B942-BC99-7FA53EAC7A6B}"/>
                </a:ext>
              </a:extLst>
            </p:cNvPr>
            <p:cNvSpPr/>
            <p:nvPr userDrawn="1"/>
          </p:nvSpPr>
          <p:spPr>
            <a:xfrm>
              <a:off x="5300866" y="4030740"/>
              <a:ext cx="130628" cy="130628"/>
            </a:xfrm>
            <a:prstGeom prst="ellipse">
              <a:avLst/>
            </a:prstGeom>
            <a:solidFill>
              <a:schemeClr val="bg1"/>
            </a:solidFill>
            <a:ln w="15875" cap="flat">
              <a:solidFill>
                <a:schemeClr val="tx2"/>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48767CF9-96FA-C043-B382-154A9206C367}"/>
              </a:ext>
            </a:extLst>
          </p:cNvPr>
          <p:cNvCxnSpPr>
            <a:cxnSpLocks/>
          </p:cNvCxnSpPr>
          <p:nvPr userDrawn="1"/>
        </p:nvCxnSpPr>
        <p:spPr>
          <a:xfrm>
            <a:off x="2633669" y="3286496"/>
            <a:ext cx="1865101" cy="0"/>
          </a:xfrm>
          <a:prstGeom prst="line">
            <a:avLst/>
          </a:prstGeom>
          <a:ln w="15875" cap="rnd">
            <a:solidFill>
              <a:srgbClr val="00B3EF"/>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25A4B-9974-AB49-9DF2-CF23A701D17E}"/>
              </a:ext>
            </a:extLst>
          </p:cNvPr>
          <p:cNvCxnSpPr>
            <a:cxnSpLocks/>
          </p:cNvCxnSpPr>
          <p:nvPr userDrawn="1"/>
        </p:nvCxnSpPr>
        <p:spPr>
          <a:xfrm>
            <a:off x="4653148" y="3286496"/>
            <a:ext cx="475014" cy="0"/>
          </a:xfrm>
          <a:prstGeom prst="line">
            <a:avLst/>
          </a:prstGeom>
          <a:ln w="15875" cap="rnd">
            <a:solidFill>
              <a:srgbClr val="FF0179">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BBE88-61A5-0248-B703-8090F17D461B}"/>
              </a:ext>
            </a:extLst>
          </p:cNvPr>
          <p:cNvCxnSpPr>
            <a:cxnSpLocks/>
          </p:cNvCxnSpPr>
          <p:nvPr userDrawn="1"/>
        </p:nvCxnSpPr>
        <p:spPr>
          <a:xfrm>
            <a:off x="1266121" y="3417124"/>
            <a:ext cx="1020812" cy="0"/>
          </a:xfrm>
          <a:prstGeom prst="line">
            <a:avLst/>
          </a:prstGeom>
          <a:ln w="15875" cap="rnd">
            <a:solidFill>
              <a:srgbClr val="004494">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A5754B-0B57-FE4D-9005-0B86CE75CEA5}"/>
              </a:ext>
            </a:extLst>
          </p:cNvPr>
          <p:cNvCxnSpPr>
            <a:cxnSpLocks/>
          </p:cNvCxnSpPr>
          <p:nvPr userDrawn="1"/>
        </p:nvCxnSpPr>
        <p:spPr>
          <a:xfrm>
            <a:off x="2421585" y="3417124"/>
            <a:ext cx="271252" cy="0"/>
          </a:xfrm>
          <a:prstGeom prst="line">
            <a:avLst/>
          </a:prstGeom>
          <a:ln w="15875" cap="rnd">
            <a:solidFill>
              <a:srgbClr val="FF0179"/>
            </a:solidFill>
            <a:round/>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A586E843-740C-2945-86BD-D19CFC22EE39}"/>
              </a:ext>
            </a:extLst>
          </p:cNvPr>
          <p:cNvPicPr>
            <a:picLocks noChangeAspect="1"/>
          </p:cNvPicPr>
          <p:nvPr userDrawn="1"/>
        </p:nvPicPr>
        <p:blipFill>
          <a:blip r:embed="rId5" cstate="email">
            <a:alphaModFix amt="14000"/>
            <a:extLst>
              <a:ext uri="{28A0092B-C50C-407E-A947-70E740481C1C}">
                <a14:useLocalDpi xmlns:a14="http://schemas.microsoft.com/office/drawing/2010/main"/>
              </a:ext>
            </a:extLst>
          </a:blip>
          <a:stretch>
            <a:fillRect/>
          </a:stretch>
        </p:blipFill>
        <p:spPr>
          <a:xfrm>
            <a:off x="7535264" y="629056"/>
            <a:ext cx="2262745" cy="320704"/>
          </a:xfrm>
          <a:prstGeom prst="rect">
            <a:avLst/>
          </a:prstGeom>
        </p:spPr>
      </p:pic>
      <p:pic>
        <p:nvPicPr>
          <p:cNvPr id="33" name="Picture 32">
            <a:extLst>
              <a:ext uri="{FF2B5EF4-FFF2-40B4-BE49-F238E27FC236}">
                <a16:creationId xmlns:a16="http://schemas.microsoft.com/office/drawing/2014/main" id="{63FA2C0B-1559-D549-B394-0710490EFB4C}"/>
              </a:ext>
            </a:extLst>
          </p:cNvPr>
          <p:cNvPicPr>
            <a:picLocks noChangeAspect="1"/>
          </p:cNvPicPr>
          <p:nvPr userDrawn="1"/>
        </p:nvPicPr>
        <p:blipFill>
          <a:blip r:embed="rId6" cstate="email">
            <a:alphaModFix amt="16000"/>
            <a:extLst>
              <a:ext uri="{28A0092B-C50C-407E-A947-70E740481C1C}">
                <a14:useLocalDpi xmlns:a14="http://schemas.microsoft.com/office/drawing/2010/main"/>
              </a:ext>
            </a:extLst>
          </a:blip>
          <a:stretch>
            <a:fillRect/>
          </a:stretch>
        </p:blipFill>
        <p:spPr>
          <a:xfrm>
            <a:off x="10591606" y="2491290"/>
            <a:ext cx="1244409" cy="318426"/>
          </a:xfrm>
          <a:prstGeom prst="rect">
            <a:avLst/>
          </a:prstGeom>
        </p:spPr>
      </p:pic>
      <p:pic>
        <p:nvPicPr>
          <p:cNvPr id="35" name="Picture 34">
            <a:extLst>
              <a:ext uri="{FF2B5EF4-FFF2-40B4-BE49-F238E27FC236}">
                <a16:creationId xmlns:a16="http://schemas.microsoft.com/office/drawing/2014/main" id="{0BC6DBBF-BB0C-BA4B-A3DA-DB94D991C033}"/>
              </a:ext>
            </a:extLst>
          </p:cNvPr>
          <p:cNvPicPr>
            <a:picLocks noChangeAspect="1"/>
          </p:cNvPicPr>
          <p:nvPr userDrawn="1"/>
        </p:nvPicPr>
        <p:blipFill>
          <a:blip r:embed="rId7" cstate="email">
            <a:alphaModFix amt="40000"/>
            <a:extLst>
              <a:ext uri="{28A0092B-C50C-407E-A947-70E740481C1C}">
                <a14:useLocalDpi xmlns:a14="http://schemas.microsoft.com/office/drawing/2010/main"/>
              </a:ext>
            </a:extLst>
          </a:blip>
          <a:stretch>
            <a:fillRect/>
          </a:stretch>
        </p:blipFill>
        <p:spPr>
          <a:xfrm>
            <a:off x="10797873" y="917828"/>
            <a:ext cx="702289" cy="702289"/>
          </a:xfrm>
          <a:prstGeom prst="rect">
            <a:avLst/>
          </a:prstGeom>
        </p:spPr>
      </p:pic>
      <p:sp>
        <p:nvSpPr>
          <p:cNvPr id="22" name="Text Placeholder 12">
            <a:extLst>
              <a:ext uri="{FF2B5EF4-FFF2-40B4-BE49-F238E27FC236}">
                <a16:creationId xmlns:a16="http://schemas.microsoft.com/office/drawing/2014/main" id="{4A7C6CD5-ACB5-1840-B440-0075FD2DC483}"/>
              </a:ext>
            </a:extLst>
          </p:cNvPr>
          <p:cNvSpPr>
            <a:spLocks noGrp="1" noChangeAspect="1"/>
          </p:cNvSpPr>
          <p:nvPr>
            <p:ph type="body" sz="quarter" idx="15" hasCustomPrompt="1"/>
          </p:nvPr>
        </p:nvSpPr>
        <p:spPr>
          <a:xfrm>
            <a:off x="11172715" y="6240998"/>
            <a:ext cx="654894" cy="324000"/>
          </a:xfrm>
          <a:blipFill>
            <a:blip r:embed="rId8"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Tree>
    <p:extLst>
      <p:ext uri="{BB962C8B-B14F-4D97-AF65-F5344CB8AC3E}">
        <p14:creationId xmlns:p14="http://schemas.microsoft.com/office/powerpoint/2010/main" val="10754945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siness Contact Slide 2">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CB368612-CB14-1945-9A29-1EB5A66A46A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13217" y="3377558"/>
            <a:ext cx="15645441" cy="3504462"/>
          </a:xfrm>
          <a:prstGeom prst="rect">
            <a:avLst/>
          </a:prstGeom>
        </p:spPr>
      </p:pic>
      <p:sp>
        <p:nvSpPr>
          <p:cNvPr id="23" name="Rectangle 22"/>
          <p:cNvSpPr/>
          <p:nvPr userDrawn="1"/>
        </p:nvSpPr>
        <p:spPr>
          <a:xfrm>
            <a:off x="956170" y="4348738"/>
            <a:ext cx="1449408" cy="32400"/>
          </a:xfrm>
          <a:prstGeom prst="rect">
            <a:avLst/>
          </a:prstGeom>
          <a:solidFill>
            <a:srgbClr val="00B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20" name="Text Placeholder 12"/>
          <p:cNvSpPr>
            <a:spLocks noGrp="1"/>
          </p:cNvSpPr>
          <p:nvPr>
            <p:ph type="body" sz="quarter" idx="17" hasCustomPrompt="1"/>
          </p:nvPr>
        </p:nvSpPr>
        <p:spPr>
          <a:xfrm>
            <a:off x="955748" y="1795016"/>
            <a:ext cx="4692332" cy="31374"/>
          </a:xfrm>
          <a:solidFill>
            <a:srgbClr val="B2E8FA"/>
          </a:solidFill>
        </p:spPr>
        <p:txBody>
          <a:bodyPr wrap="square" lIns="0" tIns="0" rIns="0" bIns="0">
            <a:noAutofit/>
          </a:bodyPr>
          <a:lstStyle>
            <a:lvl1pPr marL="0" indent="0">
              <a:buNone/>
              <a:defRPr sz="4400" b="1" baseline="0">
                <a:solidFill>
                  <a:schemeClr val="bg1"/>
                </a:solidFill>
              </a:defRPr>
            </a:lvl1pPr>
          </a:lstStyle>
          <a:p>
            <a:pPr lvl="0"/>
            <a:r>
              <a:rPr lang="en-US" noProof="0"/>
              <a:t>   </a:t>
            </a:r>
          </a:p>
        </p:txBody>
      </p:sp>
      <p:sp>
        <p:nvSpPr>
          <p:cNvPr id="22" name="Rectangle 21"/>
          <p:cNvSpPr/>
          <p:nvPr userDrawn="1"/>
        </p:nvSpPr>
        <p:spPr>
          <a:xfrm>
            <a:off x="955748" y="3070145"/>
            <a:ext cx="1392852" cy="32400"/>
          </a:xfrm>
          <a:prstGeom prst="rect">
            <a:avLst/>
          </a:prstGeom>
          <a:solidFill>
            <a:srgbClr val="00B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err="1">
              <a:latin typeface="EC Square Sans Pro" panose="020B0506040000020004" pitchFamily="34" charset="0"/>
            </a:endParaRPr>
          </a:p>
        </p:txBody>
      </p:sp>
      <p:sp>
        <p:nvSpPr>
          <p:cNvPr id="24" name="Picture Placeholder 12"/>
          <p:cNvSpPr>
            <a:spLocks noGrp="1" noChangeAspect="1"/>
          </p:cNvSpPr>
          <p:nvPr>
            <p:ph type="pic" sz="quarter" idx="77" hasCustomPrompt="1"/>
          </p:nvPr>
        </p:nvSpPr>
        <p:spPr>
          <a:xfrm>
            <a:off x="956170" y="4684377"/>
            <a:ext cx="1160088" cy="1160088"/>
          </a:xfrm>
          <a:prstGeom prst="ellipse">
            <a:avLst/>
          </a:prstGeom>
        </p:spPr>
        <p:txBody>
          <a:bodyPr>
            <a:normAutofit/>
          </a:bodyPr>
          <a:lstStyle>
            <a:lvl1pPr marL="0" indent="0">
              <a:buNone/>
              <a:defRPr sz="1000">
                <a:solidFill>
                  <a:schemeClr val="accent2"/>
                </a:solidFill>
              </a:defRPr>
            </a:lvl1pPr>
          </a:lstStyle>
          <a:p>
            <a:r>
              <a:rPr lang="pt-PT"/>
              <a:t>Picture </a:t>
            </a:r>
            <a:r>
              <a:rPr lang="pt-PT" err="1"/>
              <a:t>here</a:t>
            </a:r>
            <a:endParaRPr lang="pt-PT"/>
          </a:p>
        </p:txBody>
      </p:sp>
      <p:sp>
        <p:nvSpPr>
          <p:cNvPr id="26" name="Text Placeholder 25"/>
          <p:cNvSpPr>
            <a:spLocks noGrp="1"/>
          </p:cNvSpPr>
          <p:nvPr>
            <p:ph type="body" sz="quarter" idx="78" hasCustomPrompt="1"/>
          </p:nvPr>
        </p:nvSpPr>
        <p:spPr>
          <a:xfrm>
            <a:off x="892928" y="3149815"/>
            <a:ext cx="4938413" cy="309434"/>
          </a:xfrm>
        </p:spPr>
        <p:txBody>
          <a:bodyPr>
            <a:noAutofit/>
          </a:bodyPr>
          <a:lstStyle>
            <a:lvl1pPr marL="0" indent="0">
              <a:buNone/>
              <a:defRPr sz="1600" u="sng" baseline="0">
                <a:solidFill>
                  <a:schemeClr val="tx2">
                    <a:lumMod val="60000"/>
                    <a:lumOff val="40000"/>
                  </a:schemeClr>
                </a:solidFill>
              </a:defRPr>
            </a:lvl1pPr>
          </a:lstStyle>
          <a:p>
            <a:pPr lvl="0"/>
            <a:r>
              <a:rPr lang="pt-PT" err="1"/>
              <a:t>Add</a:t>
            </a:r>
            <a:r>
              <a:rPr lang="pt-PT"/>
              <a:t> a link </a:t>
            </a:r>
            <a:r>
              <a:rPr lang="pt-PT" err="1"/>
              <a:t>here</a:t>
            </a:r>
            <a:endParaRPr lang="pt-PT"/>
          </a:p>
        </p:txBody>
      </p:sp>
      <p:sp>
        <p:nvSpPr>
          <p:cNvPr id="27" name="Text Placeholder 25"/>
          <p:cNvSpPr>
            <a:spLocks noGrp="1"/>
          </p:cNvSpPr>
          <p:nvPr>
            <p:ph type="body" sz="quarter" idx="79" hasCustomPrompt="1"/>
          </p:nvPr>
        </p:nvSpPr>
        <p:spPr>
          <a:xfrm>
            <a:off x="2340628" y="4682617"/>
            <a:ext cx="3755372" cy="232484"/>
          </a:xfrm>
        </p:spPr>
        <p:txBody>
          <a:bodyPr>
            <a:noAutofit/>
          </a:bodyPr>
          <a:lstStyle>
            <a:lvl1pPr marL="0" indent="0">
              <a:buNone/>
              <a:defRPr sz="1600" b="1" u="none" baseline="0">
                <a:solidFill>
                  <a:srgbClr val="FF0179"/>
                </a:solidFill>
              </a:defRPr>
            </a:lvl1pPr>
          </a:lstStyle>
          <a:p>
            <a:pPr lvl="0"/>
            <a:r>
              <a:rPr lang="pt-PT" err="1"/>
              <a:t>Name</a:t>
            </a:r>
            <a:r>
              <a:rPr lang="pt-PT"/>
              <a:t> </a:t>
            </a:r>
            <a:r>
              <a:rPr lang="pt-PT" err="1"/>
              <a:t>Surname</a:t>
            </a:r>
            <a:endParaRPr lang="pt-PT"/>
          </a:p>
        </p:txBody>
      </p:sp>
      <p:sp>
        <p:nvSpPr>
          <p:cNvPr id="28" name="Text Placeholder 25"/>
          <p:cNvSpPr>
            <a:spLocks noGrp="1"/>
          </p:cNvSpPr>
          <p:nvPr>
            <p:ph type="body" sz="quarter" idx="80" hasCustomPrompt="1"/>
          </p:nvPr>
        </p:nvSpPr>
        <p:spPr>
          <a:xfrm>
            <a:off x="2340628" y="4917379"/>
            <a:ext cx="3755372" cy="232484"/>
          </a:xfrm>
        </p:spPr>
        <p:txBody>
          <a:bodyPr>
            <a:noAutofit/>
          </a:bodyPr>
          <a:lstStyle>
            <a:lvl1pPr marL="0" indent="0">
              <a:buNone/>
              <a:defRPr sz="1600" b="0" u="none" baseline="0">
                <a:solidFill>
                  <a:srgbClr val="FF0179"/>
                </a:solidFill>
              </a:defRPr>
            </a:lvl1pPr>
          </a:lstStyle>
          <a:p>
            <a:pPr lvl="0"/>
            <a:r>
              <a:rPr lang="pt-PT" err="1"/>
              <a:t>Position</a:t>
            </a:r>
            <a:endParaRPr lang="pt-PT"/>
          </a:p>
        </p:txBody>
      </p:sp>
      <p:sp>
        <p:nvSpPr>
          <p:cNvPr id="29" name="Text Placeholder 25"/>
          <p:cNvSpPr>
            <a:spLocks noGrp="1"/>
          </p:cNvSpPr>
          <p:nvPr>
            <p:ph type="body" sz="quarter" idx="81" hasCustomPrompt="1"/>
          </p:nvPr>
        </p:nvSpPr>
        <p:spPr>
          <a:xfrm>
            <a:off x="2340628" y="5326235"/>
            <a:ext cx="3755372" cy="232484"/>
          </a:xfrm>
        </p:spPr>
        <p:txBody>
          <a:bodyPr>
            <a:noAutofit/>
          </a:bodyPr>
          <a:lstStyle>
            <a:lvl1pPr marL="0" indent="0">
              <a:buNone/>
              <a:defRPr sz="1600" b="0" u="none" baseline="0">
                <a:solidFill>
                  <a:srgbClr val="FF0179"/>
                </a:solidFill>
              </a:defRPr>
            </a:lvl1pPr>
          </a:lstStyle>
          <a:p>
            <a:pPr lvl="0"/>
            <a:r>
              <a:rPr lang="pt-PT"/>
              <a:t>E-mail </a:t>
            </a:r>
            <a:r>
              <a:rPr lang="pt-PT" err="1"/>
              <a:t>adress</a:t>
            </a:r>
            <a:endParaRPr lang="pt-PT"/>
          </a:p>
        </p:txBody>
      </p:sp>
      <p:sp>
        <p:nvSpPr>
          <p:cNvPr id="30" name="Text Placeholder 25"/>
          <p:cNvSpPr>
            <a:spLocks noGrp="1"/>
          </p:cNvSpPr>
          <p:nvPr>
            <p:ph type="body" sz="quarter" idx="82" hasCustomPrompt="1"/>
          </p:nvPr>
        </p:nvSpPr>
        <p:spPr>
          <a:xfrm>
            <a:off x="2340628" y="5580338"/>
            <a:ext cx="3755372" cy="232484"/>
          </a:xfrm>
        </p:spPr>
        <p:txBody>
          <a:bodyPr>
            <a:noAutofit/>
          </a:bodyPr>
          <a:lstStyle>
            <a:lvl1pPr marL="0" indent="0">
              <a:buNone/>
              <a:defRPr sz="1600" b="0" u="none" baseline="0">
                <a:solidFill>
                  <a:srgbClr val="FF0179"/>
                </a:solidFill>
              </a:defRPr>
            </a:lvl1pPr>
          </a:lstStyle>
          <a:p>
            <a:pPr lvl="0"/>
            <a:r>
              <a:rPr lang="pt-PT" err="1"/>
              <a:t>Phone</a:t>
            </a:r>
            <a:r>
              <a:rPr lang="pt-PT"/>
              <a:t> </a:t>
            </a:r>
            <a:r>
              <a:rPr lang="pt-PT" err="1"/>
              <a:t>number</a:t>
            </a:r>
            <a:endParaRPr lang="pt-PT"/>
          </a:p>
        </p:txBody>
      </p:sp>
      <p:sp>
        <p:nvSpPr>
          <p:cNvPr id="19" name="Text Placeholder 18"/>
          <p:cNvSpPr>
            <a:spLocks noGrp="1"/>
          </p:cNvSpPr>
          <p:nvPr>
            <p:ph type="body" sz="quarter" idx="16" hasCustomPrompt="1"/>
          </p:nvPr>
        </p:nvSpPr>
        <p:spPr>
          <a:xfrm>
            <a:off x="787854" y="1400559"/>
            <a:ext cx="5043487" cy="501867"/>
          </a:xfrm>
        </p:spPr>
        <p:txBody>
          <a:bodyPr>
            <a:noAutofit/>
          </a:bodyPr>
          <a:lstStyle>
            <a:lvl1pPr marL="0" indent="0">
              <a:buNone/>
              <a:defRPr sz="3600" b="1">
                <a:solidFill>
                  <a:srgbClr val="FF0179"/>
                </a:solidFill>
              </a:defRPr>
            </a:lvl1pPr>
          </a:lstStyle>
          <a:p>
            <a:pPr lvl="0"/>
            <a:r>
              <a:rPr lang="pt-PT" err="1"/>
              <a:t>The</a:t>
            </a:r>
            <a:r>
              <a:rPr lang="pt-PT"/>
              <a:t> </a:t>
            </a:r>
            <a:r>
              <a:rPr lang="pt-PT" err="1"/>
              <a:t>topic’s</a:t>
            </a:r>
            <a:r>
              <a:rPr lang="pt-PT"/>
              <a:t> </a:t>
            </a:r>
            <a:r>
              <a:rPr lang="pt-PT" err="1"/>
              <a:t>name</a:t>
            </a:r>
            <a:r>
              <a:rPr lang="pt-PT"/>
              <a:t> </a:t>
            </a:r>
            <a:r>
              <a:rPr lang="pt-PT" err="1"/>
              <a:t>here</a:t>
            </a:r>
            <a:endParaRPr lang="pt-PT"/>
          </a:p>
        </p:txBody>
      </p:sp>
      <p:pic>
        <p:nvPicPr>
          <p:cNvPr id="25" name="Graphic 24">
            <a:extLst>
              <a:ext uri="{FF2B5EF4-FFF2-40B4-BE49-F238E27FC236}">
                <a16:creationId xmlns:a16="http://schemas.microsoft.com/office/drawing/2014/main" id="{2D32B3F8-9FE2-374B-A6AF-2A8C18DA2C2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21073093">
            <a:off x="7087491" y="1975229"/>
            <a:ext cx="4010742" cy="2938977"/>
          </a:xfrm>
          <a:prstGeom prst="rect">
            <a:avLst/>
          </a:prstGeom>
        </p:spPr>
      </p:pic>
      <p:grpSp>
        <p:nvGrpSpPr>
          <p:cNvPr id="9" name="Group 8">
            <a:extLst>
              <a:ext uri="{FF2B5EF4-FFF2-40B4-BE49-F238E27FC236}">
                <a16:creationId xmlns:a16="http://schemas.microsoft.com/office/drawing/2014/main" id="{56192038-45A1-C04D-9CDC-6EB943CB8610}"/>
              </a:ext>
            </a:extLst>
          </p:cNvPr>
          <p:cNvGrpSpPr/>
          <p:nvPr userDrawn="1"/>
        </p:nvGrpSpPr>
        <p:grpSpPr>
          <a:xfrm>
            <a:off x="10917469" y="320175"/>
            <a:ext cx="854646" cy="862985"/>
            <a:chOff x="11400525" y="325972"/>
            <a:chExt cx="854646" cy="862985"/>
          </a:xfrm>
        </p:grpSpPr>
        <p:sp>
          <p:nvSpPr>
            <p:cNvPr id="2" name="Oval 1">
              <a:extLst>
                <a:ext uri="{FF2B5EF4-FFF2-40B4-BE49-F238E27FC236}">
                  <a16:creationId xmlns:a16="http://schemas.microsoft.com/office/drawing/2014/main" id="{1417ACFB-F3D6-AE4F-9946-CAA40B354615}"/>
                </a:ext>
              </a:extLst>
            </p:cNvPr>
            <p:cNvSpPr/>
            <p:nvPr userDrawn="1"/>
          </p:nvSpPr>
          <p:spPr>
            <a:xfrm>
              <a:off x="11454063" y="325972"/>
              <a:ext cx="801108" cy="801108"/>
            </a:xfrm>
            <a:prstGeom prst="ellipse">
              <a:avLst/>
            </a:prstGeom>
            <a:solidFill>
              <a:srgbClr val="00B3EF">
                <a:alpha val="15430"/>
              </a:srgb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1ECB5B5-13A2-0E4B-8616-5C63500EF275}"/>
                </a:ext>
              </a:extLst>
            </p:cNvPr>
            <p:cNvSpPr/>
            <p:nvPr userDrawn="1"/>
          </p:nvSpPr>
          <p:spPr>
            <a:xfrm>
              <a:off x="11400525" y="911519"/>
              <a:ext cx="277438" cy="277438"/>
            </a:xfrm>
            <a:prstGeom prst="ellipse">
              <a:avLst/>
            </a:prstGeom>
            <a:solidFill>
              <a:schemeClr val="bg1"/>
            </a:solidFill>
            <a:ln w="15875" cap="flat">
              <a:solidFill>
                <a:schemeClr val="accent3"/>
              </a:solid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1D8DCE1C-C85E-0D48-8963-87CF7D61D9EF}"/>
              </a:ext>
            </a:extLst>
          </p:cNvPr>
          <p:cNvPicPr>
            <a:picLocks noChangeAspect="1"/>
          </p:cNvPicPr>
          <p:nvPr userDrawn="1"/>
        </p:nvPicPr>
        <p:blipFill>
          <a:blip r:embed="rId5" cstate="email">
            <a:alphaModFix amt="11000"/>
            <a:extLst>
              <a:ext uri="{28A0092B-C50C-407E-A947-70E740481C1C}">
                <a14:useLocalDpi xmlns:a14="http://schemas.microsoft.com/office/drawing/2010/main"/>
              </a:ext>
            </a:extLst>
          </a:blip>
          <a:stretch>
            <a:fillRect/>
          </a:stretch>
        </p:blipFill>
        <p:spPr>
          <a:xfrm>
            <a:off x="5162346" y="2506719"/>
            <a:ext cx="1376919" cy="195154"/>
          </a:xfrm>
          <a:prstGeom prst="rect">
            <a:avLst/>
          </a:prstGeom>
        </p:spPr>
      </p:pic>
      <p:grpSp>
        <p:nvGrpSpPr>
          <p:cNvPr id="10" name="Group 9">
            <a:extLst>
              <a:ext uri="{FF2B5EF4-FFF2-40B4-BE49-F238E27FC236}">
                <a16:creationId xmlns:a16="http://schemas.microsoft.com/office/drawing/2014/main" id="{90AF1281-3C32-AC47-9E5D-B59B8731856F}"/>
              </a:ext>
            </a:extLst>
          </p:cNvPr>
          <p:cNvGrpSpPr/>
          <p:nvPr userDrawn="1"/>
        </p:nvGrpSpPr>
        <p:grpSpPr>
          <a:xfrm>
            <a:off x="7331628" y="992092"/>
            <a:ext cx="538561" cy="578701"/>
            <a:chOff x="6903635" y="834787"/>
            <a:chExt cx="855977" cy="919775"/>
          </a:xfrm>
        </p:grpSpPr>
        <p:pic>
          <p:nvPicPr>
            <p:cNvPr id="7" name="Picture 6">
              <a:extLst>
                <a:ext uri="{FF2B5EF4-FFF2-40B4-BE49-F238E27FC236}">
                  <a16:creationId xmlns:a16="http://schemas.microsoft.com/office/drawing/2014/main" id="{71D50C7A-4D9C-1243-B8CF-9396A232FE9F}"/>
                </a:ext>
              </a:extLst>
            </p:cNvPr>
            <p:cNvPicPr>
              <a:picLocks noChangeAspect="1"/>
            </p:cNvPicPr>
            <p:nvPr userDrawn="1"/>
          </p:nvPicPr>
          <p:blipFill>
            <a:blip r:embed="rId6" cstate="email">
              <a:alphaModFix amt="50000"/>
              <a:extLst>
                <a:ext uri="{28A0092B-C50C-407E-A947-70E740481C1C}">
                  <a14:useLocalDpi xmlns:a14="http://schemas.microsoft.com/office/drawing/2010/main"/>
                </a:ext>
              </a:extLst>
            </a:blip>
            <a:stretch>
              <a:fillRect/>
            </a:stretch>
          </p:blipFill>
          <p:spPr>
            <a:xfrm>
              <a:off x="6903635" y="834787"/>
              <a:ext cx="855977" cy="855977"/>
            </a:xfrm>
            <a:prstGeom prst="rect">
              <a:avLst/>
            </a:prstGeom>
          </p:spPr>
        </p:pic>
        <p:sp>
          <p:nvSpPr>
            <p:cNvPr id="32" name="Oval 31">
              <a:extLst>
                <a:ext uri="{FF2B5EF4-FFF2-40B4-BE49-F238E27FC236}">
                  <a16:creationId xmlns:a16="http://schemas.microsoft.com/office/drawing/2014/main" id="{7C8A2ACA-9E43-B846-B35F-501E7C6AEBD0}"/>
                </a:ext>
              </a:extLst>
            </p:cNvPr>
            <p:cNvSpPr/>
            <p:nvPr userDrawn="1"/>
          </p:nvSpPr>
          <p:spPr>
            <a:xfrm>
              <a:off x="6903635" y="1127080"/>
              <a:ext cx="627482" cy="627482"/>
            </a:xfrm>
            <a:prstGeom prst="ellipse">
              <a:avLst/>
            </a:prstGeom>
            <a:solidFill>
              <a:schemeClr val="accent3">
                <a:alpha val="10921"/>
              </a:schemeClr>
            </a:solidFill>
            <a:ln w="9521" cap="flat">
              <a:noFill/>
              <a:prstDash val="solid"/>
              <a:miter/>
            </a:ln>
          </p:spPr>
          <p:txBody>
            <a:bodyPr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x-none"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3" name="Text Placeholder 12">
            <a:extLst>
              <a:ext uri="{FF2B5EF4-FFF2-40B4-BE49-F238E27FC236}">
                <a16:creationId xmlns:a16="http://schemas.microsoft.com/office/drawing/2014/main" id="{802C7751-0E4A-1543-B66D-1FA2323FAFED}"/>
              </a:ext>
            </a:extLst>
          </p:cNvPr>
          <p:cNvSpPr>
            <a:spLocks noGrp="1" noChangeAspect="1"/>
          </p:cNvSpPr>
          <p:nvPr>
            <p:ph type="body" sz="quarter" idx="15" hasCustomPrompt="1"/>
          </p:nvPr>
        </p:nvSpPr>
        <p:spPr>
          <a:xfrm>
            <a:off x="11172715" y="6240998"/>
            <a:ext cx="654894" cy="324000"/>
          </a:xfrm>
          <a:blipFill>
            <a:blip r:embed="rId7"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4" name="Text Placeholder 25">
            <a:extLst>
              <a:ext uri="{FF2B5EF4-FFF2-40B4-BE49-F238E27FC236}">
                <a16:creationId xmlns:a16="http://schemas.microsoft.com/office/drawing/2014/main" id="{8A867E0B-C961-E140-9B11-0759BBC66E38}"/>
              </a:ext>
            </a:extLst>
          </p:cNvPr>
          <p:cNvSpPr>
            <a:spLocks noGrp="1"/>
          </p:cNvSpPr>
          <p:nvPr>
            <p:ph type="body" sz="quarter" idx="83" hasCustomPrompt="1"/>
          </p:nvPr>
        </p:nvSpPr>
        <p:spPr>
          <a:xfrm>
            <a:off x="902318" y="2846845"/>
            <a:ext cx="4929023" cy="309434"/>
          </a:xfrm>
        </p:spPr>
        <p:txBody>
          <a:bodyPr>
            <a:noAutofit/>
          </a:bodyPr>
          <a:lstStyle>
            <a:lvl1pPr marL="0" indent="0" algn="l" defTabSz="914400" rtl="0" eaLnBrk="1" latinLnBrk="0" hangingPunct="1">
              <a:lnSpc>
                <a:spcPct val="105999"/>
              </a:lnSpc>
              <a:buNone/>
              <a:defRPr lang="pt-PT" sz="1600" b="1" kern="1200" dirty="0">
                <a:solidFill>
                  <a:srgbClr val="004494"/>
                </a:solidFill>
                <a:latin typeface="EC Square Sans Pro"/>
                <a:ea typeface="EC Square Sans Pro"/>
                <a:cs typeface="EC Square Sans Pro"/>
                <a:sym typeface="EC Square Sans Pro"/>
              </a:defRPr>
            </a:lvl1pPr>
          </a:lstStyle>
          <a:p>
            <a:r>
              <a:rPr lang="pt-PT" err="1"/>
              <a:t>Click</a:t>
            </a:r>
            <a:r>
              <a:rPr lang="pt-PT" baseline="0"/>
              <a:t> </a:t>
            </a:r>
            <a:r>
              <a:rPr lang="pt-PT" baseline="0" err="1"/>
              <a:t>the</a:t>
            </a:r>
            <a:r>
              <a:rPr lang="pt-PT" baseline="0"/>
              <a:t> link:</a:t>
            </a:r>
            <a:endParaRPr lang="pt-PT"/>
          </a:p>
        </p:txBody>
      </p:sp>
      <p:sp>
        <p:nvSpPr>
          <p:cNvPr id="35" name="Text Placeholder 25">
            <a:extLst>
              <a:ext uri="{FF2B5EF4-FFF2-40B4-BE49-F238E27FC236}">
                <a16:creationId xmlns:a16="http://schemas.microsoft.com/office/drawing/2014/main" id="{961F8CE1-73DA-5846-94B9-DD23D7CE26CF}"/>
              </a:ext>
            </a:extLst>
          </p:cNvPr>
          <p:cNvSpPr>
            <a:spLocks noGrp="1"/>
          </p:cNvSpPr>
          <p:nvPr>
            <p:ph type="body" sz="quarter" idx="84" hasCustomPrompt="1"/>
          </p:nvPr>
        </p:nvSpPr>
        <p:spPr>
          <a:xfrm>
            <a:off x="892927" y="4123301"/>
            <a:ext cx="5043487" cy="309434"/>
          </a:xfrm>
        </p:spPr>
        <p:txBody>
          <a:bodyPr>
            <a:noAutofit/>
          </a:bodyPr>
          <a:lstStyle>
            <a:lvl1pPr marL="0" indent="0" algn="l" defTabSz="914400" rtl="0" eaLnBrk="1" latinLnBrk="0" hangingPunct="1">
              <a:lnSpc>
                <a:spcPct val="105999"/>
              </a:lnSpc>
              <a:buNone/>
              <a:defRPr lang="pt-PT" sz="1600" b="1" kern="1200" dirty="0">
                <a:solidFill>
                  <a:srgbClr val="004494"/>
                </a:solidFill>
                <a:latin typeface="EC Square Sans Pro"/>
                <a:ea typeface="EC Square Sans Pro"/>
                <a:cs typeface="EC Square Sans Pro"/>
                <a:sym typeface="EC Square Sans Pro"/>
              </a:defRPr>
            </a:lvl1pPr>
          </a:lstStyle>
          <a:p>
            <a:r>
              <a:rPr lang="en-GB"/>
              <a:t>Drop us a line:</a:t>
            </a:r>
          </a:p>
        </p:txBody>
      </p:sp>
      <p:sp>
        <p:nvSpPr>
          <p:cNvPr id="38" name="Text Placeholder 25">
            <a:extLst>
              <a:ext uri="{FF2B5EF4-FFF2-40B4-BE49-F238E27FC236}">
                <a16:creationId xmlns:a16="http://schemas.microsoft.com/office/drawing/2014/main" id="{9E081BA9-B884-3747-9882-78228B73B737}"/>
              </a:ext>
            </a:extLst>
          </p:cNvPr>
          <p:cNvSpPr>
            <a:spLocks noGrp="1"/>
          </p:cNvSpPr>
          <p:nvPr>
            <p:ph type="body" sz="quarter" idx="85" hasCustomPrompt="1"/>
          </p:nvPr>
        </p:nvSpPr>
        <p:spPr>
          <a:xfrm>
            <a:off x="787854" y="889724"/>
            <a:ext cx="5043487" cy="309434"/>
          </a:xfrm>
        </p:spPr>
        <p:txBody>
          <a:bodyPr>
            <a:noAutofit/>
          </a:bodyPr>
          <a:lstStyle>
            <a:lvl1pPr marL="0" indent="0" algn="l" defTabSz="914400" rtl="0" eaLnBrk="1" latinLnBrk="0" hangingPunct="1">
              <a:lnSpc>
                <a:spcPct val="105999"/>
              </a:lnSpc>
              <a:buNone/>
              <a:defRPr lang="pt-PT" sz="1600" b="1" kern="1200" dirty="0">
                <a:solidFill>
                  <a:srgbClr val="004494"/>
                </a:solidFill>
                <a:latin typeface="EC Square Sans Pro"/>
                <a:ea typeface="EC Square Sans Pro"/>
                <a:cs typeface="EC Square Sans Pro"/>
                <a:sym typeface="EC Square Sans Pro"/>
              </a:defRPr>
            </a:lvl1pPr>
          </a:lstStyle>
          <a:p>
            <a:r>
              <a:rPr lang="en-GB"/>
              <a:t>Find out more about</a:t>
            </a:r>
          </a:p>
        </p:txBody>
      </p:sp>
    </p:spTree>
    <p:extLst>
      <p:ext uri="{BB962C8B-B14F-4D97-AF65-F5344CB8AC3E}">
        <p14:creationId xmlns:p14="http://schemas.microsoft.com/office/powerpoint/2010/main" val="4192644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End Cover Slide 3">
    <p:bg>
      <p:bgPr>
        <a:solidFill>
          <a:schemeClr val="tx2"/>
        </a:solidFill>
        <a:effectLst/>
      </p:bgPr>
    </p:bg>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60D45D1B-37E4-6B41-B67D-1D0ED41E39A4}"/>
              </a:ext>
            </a:extLst>
          </p:cNvPr>
          <p:cNvPicPr>
            <a:picLocks noChangeAspect="1"/>
          </p:cNvPicPr>
          <p:nvPr userDrawn="1"/>
        </p:nvPicPr>
        <p:blipFill>
          <a:blip r:embed="rId2" cstate="screen">
            <a:alphaModFix amt="50000"/>
            <a:extLst>
              <a:ext uri="{BEBA8EAE-BF5A-486C-A8C5-ECC9F3942E4B}">
                <a14:imgProps xmlns:a14="http://schemas.microsoft.com/office/drawing/2010/main">
                  <a14:imgLayer r:embed="rId3">
                    <a14:imgEffect>
                      <a14:brightnessContrast bright="-40000" contrast="7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ext Placeholder 12">
            <a:extLst>
              <a:ext uri="{FF2B5EF4-FFF2-40B4-BE49-F238E27FC236}">
                <a16:creationId xmlns:a16="http://schemas.microsoft.com/office/drawing/2014/main" id="{ABDFAC8E-17D1-A64A-A7A4-74D337AD55D1}"/>
              </a:ext>
            </a:extLst>
          </p:cNvPr>
          <p:cNvSpPr>
            <a:spLocks noGrp="1" noChangeAspect="1"/>
          </p:cNvSpPr>
          <p:nvPr>
            <p:ph type="body" sz="quarter" idx="19" hasCustomPrompt="1"/>
          </p:nvPr>
        </p:nvSpPr>
        <p:spPr>
          <a:xfrm>
            <a:off x="895206" y="2815200"/>
            <a:ext cx="4680000" cy="1227600"/>
          </a:xfrm>
          <a:blipFill>
            <a:blip r:embed="rId4" cstate="email">
              <a:extLst>
                <a:ext uri="{28A0092B-C50C-407E-A947-70E740481C1C}">
                  <a14:useLocalDpi xmlns:a14="http://schemas.microsoft.com/office/drawing/2010/main"/>
                </a:ext>
              </a:extLst>
            </a:blip>
            <a:stretch>
              <a:fillRect/>
            </a:stretch>
          </a:blipFill>
        </p:spPr>
        <p:txBody>
          <a:bodyPr wrap="square" lIns="0" tIns="0" rIns="0" bIns="0">
            <a:noAutofit/>
          </a:bodyPr>
          <a:lstStyle>
            <a:lvl1pPr marL="0" indent="0">
              <a:buNone/>
              <a:defRPr sz="4400" b="1" baseline="0">
                <a:solidFill>
                  <a:schemeClr val="bg1"/>
                </a:solidFill>
              </a:defRPr>
            </a:lvl1pPr>
          </a:lstStyle>
          <a:p>
            <a:pPr lvl="0"/>
            <a:r>
              <a:rPr lang="pt-PT"/>
              <a:t> </a:t>
            </a:r>
          </a:p>
        </p:txBody>
      </p:sp>
      <p:pic>
        <p:nvPicPr>
          <p:cNvPr id="6" name="Graphic 5">
            <a:extLst>
              <a:ext uri="{FF2B5EF4-FFF2-40B4-BE49-F238E27FC236}">
                <a16:creationId xmlns:a16="http://schemas.microsoft.com/office/drawing/2014/main" id="{C3DCBE1D-9EA5-A14A-A21A-3F6FD4545CC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17103" y="802751"/>
            <a:ext cx="7460281" cy="7441200"/>
          </a:xfrm>
          <a:prstGeom prst="rect">
            <a:avLst/>
          </a:prstGeom>
        </p:spPr>
      </p:pic>
    </p:spTree>
    <p:extLst>
      <p:ext uri="{BB962C8B-B14F-4D97-AF65-F5344CB8AC3E}">
        <p14:creationId xmlns:p14="http://schemas.microsoft.com/office/powerpoint/2010/main" val="2042590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GB"/>
              <a:t>Click to edit Master title style</a:t>
            </a:r>
            <a:endParaRPr lang="en-US"/>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GB"/>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1894573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484"/>
        <p:cNvGrpSpPr/>
        <p:nvPr/>
      </p:nvGrpSpPr>
      <p:grpSpPr>
        <a:xfrm>
          <a:off x="0" y="0"/>
          <a:ext cx="0" cy="0"/>
          <a:chOff x="0" y="0"/>
          <a:chExt cx="0" cy="0"/>
        </a:xfrm>
      </p:grpSpPr>
      <p:pic>
        <p:nvPicPr>
          <p:cNvPr id="485" name="Google Shape;485;p68"/>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486" name="Google Shape;486;p68"/>
          <p:cNvSpPr txBox="1"/>
          <p:nvPr/>
        </p:nvSpPr>
        <p:spPr>
          <a:xfrm>
            <a:off x="680493" y="6412011"/>
            <a:ext cx="2428400" cy="248000"/>
          </a:xfrm>
          <a:prstGeom prst="rect">
            <a:avLst/>
          </a:prstGeom>
          <a:noFill/>
          <a:ln>
            <a:noFill/>
          </a:ln>
        </p:spPr>
        <p:txBody>
          <a:bodyPr spcFirstLastPara="1" wrap="square" lIns="0" tIns="45700" rIns="91433" bIns="45700" anchor="t" anchorCtr="0">
            <a:noAutofit/>
          </a:bodyPr>
          <a:lstStyle/>
          <a:p>
            <a:pPr marL="0" marR="0" lvl="0" indent="0" algn="l"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pic>
        <p:nvPicPr>
          <p:cNvPr id="487" name="Google Shape;487;p68"/>
          <p:cNvPicPr preferRelativeResize="0"/>
          <p:nvPr/>
        </p:nvPicPr>
        <p:blipFill rotWithShape="1">
          <a:blip r:embed="rId3">
            <a:alphaModFix/>
          </a:blip>
          <a:srcRect/>
          <a:stretch/>
        </p:blipFill>
        <p:spPr>
          <a:xfrm>
            <a:off x="679119" y="587655"/>
            <a:ext cx="1934517" cy="601717"/>
          </a:xfrm>
          <a:prstGeom prst="rect">
            <a:avLst/>
          </a:prstGeom>
          <a:noFill/>
          <a:ln>
            <a:noFill/>
          </a:ln>
        </p:spPr>
      </p:pic>
      <p:pic>
        <p:nvPicPr>
          <p:cNvPr id="488" name="Google Shape;488;p68"/>
          <p:cNvPicPr preferRelativeResize="0"/>
          <p:nvPr/>
        </p:nvPicPr>
        <p:blipFill rotWithShape="1">
          <a:blip r:embed="rId4">
            <a:alphaModFix/>
          </a:blip>
          <a:srcRect r="3938"/>
          <a:stretch/>
        </p:blipFill>
        <p:spPr>
          <a:xfrm>
            <a:off x="4818078" y="3938886"/>
            <a:ext cx="7373921" cy="3030041"/>
          </a:xfrm>
          <a:prstGeom prst="rect">
            <a:avLst/>
          </a:prstGeom>
          <a:noFill/>
          <a:ln>
            <a:noFill/>
          </a:ln>
        </p:spPr>
      </p:pic>
      <p:sp>
        <p:nvSpPr>
          <p:cNvPr id="489" name="Google Shape;489;p68"/>
          <p:cNvSpPr txBox="1">
            <a:spLocks noGrp="1"/>
          </p:cNvSpPr>
          <p:nvPr>
            <p:ph type="subTitle" idx="1"/>
          </p:nvPr>
        </p:nvSpPr>
        <p:spPr>
          <a:xfrm>
            <a:off x="644744" y="2943085"/>
            <a:ext cx="10108800" cy="1106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chemeClr val="dk1"/>
              </a:buClr>
              <a:buSzPts val="3300"/>
              <a:buFont typeface="Arial"/>
              <a:buNone/>
              <a:defRPr sz="4400" b="0" i="0" u="none" strike="noStrike" cap="none">
                <a:solidFill>
                  <a:schemeClr val="dk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490" name="Google Shape;490;p68"/>
          <p:cNvSpPr txBox="1">
            <a:spLocks noGrp="1"/>
          </p:cNvSpPr>
          <p:nvPr>
            <p:ph type="title"/>
          </p:nvPr>
        </p:nvSpPr>
        <p:spPr>
          <a:xfrm>
            <a:off x="648459" y="1790959"/>
            <a:ext cx="10090400" cy="9304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5600"/>
              <a:buFont typeface="Proxima Nova"/>
              <a:buNone/>
              <a:defRPr sz="7466"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491" name="Google Shape;491;p68"/>
          <p:cNvSpPr txBox="1">
            <a:spLocks noGrp="1"/>
          </p:cNvSpPr>
          <p:nvPr>
            <p:ph type="body" idx="2"/>
          </p:nvPr>
        </p:nvSpPr>
        <p:spPr>
          <a:xfrm>
            <a:off x="646941" y="4095785"/>
            <a:ext cx="10110800" cy="3304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0371233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54_Title_Photo Shape">
  <p:cSld name="54_Title_Photo Shape">
    <p:bg>
      <p:bgPr>
        <a:solidFill>
          <a:schemeClr val="lt1"/>
        </a:solidFill>
        <a:effectLst/>
      </p:bgPr>
    </p:bg>
    <p:spTree>
      <p:nvGrpSpPr>
        <p:cNvPr id="1" name="Shape 825"/>
        <p:cNvGrpSpPr/>
        <p:nvPr/>
      </p:nvGrpSpPr>
      <p:grpSpPr>
        <a:xfrm>
          <a:off x="0" y="0"/>
          <a:ext cx="0" cy="0"/>
          <a:chOff x="0" y="0"/>
          <a:chExt cx="0" cy="0"/>
        </a:xfrm>
      </p:grpSpPr>
      <p:pic>
        <p:nvPicPr>
          <p:cNvPr id="826" name="Google Shape;826;p92"/>
          <p:cNvPicPr preferRelativeResize="0"/>
          <p:nvPr/>
        </p:nvPicPr>
        <p:blipFill rotWithShape="1">
          <a:blip r:embed="rId2">
            <a:alphaModFix/>
          </a:blip>
          <a:srcRect l="4776" t="3869" r="4422" b="22709"/>
          <a:stretch/>
        </p:blipFill>
        <p:spPr>
          <a:xfrm flipH="1">
            <a:off x="2" y="-1"/>
            <a:ext cx="12191999" cy="6857997"/>
          </a:xfrm>
          <a:prstGeom prst="rect">
            <a:avLst/>
          </a:prstGeom>
          <a:noFill/>
          <a:ln>
            <a:noFill/>
          </a:ln>
        </p:spPr>
      </p:pic>
      <p:sp>
        <p:nvSpPr>
          <p:cNvPr id="827" name="Google Shape;827;p92"/>
          <p:cNvSpPr/>
          <p:nvPr/>
        </p:nvSpPr>
        <p:spPr>
          <a:xfrm rot="-3107110">
            <a:off x="15535196" y="-6278585"/>
            <a:ext cx="3539721" cy="13281599"/>
          </a:xfrm>
          <a:custGeom>
            <a:avLst/>
            <a:gdLst/>
            <a:ahLst/>
            <a:cxnLst/>
            <a:rect l="l" t="t" r="r" b="b"/>
            <a:pathLst>
              <a:path w="2112264" h="7925551" extrusionOk="0">
                <a:moveTo>
                  <a:pt x="1056132" y="0"/>
                </a:moveTo>
                <a:cubicBezTo>
                  <a:pt x="1639418" y="0"/>
                  <a:pt x="2112264" y="472846"/>
                  <a:pt x="2112264" y="1056132"/>
                </a:cubicBezTo>
                <a:cubicBezTo>
                  <a:pt x="2112264" y="1092588"/>
                  <a:pt x="2110417" y="1128611"/>
                  <a:pt x="2106811" y="1164116"/>
                </a:cubicBezTo>
                <a:lnTo>
                  <a:pt x="2094276" y="1246253"/>
                </a:lnTo>
                <a:lnTo>
                  <a:pt x="2066046" y="1402702"/>
                </a:lnTo>
                <a:lnTo>
                  <a:pt x="1060704" y="7925551"/>
                </a:lnTo>
                <a:lnTo>
                  <a:pt x="21456" y="1285303"/>
                </a:lnTo>
                <a:cubicBezTo>
                  <a:pt x="20976" y="1276717"/>
                  <a:pt x="15337" y="1248531"/>
                  <a:pt x="14857" y="1239945"/>
                </a:cubicBezTo>
                <a:lnTo>
                  <a:pt x="5453" y="1164116"/>
                </a:lnTo>
                <a:cubicBezTo>
                  <a:pt x="1847" y="1128611"/>
                  <a:pt x="0" y="1092588"/>
                  <a:pt x="0" y="1056132"/>
                </a:cubicBezTo>
                <a:cubicBezTo>
                  <a:pt x="0" y="472846"/>
                  <a:pt x="472846" y="0"/>
                  <a:pt x="1056132" y="0"/>
                </a:cubicBezTo>
                <a:close/>
              </a:path>
            </a:pathLst>
          </a:custGeom>
          <a:solidFill>
            <a:srgbClr val="FFDDB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sp>
        <p:nvSpPr>
          <p:cNvPr id="828" name="Google Shape;828;p92"/>
          <p:cNvSpPr txBox="1">
            <a:spLocks noGrp="1"/>
          </p:cNvSpPr>
          <p:nvPr>
            <p:ph type="subTitle" idx="1"/>
          </p:nvPr>
        </p:nvSpPr>
        <p:spPr>
          <a:xfrm>
            <a:off x="623392" y="996721"/>
            <a:ext cx="5626400" cy="3228400"/>
          </a:xfrm>
          <a:prstGeom prst="rect">
            <a:avLst/>
          </a:prstGeom>
          <a:noFill/>
          <a:ln>
            <a:noFill/>
          </a:ln>
        </p:spPr>
        <p:txBody>
          <a:bodyPr spcFirstLastPara="1" wrap="square" lIns="0" tIns="34275" rIns="68575" bIns="34275" anchor="t" anchorCtr="0">
            <a:noAutofit/>
          </a:bodyPr>
          <a:lstStyle>
            <a:lvl1pPr marR="0" lvl="0" algn="l" rtl="0">
              <a:lnSpc>
                <a:spcPct val="118750"/>
              </a:lnSpc>
              <a:spcBef>
                <a:spcPts val="1067"/>
              </a:spcBef>
              <a:spcAft>
                <a:spcPts val="0"/>
              </a:spcAft>
              <a:buClr>
                <a:schemeClr val="dk1"/>
              </a:buClr>
              <a:buSzPts val="2400"/>
              <a:buFont typeface="Arial"/>
              <a:buNone/>
              <a:defRPr sz="3200" b="1" i="0" u="none" strike="noStrike" cap="none">
                <a:solidFill>
                  <a:schemeClr val="dk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829" name="Google Shape;829;p92"/>
          <p:cNvSpPr txBox="1">
            <a:spLocks noGrp="1"/>
          </p:cNvSpPr>
          <p:nvPr>
            <p:ph type="body" idx="2"/>
          </p:nvPr>
        </p:nvSpPr>
        <p:spPr>
          <a:xfrm>
            <a:off x="612119" y="4225047"/>
            <a:ext cx="5645200" cy="1251600"/>
          </a:xfrm>
          <a:prstGeom prst="rect">
            <a:avLst/>
          </a:prstGeom>
          <a:noFill/>
          <a:ln>
            <a:noFill/>
          </a:ln>
        </p:spPr>
        <p:txBody>
          <a:bodyPr spcFirstLastPara="1" wrap="square" lIns="0" tIns="34275" rIns="68575" bIns="34275" anchor="t" anchorCtr="0">
            <a:noAutofit/>
          </a:bodyPr>
          <a:lstStyle>
            <a:lvl1pPr marL="609585" marR="0" lvl="0" indent="-304792" algn="l" rtl="0">
              <a:lnSpc>
                <a:spcPct val="138181"/>
              </a:lnSpc>
              <a:spcBef>
                <a:spcPts val="1067"/>
              </a:spcBef>
              <a:spcAft>
                <a:spcPts val="0"/>
              </a:spcAft>
              <a:buClr>
                <a:schemeClr val="dk1"/>
              </a:buClr>
              <a:buSzPts val="800"/>
              <a:buFont typeface="Arial"/>
              <a:buNone/>
              <a:defRPr sz="1067"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830" name="Google Shape;830;p92"/>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831" name="Google Shape;831;p92"/>
          <p:cNvPicPr preferRelativeResize="0"/>
          <p:nvPr/>
        </p:nvPicPr>
        <p:blipFill rotWithShape="1">
          <a:blip r:embed="rId3">
            <a:alphaModFix/>
          </a:blip>
          <a:srcRect/>
          <a:stretch/>
        </p:blipFill>
        <p:spPr>
          <a:xfrm>
            <a:off x="11229189" y="71269"/>
            <a:ext cx="521679" cy="162263"/>
          </a:xfrm>
          <a:prstGeom prst="rect">
            <a:avLst/>
          </a:prstGeom>
          <a:noFill/>
          <a:ln>
            <a:noFill/>
          </a:ln>
        </p:spPr>
      </p:pic>
      <p:pic>
        <p:nvPicPr>
          <p:cNvPr id="832" name="Google Shape;832;p92"/>
          <p:cNvPicPr preferRelativeResize="0"/>
          <p:nvPr/>
        </p:nvPicPr>
        <p:blipFill rotWithShape="1">
          <a:blip r:embed="rId4">
            <a:alphaModFix/>
          </a:blip>
          <a:srcRect/>
          <a:stretch/>
        </p:blipFill>
        <p:spPr>
          <a:xfrm>
            <a:off x="6093879" y="2119975"/>
            <a:ext cx="5977659" cy="4483244"/>
          </a:xfrm>
          <a:prstGeom prst="rect">
            <a:avLst/>
          </a:prstGeom>
          <a:noFill/>
          <a:ln>
            <a:noFill/>
          </a:ln>
        </p:spPr>
      </p:pic>
      <p:sp>
        <p:nvSpPr>
          <p:cNvPr id="833" name="Google Shape;833;p92"/>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834" name="Google Shape;834;p92"/>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71841126"/>
      </p:ext>
    </p:extLst>
  </p:cSld>
  <p:clrMapOvr>
    <a:masterClrMapping/>
  </p:clrMapOvr>
  <p:extLst>
    <p:ext uri="{DCECCB84-F9BA-43D5-87BE-67443E8EF086}">
      <p15:sldGuideLst xmlns:p15="http://schemas.microsoft.com/office/powerpoint/2012/main">
        <p15:guide id="1" orient="horz" pos="1620">
          <p15:clr>
            <a:srgbClr val="FBAE40"/>
          </p15:clr>
        </p15:guide>
        <p15:guide id="2" pos="499">
          <p15:clr>
            <a:srgbClr val="FBAE40"/>
          </p15:clr>
        </p15:guide>
        <p15:guide id="3" pos="2880">
          <p15:clr>
            <a:srgbClr val="FBAE40"/>
          </p15:clr>
        </p15:guide>
        <p15:guide id="4" pos="158">
          <p15:clr>
            <a:srgbClr val="FBAE40"/>
          </p15:clr>
        </p15:guide>
        <p15:guide id="5" orient="horz" pos="12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355"/>
        <p:cNvGrpSpPr/>
        <p:nvPr/>
      </p:nvGrpSpPr>
      <p:grpSpPr>
        <a:xfrm>
          <a:off x="0" y="0"/>
          <a:ext cx="0" cy="0"/>
          <a:chOff x="0" y="0"/>
          <a:chExt cx="0" cy="0"/>
        </a:xfrm>
      </p:grpSpPr>
      <p:pic>
        <p:nvPicPr>
          <p:cNvPr id="356" name="Google Shape;356;p54"/>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57" name="Google Shape;357;p54"/>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358" name="Google Shape;358;p54"/>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359" name="Google Shape;359;p54"/>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60" name="Google Shape;360;p54"/>
          <p:cNvSpPr txBox="1">
            <a:spLocks noGrp="1"/>
          </p:cNvSpPr>
          <p:nvPr>
            <p:ph type="body" idx="2"/>
          </p:nvPr>
        </p:nvSpPr>
        <p:spPr>
          <a:xfrm>
            <a:off x="545667" y="2579320"/>
            <a:ext cx="6744800" cy="37152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361" name="Google Shape;361;p54"/>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62" name="Google Shape;362;p54"/>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363" name="Google Shape;363;p54"/>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22283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417"/>
        <p:cNvGrpSpPr/>
        <p:nvPr/>
      </p:nvGrpSpPr>
      <p:grpSpPr>
        <a:xfrm>
          <a:off x="0" y="0"/>
          <a:ext cx="0" cy="0"/>
          <a:chOff x="0" y="0"/>
          <a:chExt cx="0" cy="0"/>
        </a:xfrm>
      </p:grpSpPr>
      <p:pic>
        <p:nvPicPr>
          <p:cNvPr id="418" name="Google Shape;418;p59"/>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419" name="Google Shape;419;p59"/>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420" name="Google Shape;420;p59"/>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421" name="Google Shape;421;p59"/>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422" name="Google Shape;422;p59"/>
          <p:cNvSpPr>
            <a:spLocks noGrp="1"/>
          </p:cNvSpPr>
          <p:nvPr>
            <p:ph type="pic" idx="2"/>
          </p:nvPr>
        </p:nvSpPr>
        <p:spPr>
          <a:xfrm>
            <a:off x="2971985" y="4210739"/>
            <a:ext cx="1512800" cy="1511600"/>
          </a:xfrm>
          <a:prstGeom prst="ellipse">
            <a:avLst/>
          </a:prstGeom>
          <a:noFill/>
          <a:ln>
            <a:noFill/>
          </a:ln>
        </p:spPr>
      </p:sp>
      <p:sp>
        <p:nvSpPr>
          <p:cNvPr id="423" name="Google Shape;423;p59"/>
          <p:cNvSpPr txBox="1">
            <a:spLocks noGrp="1"/>
          </p:cNvSpPr>
          <p:nvPr>
            <p:ph type="body" idx="3"/>
          </p:nvPr>
        </p:nvSpPr>
        <p:spPr>
          <a:xfrm>
            <a:off x="2766352" y="6228757"/>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4" name="Google Shape;424;p59"/>
          <p:cNvSpPr txBox="1">
            <a:spLocks noGrp="1"/>
          </p:cNvSpPr>
          <p:nvPr>
            <p:ph type="body" idx="4"/>
          </p:nvPr>
        </p:nvSpPr>
        <p:spPr>
          <a:xfrm>
            <a:off x="2759531" y="5874971"/>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5" name="Google Shape;425;p59"/>
          <p:cNvSpPr>
            <a:spLocks noGrp="1"/>
          </p:cNvSpPr>
          <p:nvPr>
            <p:ph type="pic" idx="5"/>
          </p:nvPr>
        </p:nvSpPr>
        <p:spPr>
          <a:xfrm>
            <a:off x="7467784" y="4216183"/>
            <a:ext cx="1512800" cy="1511600"/>
          </a:xfrm>
          <a:prstGeom prst="ellipse">
            <a:avLst/>
          </a:prstGeom>
          <a:noFill/>
          <a:ln>
            <a:noFill/>
          </a:ln>
        </p:spPr>
      </p:sp>
      <p:sp>
        <p:nvSpPr>
          <p:cNvPr id="426" name="Google Shape;426;p59"/>
          <p:cNvSpPr txBox="1">
            <a:spLocks noGrp="1"/>
          </p:cNvSpPr>
          <p:nvPr>
            <p:ph type="body" idx="6"/>
          </p:nvPr>
        </p:nvSpPr>
        <p:spPr>
          <a:xfrm>
            <a:off x="7262151" y="6234200"/>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7" name="Google Shape;427;p59"/>
          <p:cNvSpPr txBox="1">
            <a:spLocks noGrp="1"/>
          </p:cNvSpPr>
          <p:nvPr>
            <p:ph type="body" idx="7"/>
          </p:nvPr>
        </p:nvSpPr>
        <p:spPr>
          <a:xfrm>
            <a:off x="7255329" y="5880415"/>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28" name="Google Shape;428;p59"/>
          <p:cNvSpPr>
            <a:spLocks noGrp="1"/>
          </p:cNvSpPr>
          <p:nvPr>
            <p:ph type="pic" idx="8"/>
          </p:nvPr>
        </p:nvSpPr>
        <p:spPr>
          <a:xfrm>
            <a:off x="773069" y="2550668"/>
            <a:ext cx="1512800" cy="1511600"/>
          </a:xfrm>
          <a:prstGeom prst="ellipse">
            <a:avLst/>
          </a:prstGeom>
          <a:noFill/>
          <a:ln>
            <a:noFill/>
          </a:ln>
        </p:spPr>
      </p:sp>
      <p:sp>
        <p:nvSpPr>
          <p:cNvPr id="429" name="Google Shape;429;p59"/>
          <p:cNvSpPr txBox="1">
            <a:spLocks noGrp="1"/>
          </p:cNvSpPr>
          <p:nvPr>
            <p:ph type="body" idx="9"/>
          </p:nvPr>
        </p:nvSpPr>
        <p:spPr>
          <a:xfrm>
            <a:off x="567436" y="4568685"/>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0" name="Google Shape;430;p59"/>
          <p:cNvSpPr txBox="1">
            <a:spLocks noGrp="1"/>
          </p:cNvSpPr>
          <p:nvPr>
            <p:ph type="body" idx="13"/>
          </p:nvPr>
        </p:nvSpPr>
        <p:spPr>
          <a:xfrm>
            <a:off x="560615" y="4214900"/>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1" name="Google Shape;431;p59"/>
          <p:cNvSpPr>
            <a:spLocks noGrp="1"/>
          </p:cNvSpPr>
          <p:nvPr>
            <p:ph type="pic" idx="14"/>
          </p:nvPr>
        </p:nvSpPr>
        <p:spPr>
          <a:xfrm>
            <a:off x="5203553" y="2547947"/>
            <a:ext cx="1512800" cy="1511600"/>
          </a:xfrm>
          <a:prstGeom prst="ellipse">
            <a:avLst/>
          </a:prstGeom>
          <a:noFill/>
          <a:ln>
            <a:noFill/>
          </a:ln>
        </p:spPr>
      </p:sp>
      <p:sp>
        <p:nvSpPr>
          <p:cNvPr id="432" name="Google Shape;432;p59"/>
          <p:cNvSpPr txBox="1">
            <a:spLocks noGrp="1"/>
          </p:cNvSpPr>
          <p:nvPr>
            <p:ph type="body" idx="15"/>
          </p:nvPr>
        </p:nvSpPr>
        <p:spPr>
          <a:xfrm>
            <a:off x="4997921" y="4565964"/>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3" name="Google Shape;433;p59"/>
          <p:cNvSpPr txBox="1">
            <a:spLocks noGrp="1"/>
          </p:cNvSpPr>
          <p:nvPr>
            <p:ph type="body" idx="16"/>
          </p:nvPr>
        </p:nvSpPr>
        <p:spPr>
          <a:xfrm>
            <a:off x="4991099" y="4212179"/>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4" name="Google Shape;434;p59"/>
          <p:cNvSpPr>
            <a:spLocks noGrp="1"/>
          </p:cNvSpPr>
          <p:nvPr>
            <p:ph type="pic" idx="17"/>
          </p:nvPr>
        </p:nvSpPr>
        <p:spPr>
          <a:xfrm>
            <a:off x="9691189" y="2537060"/>
            <a:ext cx="1512800" cy="1511600"/>
          </a:xfrm>
          <a:prstGeom prst="ellipse">
            <a:avLst/>
          </a:prstGeom>
          <a:noFill/>
          <a:ln>
            <a:noFill/>
          </a:ln>
        </p:spPr>
      </p:sp>
      <p:sp>
        <p:nvSpPr>
          <p:cNvPr id="435" name="Google Shape;435;p59"/>
          <p:cNvSpPr txBox="1">
            <a:spLocks noGrp="1"/>
          </p:cNvSpPr>
          <p:nvPr>
            <p:ph type="body" idx="18"/>
          </p:nvPr>
        </p:nvSpPr>
        <p:spPr>
          <a:xfrm>
            <a:off x="9485557" y="4555079"/>
            <a:ext cx="1923200" cy="3516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6" name="Google Shape;436;p59"/>
          <p:cNvSpPr txBox="1">
            <a:spLocks noGrp="1"/>
          </p:cNvSpPr>
          <p:nvPr>
            <p:ph type="body" idx="19"/>
          </p:nvPr>
        </p:nvSpPr>
        <p:spPr>
          <a:xfrm>
            <a:off x="9478735" y="4201292"/>
            <a:ext cx="1935200" cy="330000"/>
          </a:xfrm>
          <a:prstGeom prst="rect">
            <a:avLst/>
          </a:prstGeom>
          <a:noFill/>
          <a:ln>
            <a:noFill/>
          </a:ln>
        </p:spPr>
        <p:txBody>
          <a:bodyPr spcFirstLastPara="1" wrap="square" lIns="0" tIns="34275" rIns="68575" bIns="34275" anchor="t" anchorCtr="0">
            <a:noAutofit/>
          </a:bodyPr>
          <a:lstStyle>
            <a:lvl1pPr marL="609585" marR="0" lvl="0" indent="-304792" algn="ctr" rtl="0">
              <a:lnSpc>
                <a:spcPct val="90000"/>
              </a:lnSpc>
              <a:spcBef>
                <a:spcPts val="1067"/>
              </a:spcBef>
              <a:spcAft>
                <a:spcPts val="0"/>
              </a:spcAft>
              <a:buClr>
                <a:schemeClr val="dk1"/>
              </a:buClr>
              <a:buSzPts val="1200"/>
              <a:buFont typeface="Arial"/>
              <a:buNone/>
              <a:defRPr sz="1600" b="1"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37" name="Google Shape;437;p59"/>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438" name="Google Shape;438;p59"/>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439" name="Google Shape;439;p59"/>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896963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374"/>
        <p:cNvGrpSpPr/>
        <p:nvPr/>
      </p:nvGrpSpPr>
      <p:grpSpPr>
        <a:xfrm>
          <a:off x="0" y="0"/>
          <a:ext cx="0" cy="0"/>
          <a:chOff x="0" y="0"/>
          <a:chExt cx="0" cy="0"/>
        </a:xfrm>
      </p:grpSpPr>
      <p:pic>
        <p:nvPicPr>
          <p:cNvPr id="375" name="Google Shape;375;p56"/>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76" name="Google Shape;376;p56"/>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377" name="Google Shape;377;p56"/>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378" name="Google Shape;378;p56"/>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79" name="Google Shape;379;p56"/>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80" name="Google Shape;380;p56"/>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381" name="Google Shape;381;p56"/>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
        <p:nvSpPr>
          <p:cNvPr id="382" name="Google Shape;382;p56"/>
          <p:cNvSpPr txBox="1">
            <a:spLocks noGrp="1"/>
          </p:cNvSpPr>
          <p:nvPr>
            <p:ph type="body" idx="2"/>
          </p:nvPr>
        </p:nvSpPr>
        <p:spPr>
          <a:xfrm>
            <a:off x="6285075" y="2580525"/>
            <a:ext cx="5561200" cy="2604800"/>
          </a:xfrm>
          <a:prstGeom prst="rect">
            <a:avLst/>
          </a:prstGeom>
          <a:noFill/>
          <a:ln>
            <a:noFill/>
          </a:ln>
        </p:spPr>
        <p:txBody>
          <a:bodyPr spcFirstLastPara="1" wrap="square" lIns="0" tIns="34275" rIns="68575" bIns="34275" anchor="t" anchorCtr="0">
            <a:noAutofit/>
          </a:bodyPr>
          <a:lstStyle>
            <a:lvl1pPr marL="609585" lvl="0" indent="-423323" rtl="0">
              <a:lnSpc>
                <a:spcPct val="115000"/>
              </a:lnSpc>
              <a:spcBef>
                <a:spcPts val="0"/>
              </a:spcBef>
              <a:spcAft>
                <a:spcPts val="0"/>
              </a:spcAft>
              <a:buClr>
                <a:srgbClr val="FF7800"/>
              </a:buClr>
              <a:buSzPts val="1400"/>
              <a:buFont typeface="Arial"/>
              <a:buChar char="●"/>
              <a:defRPr sz="1600" b="0" i="0" u="none" strike="noStrike" cap="none">
                <a:solidFill>
                  <a:schemeClr val="dk1"/>
                </a:solidFill>
                <a:latin typeface="Proxima Nova"/>
                <a:ea typeface="Proxima Nova"/>
                <a:cs typeface="Proxima Nova"/>
                <a:sym typeface="Proxima Nova"/>
              </a:defRPr>
            </a:lvl1pPr>
            <a:lvl2pPr marL="1219170" marR="0" lvl="1" indent="-389457" algn="l" rtl="0">
              <a:lnSpc>
                <a:spcPct val="90000"/>
              </a:lnSpc>
              <a:spcBef>
                <a:spcPts val="533"/>
              </a:spcBef>
              <a:spcAft>
                <a:spcPts val="0"/>
              </a:spcAft>
              <a:buClr>
                <a:srgbClr val="FF7800"/>
              </a:buClr>
              <a:buSzPts val="1000"/>
              <a:buFont typeface="Arial"/>
              <a:buChar char="●"/>
              <a:defRPr sz="1333" b="0" i="0" u="none" strike="noStrike" cap="none">
                <a:solidFill>
                  <a:schemeClr val="dk1"/>
                </a:solidFill>
                <a:latin typeface="Proxima Nova"/>
                <a:ea typeface="Proxima Nova"/>
                <a:cs typeface="Proxima Nova"/>
                <a:sym typeface="Proxima Nova"/>
              </a:defRPr>
            </a:lvl2pPr>
            <a:lvl3pPr marL="1828754" marR="0" lvl="2"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3pPr>
            <a:lvl4pPr marL="2438339" marR="0" lvl="3"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4pPr>
            <a:lvl5pPr marL="3047924" marR="0" lvl="4"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5pPr>
            <a:lvl6pPr marL="3657509" marR="0" lvl="5"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6pPr>
            <a:lvl7pPr marL="4267093" marR="0" lvl="6"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7pPr>
            <a:lvl8pPr marL="4876678" marR="0" lvl="7"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8pPr>
            <a:lvl9pPr marL="5486263" marR="0" lvl="8"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9pPr>
          </a:lstStyle>
          <a:p>
            <a:endParaRPr/>
          </a:p>
        </p:txBody>
      </p:sp>
      <p:sp>
        <p:nvSpPr>
          <p:cNvPr id="383" name="Google Shape;383;p56"/>
          <p:cNvSpPr txBox="1">
            <a:spLocks noGrp="1"/>
          </p:cNvSpPr>
          <p:nvPr>
            <p:ph type="body" idx="3"/>
          </p:nvPr>
        </p:nvSpPr>
        <p:spPr>
          <a:xfrm>
            <a:off x="535100" y="2580525"/>
            <a:ext cx="5561200" cy="2604800"/>
          </a:xfrm>
          <a:prstGeom prst="rect">
            <a:avLst/>
          </a:prstGeom>
          <a:noFill/>
          <a:ln>
            <a:noFill/>
          </a:ln>
        </p:spPr>
        <p:txBody>
          <a:bodyPr spcFirstLastPara="1" wrap="square" lIns="0" tIns="34275" rIns="68575" bIns="34275" anchor="t" anchorCtr="0">
            <a:noAutofit/>
          </a:bodyPr>
          <a:lstStyle>
            <a:lvl1pPr marL="609585" lvl="0" indent="-423323" rtl="0">
              <a:lnSpc>
                <a:spcPct val="115000"/>
              </a:lnSpc>
              <a:spcBef>
                <a:spcPts val="0"/>
              </a:spcBef>
              <a:spcAft>
                <a:spcPts val="0"/>
              </a:spcAft>
              <a:buClr>
                <a:srgbClr val="FF7800"/>
              </a:buClr>
              <a:buSzPts val="1400"/>
              <a:buFont typeface="Arial"/>
              <a:buChar char="●"/>
              <a:defRPr sz="1600" b="0" i="0" u="none" strike="noStrike" cap="none">
                <a:solidFill>
                  <a:schemeClr val="dk1"/>
                </a:solidFill>
                <a:latin typeface="Proxima Nova"/>
                <a:ea typeface="Proxima Nova"/>
                <a:cs typeface="Proxima Nova"/>
                <a:sym typeface="Proxima Nova"/>
              </a:defRPr>
            </a:lvl1pPr>
            <a:lvl2pPr marL="1219170" marR="0" lvl="1" indent="-389457" algn="l" rtl="0">
              <a:lnSpc>
                <a:spcPct val="90000"/>
              </a:lnSpc>
              <a:spcBef>
                <a:spcPts val="533"/>
              </a:spcBef>
              <a:spcAft>
                <a:spcPts val="0"/>
              </a:spcAft>
              <a:buClr>
                <a:srgbClr val="FF7800"/>
              </a:buClr>
              <a:buSzPts val="1000"/>
              <a:buFont typeface="Arial"/>
              <a:buChar char="●"/>
              <a:defRPr sz="1333" b="0" i="0" u="none" strike="noStrike" cap="none">
                <a:solidFill>
                  <a:schemeClr val="dk1"/>
                </a:solidFill>
                <a:latin typeface="Proxima Nova"/>
                <a:ea typeface="Proxima Nova"/>
                <a:cs typeface="Proxima Nova"/>
                <a:sym typeface="Proxima Nova"/>
              </a:defRPr>
            </a:lvl2pPr>
            <a:lvl3pPr marL="1828754" marR="0" lvl="2"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3pPr>
            <a:lvl4pPr marL="2438339" marR="0" lvl="3"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4pPr>
            <a:lvl5pPr marL="3047924" marR="0" lvl="4"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5pPr>
            <a:lvl6pPr marL="3657509" marR="0" lvl="5"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6pPr>
            <a:lvl7pPr marL="4267093" marR="0" lvl="6"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7pPr>
            <a:lvl8pPr marL="4876678" marR="0" lvl="7"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8pPr>
            <a:lvl9pPr marL="5486263" marR="0" lvl="8"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081332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Cover Slid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A45297-8512-9E44-A19D-1B35A59882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2261" y="0"/>
            <a:ext cx="12324261" cy="6935204"/>
          </a:xfrm>
          <a:prstGeom prst="rect">
            <a:avLst/>
          </a:prstGeom>
        </p:spPr>
      </p:pic>
      <p:pic>
        <p:nvPicPr>
          <p:cNvPr id="12" name="Picture 11" descr="A black and white logo&#10;&#10;Description automatically generated with medium confidence">
            <a:extLst>
              <a:ext uri="{FF2B5EF4-FFF2-40B4-BE49-F238E27FC236}">
                <a16:creationId xmlns:a16="http://schemas.microsoft.com/office/drawing/2014/main" id="{D26239F1-B47A-6047-8B57-2343C7BAC9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42982" y="2823729"/>
            <a:ext cx="3306036" cy="1210543"/>
          </a:xfrm>
          <a:prstGeom prst="rect">
            <a:avLst/>
          </a:prstGeom>
        </p:spPr>
      </p:pic>
    </p:spTree>
    <p:extLst>
      <p:ext uri="{BB962C8B-B14F-4D97-AF65-F5344CB8AC3E}">
        <p14:creationId xmlns:p14="http://schemas.microsoft.com/office/powerpoint/2010/main" val="3894022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348"/>
        <p:cNvGrpSpPr/>
        <p:nvPr/>
      </p:nvGrpSpPr>
      <p:grpSpPr>
        <a:xfrm>
          <a:off x="0" y="0"/>
          <a:ext cx="0" cy="0"/>
          <a:chOff x="0" y="0"/>
          <a:chExt cx="0" cy="0"/>
        </a:xfrm>
      </p:grpSpPr>
      <p:pic>
        <p:nvPicPr>
          <p:cNvPr id="349" name="Google Shape;349;p53"/>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50" name="Google Shape;350;p53"/>
          <p:cNvSpPr txBox="1">
            <a:spLocks noGrp="1"/>
          </p:cNvSpPr>
          <p:nvPr>
            <p:ph type="subTitle" idx="1"/>
          </p:nvPr>
        </p:nvSpPr>
        <p:spPr>
          <a:xfrm>
            <a:off x="644744" y="3933056"/>
            <a:ext cx="10108800" cy="1106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chemeClr val="dk1"/>
              </a:buClr>
              <a:buSzPts val="3300"/>
              <a:buFont typeface="Arial"/>
              <a:buNone/>
              <a:defRPr sz="4400" b="0" i="0" u="none" strike="noStrike" cap="none">
                <a:solidFill>
                  <a:schemeClr val="dk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51" name="Google Shape;351;p53"/>
          <p:cNvSpPr txBox="1">
            <a:spLocks noGrp="1"/>
          </p:cNvSpPr>
          <p:nvPr>
            <p:ph type="title"/>
          </p:nvPr>
        </p:nvSpPr>
        <p:spPr>
          <a:xfrm>
            <a:off x="648459" y="2780928"/>
            <a:ext cx="10090400" cy="9304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5600"/>
              <a:buFont typeface="Proxima Nova"/>
              <a:buNone/>
              <a:defRPr sz="7466"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52" name="Google Shape;352;p53"/>
          <p:cNvSpPr txBox="1">
            <a:spLocks noGrp="1"/>
          </p:cNvSpPr>
          <p:nvPr>
            <p:ph type="body" idx="2"/>
          </p:nvPr>
        </p:nvSpPr>
        <p:spPr>
          <a:xfrm>
            <a:off x="646941" y="5085756"/>
            <a:ext cx="10110800" cy="3304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pic>
        <p:nvPicPr>
          <p:cNvPr id="353" name="Google Shape;353;p53"/>
          <p:cNvPicPr preferRelativeResize="0"/>
          <p:nvPr/>
        </p:nvPicPr>
        <p:blipFill rotWithShape="1">
          <a:blip r:embed="rId3">
            <a:alphaModFix/>
          </a:blip>
          <a:srcRect/>
          <a:stretch/>
        </p:blipFill>
        <p:spPr>
          <a:xfrm>
            <a:off x="679119" y="587655"/>
            <a:ext cx="1934517" cy="601717"/>
          </a:xfrm>
          <a:prstGeom prst="rect">
            <a:avLst/>
          </a:prstGeom>
          <a:noFill/>
          <a:ln>
            <a:noFill/>
          </a:ln>
        </p:spPr>
      </p:pic>
      <p:sp>
        <p:nvSpPr>
          <p:cNvPr id="354" name="Google Shape;354;p53"/>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Tree>
    <p:extLst>
      <p:ext uri="{BB962C8B-B14F-4D97-AF65-F5344CB8AC3E}">
        <p14:creationId xmlns:p14="http://schemas.microsoft.com/office/powerpoint/2010/main" val="1520144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448"/>
        <p:cNvGrpSpPr/>
        <p:nvPr/>
      </p:nvGrpSpPr>
      <p:grpSpPr>
        <a:xfrm>
          <a:off x="0" y="0"/>
          <a:ext cx="0" cy="0"/>
          <a:chOff x="0" y="0"/>
          <a:chExt cx="0" cy="0"/>
        </a:xfrm>
      </p:grpSpPr>
      <p:pic>
        <p:nvPicPr>
          <p:cNvPr id="449" name="Google Shape;449;p63"/>
          <p:cNvPicPr preferRelativeResize="0"/>
          <p:nvPr/>
        </p:nvPicPr>
        <p:blipFill rotWithShape="1">
          <a:blip r:embed="rId2">
            <a:alphaModFix/>
          </a:blip>
          <a:srcRect r="980" b="931"/>
          <a:stretch/>
        </p:blipFill>
        <p:spPr>
          <a:xfrm>
            <a:off x="-30235" y="-1"/>
            <a:ext cx="12222235" cy="6858001"/>
          </a:xfrm>
          <a:prstGeom prst="rect">
            <a:avLst/>
          </a:prstGeom>
          <a:noFill/>
          <a:ln>
            <a:noFill/>
          </a:ln>
        </p:spPr>
      </p:pic>
      <p:pic>
        <p:nvPicPr>
          <p:cNvPr id="450" name="Google Shape;450;p63" descr="A picture containing text, clipart&#10;&#10;Description automatically generated"/>
          <p:cNvPicPr preferRelativeResize="0"/>
          <p:nvPr/>
        </p:nvPicPr>
        <p:blipFill rotWithShape="1">
          <a:blip r:embed="rId3">
            <a:alphaModFix/>
          </a:blip>
          <a:srcRect/>
          <a:stretch/>
        </p:blipFill>
        <p:spPr>
          <a:xfrm>
            <a:off x="679119" y="584852"/>
            <a:ext cx="1934517" cy="601717"/>
          </a:xfrm>
          <a:prstGeom prst="rect">
            <a:avLst/>
          </a:prstGeom>
          <a:noFill/>
          <a:ln>
            <a:noFill/>
          </a:ln>
        </p:spPr>
      </p:pic>
      <p:sp>
        <p:nvSpPr>
          <p:cNvPr id="451" name="Google Shape;451;p63"/>
          <p:cNvSpPr txBox="1">
            <a:spLocks noGrp="1"/>
          </p:cNvSpPr>
          <p:nvPr>
            <p:ph type="subTitle" idx="1"/>
          </p:nvPr>
        </p:nvSpPr>
        <p:spPr>
          <a:xfrm>
            <a:off x="644744" y="3933056"/>
            <a:ext cx="10108800" cy="1106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chemeClr val="lt1"/>
              </a:buClr>
              <a:buSzPts val="3300"/>
              <a:buFont typeface="Arial"/>
              <a:buNone/>
              <a:defRPr sz="4400" b="0" i="0" u="none" strike="noStrike" cap="none">
                <a:solidFill>
                  <a:schemeClr val="lt1"/>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452" name="Google Shape;452;p63"/>
          <p:cNvSpPr txBox="1">
            <a:spLocks noGrp="1"/>
          </p:cNvSpPr>
          <p:nvPr>
            <p:ph type="title"/>
          </p:nvPr>
        </p:nvSpPr>
        <p:spPr>
          <a:xfrm>
            <a:off x="648459" y="2780928"/>
            <a:ext cx="10090400" cy="9304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lt1"/>
              </a:buClr>
              <a:buSzPts val="5600"/>
              <a:buFont typeface="Proxima Nova"/>
              <a:buNone/>
              <a:defRPr sz="7466" b="1" i="0" u="none" strike="noStrike" cap="none">
                <a:solidFill>
                  <a:schemeClr val="lt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453" name="Google Shape;453;p63"/>
          <p:cNvSpPr txBox="1">
            <a:spLocks noGrp="1"/>
          </p:cNvSpPr>
          <p:nvPr>
            <p:ph type="body" idx="2"/>
          </p:nvPr>
        </p:nvSpPr>
        <p:spPr>
          <a:xfrm>
            <a:off x="646941" y="5085756"/>
            <a:ext cx="10110800" cy="3304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lt1"/>
              </a:buClr>
              <a:buSzPts val="1100"/>
              <a:buFont typeface="Arial"/>
              <a:buNone/>
              <a:defRPr sz="1467" b="0" i="0" u="none" strike="noStrike" cap="none">
                <a:solidFill>
                  <a:schemeClr val="lt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454" name="Google Shape;454;p63"/>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lt1"/>
                </a:solidFill>
                <a:latin typeface="Proxima Nova"/>
                <a:ea typeface="Proxima Nova"/>
                <a:cs typeface="Proxima Nova"/>
                <a:sym typeface="Proxima Nova"/>
              </a:rPr>
              <a:t>Avast Confidential</a:t>
            </a:r>
            <a:endParaRPr sz="1467"/>
          </a:p>
        </p:txBody>
      </p:sp>
    </p:spTree>
    <p:extLst>
      <p:ext uri="{BB962C8B-B14F-4D97-AF65-F5344CB8AC3E}">
        <p14:creationId xmlns:p14="http://schemas.microsoft.com/office/powerpoint/2010/main" val="171371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795"/>
        <p:cNvGrpSpPr/>
        <p:nvPr/>
      </p:nvGrpSpPr>
      <p:grpSpPr>
        <a:xfrm>
          <a:off x="0" y="0"/>
          <a:ext cx="0" cy="0"/>
          <a:chOff x="0" y="0"/>
          <a:chExt cx="0" cy="0"/>
        </a:xfrm>
      </p:grpSpPr>
      <p:pic>
        <p:nvPicPr>
          <p:cNvPr id="796" name="Google Shape;796;p89"/>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797" name="Google Shape;797;p89"/>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798" name="Google Shape;798;p89"/>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799" name="Google Shape;799;p89"/>
          <p:cNvSpPr txBox="1">
            <a:spLocks noGrp="1"/>
          </p:cNvSpPr>
          <p:nvPr>
            <p:ph type="subTitle" idx="1"/>
          </p:nvPr>
        </p:nvSpPr>
        <p:spPr>
          <a:xfrm>
            <a:off x="538608" y="1777685"/>
            <a:ext cx="66248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800" name="Google Shape;800;p89"/>
          <p:cNvSpPr txBox="1">
            <a:spLocks noGrp="1"/>
          </p:cNvSpPr>
          <p:nvPr>
            <p:ph type="body" idx="2"/>
          </p:nvPr>
        </p:nvSpPr>
        <p:spPr>
          <a:xfrm>
            <a:off x="545667" y="2579320"/>
            <a:ext cx="6744800" cy="37152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pic>
        <p:nvPicPr>
          <p:cNvPr id="801" name="Google Shape;801;p89"/>
          <p:cNvPicPr preferRelativeResize="0"/>
          <p:nvPr/>
        </p:nvPicPr>
        <p:blipFill rotWithShape="1">
          <a:blip r:embed="rId4">
            <a:alphaModFix/>
          </a:blip>
          <a:srcRect/>
          <a:stretch/>
        </p:blipFill>
        <p:spPr>
          <a:xfrm>
            <a:off x="7320136" y="1857486"/>
            <a:ext cx="5935781" cy="4451836"/>
          </a:xfrm>
          <a:prstGeom prst="rect">
            <a:avLst/>
          </a:prstGeom>
          <a:noFill/>
          <a:ln>
            <a:noFill/>
          </a:ln>
        </p:spPr>
      </p:pic>
      <p:sp>
        <p:nvSpPr>
          <p:cNvPr id="802" name="Google Shape;802;p89"/>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803" name="Google Shape;803;p89"/>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804" name="Google Shape;804;p89"/>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82933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364"/>
        <p:cNvGrpSpPr/>
        <p:nvPr/>
      </p:nvGrpSpPr>
      <p:grpSpPr>
        <a:xfrm>
          <a:off x="0" y="0"/>
          <a:ext cx="0" cy="0"/>
          <a:chOff x="0" y="0"/>
          <a:chExt cx="0" cy="0"/>
        </a:xfrm>
      </p:grpSpPr>
      <p:pic>
        <p:nvPicPr>
          <p:cNvPr id="365" name="Google Shape;365;p55"/>
          <p:cNvPicPr preferRelativeResize="0"/>
          <p:nvPr/>
        </p:nvPicPr>
        <p:blipFill rotWithShape="1">
          <a:blip r:embed="rId2">
            <a:alphaModFix/>
          </a:blip>
          <a:srcRect l="4776" t="3869" r="4422" b="22709"/>
          <a:stretch/>
        </p:blipFill>
        <p:spPr>
          <a:xfrm flipH="1">
            <a:off x="2" y="0"/>
            <a:ext cx="12191999" cy="6857997"/>
          </a:xfrm>
          <a:prstGeom prst="rect">
            <a:avLst/>
          </a:prstGeom>
          <a:noFill/>
          <a:ln>
            <a:noFill/>
          </a:ln>
        </p:spPr>
      </p:pic>
      <p:sp>
        <p:nvSpPr>
          <p:cNvPr id="366" name="Google Shape;366;p55"/>
          <p:cNvSpPr/>
          <p:nvPr/>
        </p:nvSpPr>
        <p:spPr>
          <a:xfrm>
            <a:off x="0" y="0"/>
            <a:ext cx="12192000" cy="304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Proxima Nova"/>
              <a:ea typeface="Proxima Nova"/>
              <a:cs typeface="Proxima Nova"/>
              <a:sym typeface="Proxima Nova"/>
            </a:endParaRPr>
          </a:p>
        </p:txBody>
      </p:sp>
      <p:pic>
        <p:nvPicPr>
          <p:cNvPr id="367" name="Google Shape;367;p55"/>
          <p:cNvPicPr preferRelativeResize="0"/>
          <p:nvPr/>
        </p:nvPicPr>
        <p:blipFill rotWithShape="1">
          <a:blip r:embed="rId3">
            <a:alphaModFix/>
          </a:blip>
          <a:srcRect/>
          <a:stretch/>
        </p:blipFill>
        <p:spPr>
          <a:xfrm>
            <a:off x="11229189" y="71269"/>
            <a:ext cx="521679" cy="162263"/>
          </a:xfrm>
          <a:prstGeom prst="rect">
            <a:avLst/>
          </a:prstGeom>
          <a:noFill/>
          <a:ln>
            <a:noFill/>
          </a:ln>
        </p:spPr>
      </p:pic>
      <p:sp>
        <p:nvSpPr>
          <p:cNvPr id="368" name="Google Shape;368;p55"/>
          <p:cNvSpPr txBox="1">
            <a:spLocks noGrp="1"/>
          </p:cNvSpPr>
          <p:nvPr>
            <p:ph type="subTitle" idx="1"/>
          </p:nvPr>
        </p:nvSpPr>
        <p:spPr>
          <a:xfrm>
            <a:off x="538607" y="1777685"/>
            <a:ext cx="7789200" cy="5408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1067"/>
              </a:spcBef>
              <a:spcAft>
                <a:spcPts val="0"/>
              </a:spcAft>
              <a:buClr>
                <a:srgbClr val="FF7800"/>
              </a:buClr>
              <a:buSzPts val="2100"/>
              <a:buFont typeface="Arial"/>
              <a:buNone/>
              <a:defRPr sz="2800" b="0" i="0" u="none" strike="noStrike" cap="none">
                <a:solidFill>
                  <a:srgbClr val="FF7800"/>
                </a:solidFill>
                <a:latin typeface="Proxima Nova"/>
                <a:ea typeface="Proxima Nova"/>
                <a:cs typeface="Proxima Nova"/>
                <a:sym typeface="Proxima Nova"/>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9pPr>
          </a:lstStyle>
          <a:p>
            <a:endParaRPr/>
          </a:p>
        </p:txBody>
      </p:sp>
      <p:sp>
        <p:nvSpPr>
          <p:cNvPr id="369" name="Google Shape;369;p55"/>
          <p:cNvSpPr txBox="1">
            <a:spLocks noGrp="1"/>
          </p:cNvSpPr>
          <p:nvPr>
            <p:ph type="title"/>
          </p:nvPr>
        </p:nvSpPr>
        <p:spPr>
          <a:xfrm>
            <a:off x="535103" y="992951"/>
            <a:ext cx="7784400" cy="7380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chemeClr val="dk1"/>
              </a:buClr>
              <a:buSzPts val="3300"/>
              <a:buFont typeface="Proxima Nova"/>
              <a:buNone/>
              <a:defRPr sz="4400" b="1" i="0" u="none" strike="noStrike" cap="none">
                <a:solidFill>
                  <a:schemeClr val="dk1"/>
                </a:solidFill>
                <a:latin typeface="Proxima Nova"/>
                <a:ea typeface="Proxima Nova"/>
                <a:cs typeface="Proxima Nova"/>
                <a:sym typeface="Proxima Nova"/>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70" name="Google Shape;370;p55"/>
          <p:cNvSpPr txBox="1"/>
          <p:nvPr/>
        </p:nvSpPr>
        <p:spPr>
          <a:xfrm>
            <a:off x="9090747" y="6412011"/>
            <a:ext cx="2428400" cy="248000"/>
          </a:xfrm>
          <a:prstGeom prst="rect">
            <a:avLst/>
          </a:prstGeom>
          <a:noFill/>
          <a:ln>
            <a:noFill/>
          </a:ln>
        </p:spPr>
        <p:txBody>
          <a:bodyPr spcFirstLastPara="1" wrap="square" lIns="0" tIns="45700" rIns="91433" bIns="45700" anchor="t" anchorCtr="0">
            <a:noAutofit/>
          </a:bodyPr>
          <a:lstStyle/>
          <a:p>
            <a:pPr marL="0" marR="0" lvl="0" indent="0" algn="r" rtl="0">
              <a:lnSpc>
                <a:spcPct val="100000"/>
              </a:lnSpc>
              <a:spcBef>
                <a:spcPts val="0"/>
              </a:spcBef>
              <a:spcAft>
                <a:spcPts val="0"/>
              </a:spcAft>
              <a:buClr>
                <a:srgbClr val="FF7800"/>
              </a:buClr>
              <a:buSzPts val="600"/>
              <a:buFont typeface="Arial"/>
              <a:buNone/>
            </a:pPr>
            <a:r>
              <a:rPr lang="en-GB" sz="800" b="0" i="0" u="none" strike="noStrike" cap="none">
                <a:solidFill>
                  <a:schemeClr val="dk1"/>
                </a:solidFill>
                <a:latin typeface="Proxima Nova"/>
                <a:ea typeface="Proxima Nova"/>
                <a:cs typeface="Proxima Nova"/>
                <a:sym typeface="Proxima Nova"/>
              </a:rPr>
              <a:t>Avast Confidential</a:t>
            </a:r>
            <a:endParaRPr sz="1467"/>
          </a:p>
        </p:txBody>
      </p:sp>
      <p:sp>
        <p:nvSpPr>
          <p:cNvPr id="371" name="Google Shape;371;p55"/>
          <p:cNvSpPr txBox="1">
            <a:spLocks noGrp="1"/>
          </p:cNvSpPr>
          <p:nvPr>
            <p:ph type="sldNum" idx="12"/>
          </p:nvPr>
        </p:nvSpPr>
        <p:spPr>
          <a:xfrm>
            <a:off x="11519297" y="6412012"/>
            <a:ext cx="327200" cy="2480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800" b="0" i="0" u="none" strike="noStrike" cap="none">
                <a:solidFill>
                  <a:srgbClr val="FF7800"/>
                </a:solidFill>
                <a:latin typeface="Proxima Nova"/>
                <a:ea typeface="Proxima Nova"/>
                <a:cs typeface="Proxima Nova"/>
                <a:sym typeface="Proxima Nova"/>
              </a:defRPr>
            </a:lvl1pPr>
            <a:lvl2pPr marL="0" marR="0" lvl="1" indent="0" algn="r" rtl="0">
              <a:spcBef>
                <a:spcPts val="0"/>
              </a:spcBef>
              <a:buNone/>
              <a:defRPr sz="800" b="0" i="0" u="none" strike="noStrike" cap="none">
                <a:solidFill>
                  <a:srgbClr val="FF7800"/>
                </a:solidFill>
                <a:latin typeface="Proxima Nova"/>
                <a:ea typeface="Proxima Nova"/>
                <a:cs typeface="Proxima Nova"/>
                <a:sym typeface="Proxima Nova"/>
              </a:defRPr>
            </a:lvl2pPr>
            <a:lvl3pPr marL="0" marR="0" lvl="2" indent="0" algn="r" rtl="0">
              <a:spcBef>
                <a:spcPts val="0"/>
              </a:spcBef>
              <a:buNone/>
              <a:defRPr sz="800" b="0" i="0" u="none" strike="noStrike" cap="none">
                <a:solidFill>
                  <a:srgbClr val="FF7800"/>
                </a:solidFill>
                <a:latin typeface="Proxima Nova"/>
                <a:ea typeface="Proxima Nova"/>
                <a:cs typeface="Proxima Nova"/>
                <a:sym typeface="Proxima Nova"/>
              </a:defRPr>
            </a:lvl3pPr>
            <a:lvl4pPr marL="0" marR="0" lvl="3" indent="0" algn="r" rtl="0">
              <a:spcBef>
                <a:spcPts val="0"/>
              </a:spcBef>
              <a:buNone/>
              <a:defRPr sz="800" b="0" i="0" u="none" strike="noStrike" cap="none">
                <a:solidFill>
                  <a:srgbClr val="FF7800"/>
                </a:solidFill>
                <a:latin typeface="Proxima Nova"/>
                <a:ea typeface="Proxima Nova"/>
                <a:cs typeface="Proxima Nova"/>
                <a:sym typeface="Proxima Nova"/>
              </a:defRPr>
            </a:lvl4pPr>
            <a:lvl5pPr marL="0" marR="0" lvl="4" indent="0" algn="r" rtl="0">
              <a:spcBef>
                <a:spcPts val="0"/>
              </a:spcBef>
              <a:buNone/>
              <a:defRPr sz="800" b="0" i="0" u="none" strike="noStrike" cap="none">
                <a:solidFill>
                  <a:srgbClr val="FF7800"/>
                </a:solidFill>
                <a:latin typeface="Proxima Nova"/>
                <a:ea typeface="Proxima Nova"/>
                <a:cs typeface="Proxima Nova"/>
                <a:sym typeface="Proxima Nova"/>
              </a:defRPr>
            </a:lvl5pPr>
            <a:lvl6pPr marL="0" marR="0" lvl="5" indent="0" algn="r" rtl="0">
              <a:spcBef>
                <a:spcPts val="0"/>
              </a:spcBef>
              <a:buNone/>
              <a:defRPr sz="800" b="0" i="0" u="none" strike="noStrike" cap="none">
                <a:solidFill>
                  <a:srgbClr val="FF7800"/>
                </a:solidFill>
                <a:latin typeface="Proxima Nova"/>
                <a:ea typeface="Proxima Nova"/>
                <a:cs typeface="Proxima Nova"/>
                <a:sym typeface="Proxima Nova"/>
              </a:defRPr>
            </a:lvl6pPr>
            <a:lvl7pPr marL="0" marR="0" lvl="6" indent="0" algn="r" rtl="0">
              <a:spcBef>
                <a:spcPts val="0"/>
              </a:spcBef>
              <a:buNone/>
              <a:defRPr sz="800" b="0" i="0" u="none" strike="noStrike" cap="none">
                <a:solidFill>
                  <a:srgbClr val="FF7800"/>
                </a:solidFill>
                <a:latin typeface="Proxima Nova"/>
                <a:ea typeface="Proxima Nova"/>
                <a:cs typeface="Proxima Nova"/>
                <a:sym typeface="Proxima Nova"/>
              </a:defRPr>
            </a:lvl7pPr>
            <a:lvl8pPr marL="0" marR="0" lvl="7" indent="0" algn="r" rtl="0">
              <a:spcBef>
                <a:spcPts val="0"/>
              </a:spcBef>
              <a:buNone/>
              <a:defRPr sz="800" b="0" i="0" u="none" strike="noStrike" cap="none">
                <a:solidFill>
                  <a:srgbClr val="FF7800"/>
                </a:solidFill>
                <a:latin typeface="Proxima Nova"/>
                <a:ea typeface="Proxima Nova"/>
                <a:cs typeface="Proxima Nova"/>
                <a:sym typeface="Proxima Nova"/>
              </a:defRPr>
            </a:lvl8pPr>
            <a:lvl9pPr marL="0" marR="0" lvl="8" indent="0" algn="r" rtl="0">
              <a:spcBef>
                <a:spcPts val="0"/>
              </a:spcBef>
              <a:buNone/>
              <a:defRPr sz="800" b="0" i="0" u="none" strike="noStrike" cap="none">
                <a:solidFill>
                  <a:srgbClr val="FF7800"/>
                </a:solidFill>
                <a:latin typeface="Proxima Nova"/>
                <a:ea typeface="Proxima Nova"/>
                <a:cs typeface="Proxima Nova"/>
                <a:sym typeface="Proxima Nova"/>
              </a:defRPr>
            </a:lvl9pPr>
          </a:lstStyle>
          <a:p>
            <a:fld id="{00000000-1234-1234-1234-123412341234}" type="slidenum">
              <a:rPr lang="en-GB" smtClean="0"/>
              <a:pPr/>
              <a:t>‹#›</a:t>
            </a:fld>
            <a:endParaRPr lang="en-GB"/>
          </a:p>
        </p:txBody>
      </p:sp>
      <p:sp>
        <p:nvSpPr>
          <p:cNvPr id="372" name="Google Shape;372;p55"/>
          <p:cNvSpPr txBox="1">
            <a:spLocks noGrp="1"/>
          </p:cNvSpPr>
          <p:nvPr>
            <p:ph type="body" idx="2"/>
          </p:nvPr>
        </p:nvSpPr>
        <p:spPr>
          <a:xfrm>
            <a:off x="545667" y="2579320"/>
            <a:ext cx="7767200" cy="897200"/>
          </a:xfrm>
          <a:prstGeom prst="rect">
            <a:avLst/>
          </a:prstGeom>
          <a:noFill/>
          <a:ln>
            <a:noFill/>
          </a:ln>
        </p:spPr>
        <p:txBody>
          <a:bodyPr spcFirstLastPara="1" wrap="square" lIns="0"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Proxima Nova"/>
                <a:ea typeface="Proxima Nova"/>
                <a:cs typeface="Proxima Nova"/>
                <a:sym typeface="Proxima Nova"/>
              </a:defRPr>
            </a:lvl9pPr>
          </a:lstStyle>
          <a:p>
            <a:endParaRPr/>
          </a:p>
        </p:txBody>
      </p:sp>
      <p:sp>
        <p:nvSpPr>
          <p:cNvPr id="373" name="Google Shape;373;p55"/>
          <p:cNvSpPr txBox="1">
            <a:spLocks noGrp="1"/>
          </p:cNvSpPr>
          <p:nvPr>
            <p:ph type="body" idx="3"/>
          </p:nvPr>
        </p:nvSpPr>
        <p:spPr>
          <a:xfrm>
            <a:off x="545675" y="3508100"/>
            <a:ext cx="7789200" cy="2738000"/>
          </a:xfrm>
          <a:prstGeom prst="rect">
            <a:avLst/>
          </a:prstGeom>
          <a:noFill/>
          <a:ln>
            <a:noFill/>
          </a:ln>
        </p:spPr>
        <p:txBody>
          <a:bodyPr spcFirstLastPara="1" wrap="square" lIns="0" tIns="0" rIns="0" bIns="0" anchor="t" anchorCtr="0">
            <a:noAutofit/>
          </a:bodyPr>
          <a:lstStyle>
            <a:lvl1pPr marL="609585" lvl="0" indent="-423323" rtl="0">
              <a:lnSpc>
                <a:spcPct val="115000"/>
              </a:lnSpc>
              <a:spcBef>
                <a:spcPts val="0"/>
              </a:spcBef>
              <a:spcAft>
                <a:spcPts val="0"/>
              </a:spcAft>
              <a:buClr>
                <a:srgbClr val="FF7800"/>
              </a:buClr>
              <a:buSzPts val="1400"/>
              <a:buFont typeface="Arial"/>
              <a:buChar char="●"/>
              <a:defRPr sz="1600" b="0" i="0" u="none" strike="noStrike" cap="none">
                <a:solidFill>
                  <a:schemeClr val="dk1"/>
                </a:solidFill>
                <a:latin typeface="Proxima Nova"/>
                <a:ea typeface="Proxima Nova"/>
                <a:cs typeface="Proxima Nova"/>
                <a:sym typeface="Proxima Nova"/>
              </a:defRPr>
            </a:lvl1pPr>
            <a:lvl2pPr marL="1219170" marR="0" lvl="1" indent="-389457" algn="l" rtl="0">
              <a:lnSpc>
                <a:spcPct val="90000"/>
              </a:lnSpc>
              <a:spcBef>
                <a:spcPts val="533"/>
              </a:spcBef>
              <a:spcAft>
                <a:spcPts val="0"/>
              </a:spcAft>
              <a:buClr>
                <a:srgbClr val="FF7800"/>
              </a:buClr>
              <a:buSzPts val="1000"/>
              <a:buFont typeface="Arial"/>
              <a:buChar char="●"/>
              <a:defRPr sz="1333" b="0" i="0" u="none" strike="noStrike" cap="none">
                <a:solidFill>
                  <a:schemeClr val="dk1"/>
                </a:solidFill>
                <a:latin typeface="Proxima Nova"/>
                <a:ea typeface="Proxima Nova"/>
                <a:cs typeface="Proxima Nova"/>
                <a:sym typeface="Proxima Nova"/>
              </a:defRPr>
            </a:lvl2pPr>
            <a:lvl3pPr marL="1828754" marR="0" lvl="2"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3pPr>
            <a:lvl4pPr marL="2438339" marR="0" lvl="3" indent="-372524" algn="l" rtl="0">
              <a:lnSpc>
                <a:spcPct val="90000"/>
              </a:lnSpc>
              <a:spcBef>
                <a:spcPts val="533"/>
              </a:spcBef>
              <a:spcAft>
                <a:spcPts val="0"/>
              </a:spcAft>
              <a:buClr>
                <a:srgbClr val="FF7800"/>
              </a:buClr>
              <a:buSzPts val="800"/>
              <a:buFont typeface="Arial"/>
              <a:buChar char="●"/>
              <a:defRPr sz="1067" b="0" i="0" u="none" strike="noStrike" cap="none">
                <a:solidFill>
                  <a:schemeClr val="dk1"/>
                </a:solidFill>
                <a:latin typeface="Proxima Nova"/>
                <a:ea typeface="Proxima Nova"/>
                <a:cs typeface="Proxima Nova"/>
                <a:sym typeface="Proxima Nova"/>
              </a:defRPr>
            </a:lvl4pPr>
            <a:lvl5pPr marL="3047924" marR="0" lvl="4"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5pPr>
            <a:lvl6pPr marL="3657509" marR="0" lvl="5"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6pPr>
            <a:lvl7pPr marL="4267093" marR="0" lvl="6"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7pPr>
            <a:lvl8pPr marL="4876678" marR="0" lvl="7"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8pPr>
            <a:lvl9pPr marL="5486263" marR="0" lvl="8" indent="-37252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9385081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Index Slide 1">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004494"/>
                </a:solidFill>
              </a:defRPr>
            </a:lvl1pPr>
          </a:lstStyle>
          <a:p>
            <a:fld id="{9E561190-0011-472E-9FCA-1D7032DB7E1D}" type="slidenum">
              <a:rPr lang="en-US" smtClean="0"/>
              <a:pPr/>
              <a:t>‹#›</a:t>
            </a:fld>
            <a:endParaRPr lang="en-US"/>
          </a:p>
        </p:txBody>
      </p:sp>
      <p:sp>
        <p:nvSpPr>
          <p:cNvPr id="8" name="Text Placeholder 6"/>
          <p:cNvSpPr>
            <a:spLocks noGrp="1"/>
          </p:cNvSpPr>
          <p:nvPr>
            <p:ph type="body" sz="quarter" idx="18" hasCustomPrompt="1"/>
          </p:nvPr>
        </p:nvSpPr>
        <p:spPr>
          <a:xfrm>
            <a:off x="1329686" y="3941768"/>
            <a:ext cx="1590179"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 name="Text Placeholder 6"/>
          <p:cNvSpPr>
            <a:spLocks noGrp="1"/>
          </p:cNvSpPr>
          <p:nvPr>
            <p:ph type="body" sz="quarter" idx="19" hasCustomPrompt="1"/>
          </p:nvPr>
        </p:nvSpPr>
        <p:spPr>
          <a:xfrm>
            <a:off x="1329686" y="4375280"/>
            <a:ext cx="1590179"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sp>
        <p:nvSpPr>
          <p:cNvPr id="26" name="Title 25"/>
          <p:cNvSpPr>
            <a:spLocks noGrp="1"/>
          </p:cNvSpPr>
          <p:nvPr>
            <p:ph type="title" hasCustomPrompt="1"/>
          </p:nvPr>
        </p:nvSpPr>
        <p:spPr/>
        <p:txBody>
          <a:bodyPr/>
          <a:lstStyle>
            <a:lvl1pPr>
              <a:defRPr>
                <a:solidFill>
                  <a:srgbClr val="004494"/>
                </a:solidFill>
              </a:defRPr>
            </a:lvl1pPr>
          </a:lstStyle>
          <a:p>
            <a:r>
              <a:rPr lang="en-US"/>
              <a:t>Title</a:t>
            </a:r>
            <a:endParaRPr lang="pt-PT"/>
          </a:p>
        </p:txBody>
      </p:sp>
      <p:cxnSp>
        <p:nvCxnSpPr>
          <p:cNvPr id="23" name="Straight Connector 22"/>
          <p:cNvCxnSpPr/>
          <p:nvPr userDrawn="1"/>
        </p:nvCxnSpPr>
        <p:spPr>
          <a:xfrm>
            <a:off x="685800" y="-16852"/>
            <a:ext cx="0" cy="1069365"/>
          </a:xfrm>
          <a:prstGeom prst="line">
            <a:avLst/>
          </a:prstGeom>
          <a:ln w="12700">
            <a:solidFill>
              <a:srgbClr val="FF01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9C7F67-A6BE-3E4B-A2BC-4CD6F586148C}"/>
              </a:ext>
            </a:extLst>
          </p:cNvPr>
          <p:cNvCxnSpPr>
            <a:cxnSpLocks/>
          </p:cNvCxnSpPr>
          <p:nvPr userDrawn="1"/>
        </p:nvCxnSpPr>
        <p:spPr>
          <a:xfrm>
            <a:off x="1938118" y="373742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1" name="Text Placeholder 6">
            <a:extLst>
              <a:ext uri="{FF2B5EF4-FFF2-40B4-BE49-F238E27FC236}">
                <a16:creationId xmlns:a16="http://schemas.microsoft.com/office/drawing/2014/main" id="{2643AD49-5EEF-3A4D-AEAC-B796B710AC47}"/>
              </a:ext>
            </a:extLst>
          </p:cNvPr>
          <p:cNvSpPr>
            <a:spLocks noGrp="1"/>
          </p:cNvSpPr>
          <p:nvPr>
            <p:ph type="body" sz="quarter" idx="20" hasCustomPrompt="1"/>
          </p:nvPr>
        </p:nvSpPr>
        <p:spPr>
          <a:xfrm>
            <a:off x="8995318" y="3941768"/>
            <a:ext cx="1524244"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2" name="Text Placeholder 6">
            <a:extLst>
              <a:ext uri="{FF2B5EF4-FFF2-40B4-BE49-F238E27FC236}">
                <a16:creationId xmlns:a16="http://schemas.microsoft.com/office/drawing/2014/main" id="{5193F85F-898C-7445-9BF0-03F00FDA9A78}"/>
              </a:ext>
            </a:extLst>
          </p:cNvPr>
          <p:cNvSpPr>
            <a:spLocks noGrp="1"/>
          </p:cNvSpPr>
          <p:nvPr>
            <p:ph type="body" sz="quarter" idx="21" hasCustomPrompt="1"/>
          </p:nvPr>
        </p:nvSpPr>
        <p:spPr>
          <a:xfrm>
            <a:off x="8995318" y="4375280"/>
            <a:ext cx="1524244"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95" name="Straight Connector 94">
            <a:extLst>
              <a:ext uri="{FF2B5EF4-FFF2-40B4-BE49-F238E27FC236}">
                <a16:creationId xmlns:a16="http://schemas.microsoft.com/office/drawing/2014/main" id="{5E83D3C7-E000-FD40-97E8-65354EFCF15F}"/>
              </a:ext>
            </a:extLst>
          </p:cNvPr>
          <p:cNvCxnSpPr>
            <a:cxnSpLocks/>
          </p:cNvCxnSpPr>
          <p:nvPr userDrawn="1"/>
        </p:nvCxnSpPr>
        <p:spPr>
          <a:xfrm>
            <a:off x="9541590" y="373742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sp>
        <p:nvSpPr>
          <p:cNvPr id="96" name="Text Placeholder 6">
            <a:extLst>
              <a:ext uri="{FF2B5EF4-FFF2-40B4-BE49-F238E27FC236}">
                <a16:creationId xmlns:a16="http://schemas.microsoft.com/office/drawing/2014/main" id="{0F425DDE-61A2-744C-9164-01B90E6EE6C3}"/>
              </a:ext>
            </a:extLst>
          </p:cNvPr>
          <p:cNvSpPr>
            <a:spLocks noGrp="1"/>
          </p:cNvSpPr>
          <p:nvPr>
            <p:ph type="body" sz="quarter" idx="23" hasCustomPrompt="1"/>
          </p:nvPr>
        </p:nvSpPr>
        <p:spPr>
          <a:xfrm>
            <a:off x="5264767" y="3941768"/>
            <a:ext cx="1566508" cy="236392"/>
          </a:xfrm>
        </p:spPr>
        <p:txBody>
          <a:bodyPr lIns="0" tIns="0" rIns="0" bIns="0" anchor="t">
            <a:normAutofit/>
          </a:bodyPr>
          <a:lstStyle>
            <a:lvl1pPr marL="0" indent="0" algn="ctr">
              <a:buNone/>
              <a:defRPr sz="1800" b="0" i="0" baseline="0">
                <a:solidFill>
                  <a:srgbClr val="004494"/>
                </a:solidFill>
                <a:latin typeface="EC Square Sans Pro Medium" panose="020B0506040000020004" pitchFamily="34" charset="0"/>
              </a:defRPr>
            </a:lvl1pPr>
          </a:lstStyle>
          <a:p>
            <a:pPr lvl="0"/>
            <a:r>
              <a:rPr lang="pt-PT" err="1"/>
              <a:t>Title</a:t>
            </a:r>
            <a:endParaRPr lang="pt-PT"/>
          </a:p>
        </p:txBody>
      </p:sp>
      <p:sp>
        <p:nvSpPr>
          <p:cNvPr id="97" name="Text Placeholder 6">
            <a:extLst>
              <a:ext uri="{FF2B5EF4-FFF2-40B4-BE49-F238E27FC236}">
                <a16:creationId xmlns:a16="http://schemas.microsoft.com/office/drawing/2014/main" id="{6EB889C2-E50F-8540-9BD2-950495D16DC7}"/>
              </a:ext>
            </a:extLst>
          </p:cNvPr>
          <p:cNvSpPr>
            <a:spLocks noGrp="1"/>
          </p:cNvSpPr>
          <p:nvPr>
            <p:ph type="body" sz="quarter" idx="24" hasCustomPrompt="1"/>
          </p:nvPr>
        </p:nvSpPr>
        <p:spPr>
          <a:xfrm>
            <a:off x="5264767" y="4375280"/>
            <a:ext cx="1566508" cy="236392"/>
          </a:xfrm>
        </p:spPr>
        <p:txBody>
          <a:bodyPr lIns="0" tIns="0" rIns="0" bIns="0" anchor="t">
            <a:normAutofit/>
          </a:bodyPr>
          <a:lstStyle>
            <a:lvl1pPr marL="0" indent="0" algn="ctr">
              <a:buNone/>
              <a:defRPr sz="1400" baseline="0">
                <a:solidFill>
                  <a:srgbClr val="004494"/>
                </a:solidFill>
              </a:defRPr>
            </a:lvl1pPr>
          </a:lstStyle>
          <a:p>
            <a:pPr lvl="0"/>
            <a:r>
              <a:rPr lang="pt-PT"/>
              <a:t>A </a:t>
            </a:r>
            <a:r>
              <a:rPr lang="pt-PT" err="1"/>
              <a:t>brief</a:t>
            </a:r>
            <a:r>
              <a:rPr lang="pt-PT"/>
              <a:t> </a:t>
            </a:r>
            <a:r>
              <a:rPr lang="pt-PT" err="1"/>
              <a:t>description</a:t>
            </a:r>
            <a:endParaRPr lang="pt-PT"/>
          </a:p>
        </p:txBody>
      </p:sp>
      <p:cxnSp>
        <p:nvCxnSpPr>
          <p:cNvPr id="100" name="Straight Connector 99">
            <a:extLst>
              <a:ext uri="{FF2B5EF4-FFF2-40B4-BE49-F238E27FC236}">
                <a16:creationId xmlns:a16="http://schemas.microsoft.com/office/drawing/2014/main" id="{011DE1CA-0F1E-7D4A-989B-96E559196EC2}"/>
              </a:ext>
            </a:extLst>
          </p:cNvPr>
          <p:cNvCxnSpPr>
            <a:cxnSpLocks/>
          </p:cNvCxnSpPr>
          <p:nvPr userDrawn="1"/>
        </p:nvCxnSpPr>
        <p:spPr>
          <a:xfrm>
            <a:off x="5855395" y="3737423"/>
            <a:ext cx="383606" cy="0"/>
          </a:xfrm>
          <a:prstGeom prst="line">
            <a:avLst/>
          </a:prstGeom>
          <a:ln w="15875">
            <a:solidFill>
              <a:srgbClr val="FF0179"/>
            </a:soli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4988EF23-2031-5D4F-8ACA-32382EBAD5B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8063" y="2351963"/>
            <a:ext cx="1234800" cy="1234800"/>
          </a:xfrm>
          <a:prstGeom prst="rect">
            <a:avLst/>
          </a:prstGeom>
        </p:spPr>
      </p:pic>
      <p:sp>
        <p:nvSpPr>
          <p:cNvPr id="33" name="Text Placeholder 12">
            <a:extLst>
              <a:ext uri="{FF2B5EF4-FFF2-40B4-BE49-F238E27FC236}">
                <a16:creationId xmlns:a16="http://schemas.microsoft.com/office/drawing/2014/main" id="{7F7EB0A6-1256-7D40-A575-948D8BD5E425}"/>
              </a:ext>
            </a:extLst>
          </p:cNvPr>
          <p:cNvSpPr>
            <a:spLocks noGrp="1" noChangeAspect="1"/>
          </p:cNvSpPr>
          <p:nvPr>
            <p:ph type="body" sz="quarter" idx="15" hasCustomPrompt="1"/>
          </p:nvPr>
        </p:nvSpPr>
        <p:spPr>
          <a:xfrm>
            <a:off x="11172715" y="6240998"/>
            <a:ext cx="654894" cy="324000"/>
          </a:xfrm>
          <a:blipFill>
            <a:blip r:embed="rId4" cstate="email">
              <a:extLst>
                <a:ext uri="{28A0092B-C50C-407E-A947-70E740481C1C}">
                  <a14:useLocalDpi xmlns:a14="http://schemas.microsoft.com/office/drawing/2010/main"/>
                </a:ext>
              </a:extLst>
            </a:blip>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7" name="Text Placeholder 6"/>
          <p:cNvSpPr>
            <a:spLocks noGrp="1"/>
          </p:cNvSpPr>
          <p:nvPr>
            <p:ph type="body" sz="quarter" idx="17" hasCustomPrompt="1"/>
          </p:nvPr>
        </p:nvSpPr>
        <p:spPr>
          <a:xfrm>
            <a:off x="1701643" y="2676916"/>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01</a:t>
            </a:r>
          </a:p>
        </p:txBody>
      </p:sp>
      <p:pic>
        <p:nvPicPr>
          <p:cNvPr id="43" name="Graphic 42">
            <a:extLst>
              <a:ext uri="{FF2B5EF4-FFF2-40B4-BE49-F238E27FC236}">
                <a16:creationId xmlns:a16="http://schemas.microsoft.com/office/drawing/2014/main" id="{FE688518-6E83-F24D-85E7-6C6C524EC8E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8207" y="2351963"/>
            <a:ext cx="1234800" cy="1234800"/>
          </a:xfrm>
          <a:prstGeom prst="rect">
            <a:avLst/>
          </a:prstGeom>
        </p:spPr>
      </p:pic>
      <p:sp>
        <p:nvSpPr>
          <p:cNvPr id="44" name="Text Placeholder 6">
            <a:extLst>
              <a:ext uri="{FF2B5EF4-FFF2-40B4-BE49-F238E27FC236}">
                <a16:creationId xmlns:a16="http://schemas.microsoft.com/office/drawing/2014/main" id="{00A7AF83-FA41-F049-A369-A0CD136B5393}"/>
              </a:ext>
            </a:extLst>
          </p:cNvPr>
          <p:cNvSpPr>
            <a:spLocks noGrp="1"/>
          </p:cNvSpPr>
          <p:nvPr>
            <p:ph type="body" sz="quarter" idx="37" hasCustomPrompt="1"/>
          </p:nvPr>
        </p:nvSpPr>
        <p:spPr>
          <a:xfrm>
            <a:off x="5611787" y="2668638"/>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02</a:t>
            </a:r>
          </a:p>
        </p:txBody>
      </p:sp>
      <p:pic>
        <p:nvPicPr>
          <p:cNvPr id="47" name="Graphic 46">
            <a:extLst>
              <a:ext uri="{FF2B5EF4-FFF2-40B4-BE49-F238E27FC236}">
                <a16:creationId xmlns:a16="http://schemas.microsoft.com/office/drawing/2014/main" id="{52830B8B-9AA2-FE49-A7A0-7ADEC7F5FE4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24201" y="2351963"/>
            <a:ext cx="1234800" cy="1234800"/>
          </a:xfrm>
          <a:prstGeom prst="rect">
            <a:avLst/>
          </a:prstGeom>
        </p:spPr>
      </p:pic>
      <p:sp>
        <p:nvSpPr>
          <p:cNvPr id="48" name="Text Placeholder 6">
            <a:extLst>
              <a:ext uri="{FF2B5EF4-FFF2-40B4-BE49-F238E27FC236}">
                <a16:creationId xmlns:a16="http://schemas.microsoft.com/office/drawing/2014/main" id="{E8266644-6B2B-3E47-B310-75825976B88D}"/>
              </a:ext>
            </a:extLst>
          </p:cNvPr>
          <p:cNvSpPr>
            <a:spLocks noGrp="1"/>
          </p:cNvSpPr>
          <p:nvPr>
            <p:ph type="body" sz="quarter" idx="38" hasCustomPrompt="1"/>
          </p:nvPr>
        </p:nvSpPr>
        <p:spPr>
          <a:xfrm>
            <a:off x="9307781" y="2668638"/>
            <a:ext cx="856557" cy="590633"/>
          </a:xfrm>
          <a:effectLst>
            <a:outerShdw dist="50800" dir="1333144" algn="tl" rotWithShape="0">
              <a:srgbClr val="00B3EF">
                <a:alpha val="41000"/>
              </a:srgbClr>
            </a:outerShdw>
          </a:effectLst>
        </p:spPr>
        <p:txBody>
          <a:bodyPr lIns="0" tIns="0" rIns="0" bIns="0" anchor="t">
            <a:noAutofit/>
          </a:bodyPr>
          <a:lstStyle>
            <a:lvl1pPr marL="0" indent="0" algn="ctr">
              <a:buNone/>
              <a:defRPr sz="5400" b="1" baseline="0">
                <a:ln w="19050">
                  <a:solidFill>
                    <a:srgbClr val="004494"/>
                  </a:solidFill>
                </a:ln>
                <a:solidFill>
                  <a:schemeClr val="bg1"/>
                </a:solidFill>
              </a:defRPr>
            </a:lvl1pPr>
          </a:lstStyle>
          <a:p>
            <a:pPr lvl="0"/>
            <a:r>
              <a:rPr lang="pt-PT"/>
              <a:t>03</a:t>
            </a:r>
          </a:p>
        </p:txBody>
      </p:sp>
    </p:spTree>
    <p:extLst>
      <p:ext uri="{BB962C8B-B14F-4D97-AF65-F5344CB8AC3E}">
        <p14:creationId xmlns:p14="http://schemas.microsoft.com/office/powerpoint/2010/main" val="3707606553"/>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466415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098883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melines&amp;Flows Slide 6.2">
    <p:bg>
      <p:bgPr>
        <a:solidFill>
          <a:srgbClr val="3C87C1"/>
        </a:solidFill>
        <a:effectLst/>
      </p:bgPr>
    </p:bg>
    <p:spTree>
      <p:nvGrpSpPr>
        <p:cNvPr id="1" name=""/>
        <p:cNvGrpSpPr/>
        <p:nvPr/>
      </p:nvGrpSpPr>
      <p:grpSpPr>
        <a:xfrm>
          <a:off x="0" y="0"/>
          <a:ext cx="0" cy="0"/>
          <a:chOff x="0" y="0"/>
          <a:chExt cx="0" cy="0"/>
        </a:xfrm>
      </p:grpSpPr>
      <p:pic>
        <p:nvPicPr>
          <p:cNvPr id="31" name="Picture 30" descr="A picture containing electronics, dark&#10;&#10;Description automatically generated">
            <a:extLst>
              <a:ext uri="{FF2B5EF4-FFF2-40B4-BE49-F238E27FC236}">
                <a16:creationId xmlns:a16="http://schemas.microsoft.com/office/drawing/2014/main" id="{8AC32343-CE92-1E47-838C-5FA7D9F58385}"/>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rot="16200000">
            <a:off x="2666998" y="-2672938"/>
            <a:ext cx="6858000" cy="12192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9E561190-0011-472E-9FCA-1D7032DB7E1D}" type="slidenum">
              <a:rPr lang="en-US" smtClean="0"/>
              <a:pPr/>
              <a:t>‹#›</a:t>
            </a:fld>
            <a:endParaRPr lang="en-US"/>
          </a:p>
        </p:txBody>
      </p:sp>
      <p:sp>
        <p:nvSpPr>
          <p:cNvPr id="4" name="Oval 8"/>
          <p:cNvSpPr/>
          <p:nvPr userDrawn="1"/>
        </p:nvSpPr>
        <p:spPr>
          <a:xfrm>
            <a:off x="2635150" y="2659928"/>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5" name="Oval 9"/>
          <p:cNvSpPr/>
          <p:nvPr userDrawn="1"/>
        </p:nvSpPr>
        <p:spPr>
          <a:xfrm>
            <a:off x="5104692" y="3257396"/>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6" name="Oval 10"/>
          <p:cNvSpPr/>
          <p:nvPr userDrawn="1"/>
        </p:nvSpPr>
        <p:spPr>
          <a:xfrm>
            <a:off x="6944429" y="3257396"/>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solidFill>
                <a:schemeClr val="accent4"/>
              </a:solidFill>
            </a:endParaRPr>
          </a:p>
        </p:txBody>
      </p:sp>
      <p:sp>
        <p:nvSpPr>
          <p:cNvPr id="7" name="Oval 13"/>
          <p:cNvSpPr/>
          <p:nvPr userDrawn="1"/>
        </p:nvSpPr>
        <p:spPr>
          <a:xfrm>
            <a:off x="9137550" y="4332614"/>
            <a:ext cx="114505"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sp>
        <p:nvSpPr>
          <p:cNvPr id="9" name="Oval 7"/>
          <p:cNvSpPr/>
          <p:nvPr/>
        </p:nvSpPr>
        <p:spPr>
          <a:xfrm>
            <a:off x="2623128" y="747349"/>
            <a:ext cx="138546" cy="125955"/>
          </a:xfrm>
          <a:prstGeom prst="ellipse">
            <a:avLst/>
          </a:prstGeom>
          <a:solidFill>
            <a:schemeClr val="bg1"/>
          </a:solidFill>
          <a:ln w="9525" cap="flat">
            <a:solidFill>
              <a:srgbClr val="FFFFFF"/>
            </a:solidFill>
            <a:prstDash val="solid"/>
            <a:round/>
          </a:ln>
          <a:effectLst/>
        </p:spPr>
        <p:txBody>
          <a:bodyPr wrap="square" lIns="45718" tIns="45718" rIns="45718" bIns="45718" numCol="1" anchor="ctr">
            <a:noAutofit/>
          </a:bodyPr>
          <a:lstStyle/>
          <a:p>
            <a:pPr algn="ctr">
              <a:defRPr sz="2400">
                <a:solidFill>
                  <a:srgbClr val="FFFFFF"/>
                </a:solidFill>
                <a:latin typeface="EC Square Sans Pro"/>
                <a:ea typeface="EC Square Sans Pro"/>
                <a:cs typeface="EC Square Sans Pro"/>
                <a:sym typeface="EC Square Sans Pro"/>
              </a:defRPr>
            </a:pPr>
            <a:endParaRPr/>
          </a:p>
        </p:txBody>
      </p:sp>
      <p:sp>
        <p:nvSpPr>
          <p:cNvPr id="10" name="Straight Connector 18"/>
          <p:cNvSpPr/>
          <p:nvPr/>
        </p:nvSpPr>
        <p:spPr>
          <a:xfrm flipV="1">
            <a:off x="2692397" y="-3"/>
            <a:ext cx="3" cy="838207"/>
          </a:xfrm>
          <a:prstGeom prst="line">
            <a:avLst/>
          </a:prstGeom>
          <a:solidFill>
            <a:schemeClr val="bg1"/>
          </a:solidFill>
          <a:ln w="9525" cap="flat">
            <a:solidFill>
              <a:srgbClr val="FFFFFF"/>
            </a:solidFill>
            <a:prstDash val="solid"/>
            <a:round/>
          </a:ln>
          <a:effectLst/>
        </p:spPr>
        <p:txBody>
          <a:bodyPr wrap="square" lIns="45718" tIns="45718" rIns="45718" bIns="45718" numCol="1" anchor="t">
            <a:noAutofit/>
          </a:bodyPr>
          <a:lstStyle/>
          <a:p>
            <a:endParaRPr/>
          </a:p>
        </p:txBody>
      </p:sp>
      <p:sp>
        <p:nvSpPr>
          <p:cNvPr id="11" name="Oval 14"/>
          <p:cNvSpPr/>
          <p:nvPr userDrawn="1"/>
        </p:nvSpPr>
        <p:spPr>
          <a:xfrm>
            <a:off x="9137550" y="6187680"/>
            <a:ext cx="114503" cy="114505"/>
          </a:xfrm>
          <a:prstGeom prst="ellipse">
            <a:avLst/>
          </a:prstGeom>
          <a:solidFill>
            <a:schemeClr val="bg1"/>
          </a:solidFill>
          <a:ln>
            <a:solidFill>
              <a:srgbClr val="FFFFFF"/>
            </a:solidFill>
          </a:ln>
        </p:spPr>
        <p:txBody>
          <a:bodyPr lIns="45718" tIns="45718" rIns="45718" bIns="45718" anchor="ctr"/>
          <a:lstStyle/>
          <a:p>
            <a:pPr algn="ctr">
              <a:defRPr sz="2400">
                <a:solidFill>
                  <a:srgbClr val="FFFFFF"/>
                </a:solidFill>
                <a:latin typeface="EC Square Sans Pro"/>
                <a:ea typeface="EC Square Sans Pro"/>
                <a:cs typeface="EC Square Sans Pro"/>
                <a:sym typeface="EC Square Sans Pro"/>
              </a:defRPr>
            </a:pPr>
            <a:endParaRPr/>
          </a:p>
        </p:txBody>
      </p:sp>
      <p:cxnSp>
        <p:nvCxnSpPr>
          <p:cNvPr id="95" name="Elbow Connector 9"/>
          <p:cNvCxnSpPr>
            <a:cxnSpLocks/>
            <a:stCxn id="4" idx="4"/>
            <a:endCxn id="5" idx="2"/>
          </p:cNvCxnSpPr>
          <p:nvPr userDrawn="1"/>
        </p:nvCxnSpPr>
        <p:spPr>
          <a:xfrm rot="16200000" flipH="1">
            <a:off x="3628439" y="1838396"/>
            <a:ext cx="540216" cy="2412289"/>
          </a:xfrm>
          <a:prstGeom prst="bentConnector2">
            <a:avLst/>
          </a:prstGeom>
          <a:ln>
            <a:solidFill>
              <a:srgbClr val="FFFFFF"/>
            </a:solidFill>
          </a:ln>
        </p:spPr>
      </p:cxnSp>
      <p:cxnSp>
        <p:nvCxnSpPr>
          <p:cNvPr id="96" name="Elbow Connector 110"/>
          <p:cNvCxnSpPr>
            <a:stCxn id="6" idx="6"/>
            <a:endCxn id="7" idx="0"/>
          </p:cNvCxnSpPr>
          <p:nvPr userDrawn="1"/>
        </p:nvCxnSpPr>
        <p:spPr>
          <a:xfrm>
            <a:off x="7058934" y="3314649"/>
            <a:ext cx="2135869" cy="1017965"/>
          </a:xfrm>
          <a:prstGeom prst="bentConnector2">
            <a:avLst/>
          </a:prstGeom>
          <a:ln>
            <a:solidFill>
              <a:srgbClr val="FFFFFF"/>
            </a:solidFill>
          </a:ln>
        </p:spPr>
      </p:cxnSp>
      <p:sp>
        <p:nvSpPr>
          <p:cNvPr id="105" name="Text Placeholder 25"/>
          <p:cNvSpPr>
            <a:spLocks noGrp="1"/>
          </p:cNvSpPr>
          <p:nvPr userDrawn="1">
            <p:ph type="body" sz="quarter" idx="67" hasCustomPrompt="1"/>
          </p:nvPr>
        </p:nvSpPr>
        <p:spPr>
          <a:xfrm>
            <a:off x="3606791" y="1273349"/>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3764"/>
                </a:solidFill>
              </a:defRPr>
            </a:lvl1pPr>
          </a:lstStyle>
          <a:p>
            <a:r>
              <a:rPr lang="pt-PT" err="1"/>
              <a:t>Text</a:t>
            </a:r>
            <a:endParaRPr lang="pt-PT"/>
          </a:p>
        </p:txBody>
      </p:sp>
      <p:sp>
        <p:nvSpPr>
          <p:cNvPr id="106" name="Text Placeholder 119"/>
          <p:cNvSpPr>
            <a:spLocks noGrp="1"/>
          </p:cNvSpPr>
          <p:nvPr userDrawn="1">
            <p:ph type="body" sz="quarter" idx="68" hasCustomPrompt="1"/>
          </p:nvPr>
        </p:nvSpPr>
        <p:spPr>
          <a:xfrm>
            <a:off x="3606791" y="1537871"/>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7" name="Text Placeholder 25"/>
          <p:cNvSpPr>
            <a:spLocks noGrp="1"/>
          </p:cNvSpPr>
          <p:nvPr userDrawn="1">
            <p:ph type="body" sz="quarter" idx="69" hasCustomPrompt="1"/>
          </p:nvPr>
        </p:nvSpPr>
        <p:spPr>
          <a:xfrm>
            <a:off x="6987671" y="2060513"/>
            <a:ext cx="2683967" cy="25085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3764"/>
                </a:solidFill>
              </a:defRPr>
            </a:lvl1pPr>
          </a:lstStyle>
          <a:p>
            <a:r>
              <a:rPr lang="pt-PT" err="1"/>
              <a:t>Text</a:t>
            </a:r>
            <a:endParaRPr lang="pt-PT"/>
          </a:p>
        </p:txBody>
      </p:sp>
      <p:sp>
        <p:nvSpPr>
          <p:cNvPr id="108" name="Text Placeholder 119"/>
          <p:cNvSpPr>
            <a:spLocks noGrp="1"/>
          </p:cNvSpPr>
          <p:nvPr userDrawn="1">
            <p:ph type="body" sz="quarter" idx="70" hasCustomPrompt="1"/>
          </p:nvPr>
        </p:nvSpPr>
        <p:spPr>
          <a:xfrm>
            <a:off x="6987671" y="2325035"/>
            <a:ext cx="2683690" cy="769138"/>
          </a:xfrm>
        </p:spPr>
        <p:txBody>
          <a:bodyPr lIns="72000" tIns="72000" rIns="72000" bIns="72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pt-PT"/>
          </a:p>
        </p:txBody>
      </p:sp>
      <p:sp>
        <p:nvSpPr>
          <p:cNvPr id="109" name="Text Placeholder 25"/>
          <p:cNvSpPr>
            <a:spLocks noGrp="1"/>
          </p:cNvSpPr>
          <p:nvPr userDrawn="1">
            <p:ph type="body" sz="quarter" idx="71" hasCustomPrompt="1"/>
          </p:nvPr>
        </p:nvSpPr>
        <p:spPr>
          <a:xfrm>
            <a:off x="5602445" y="4901176"/>
            <a:ext cx="2683967" cy="250855"/>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solidFill>
                  <a:srgbClr val="003764"/>
                </a:solidFill>
              </a:defRPr>
            </a:lvl1pPr>
          </a:lstStyle>
          <a:p>
            <a:r>
              <a:rPr lang="pt-PT" err="1"/>
              <a:t>Text</a:t>
            </a:r>
            <a:endParaRPr lang="pt-PT"/>
          </a:p>
        </p:txBody>
      </p:sp>
      <p:sp>
        <p:nvSpPr>
          <p:cNvPr id="115" name="Text Placeholder 114"/>
          <p:cNvSpPr>
            <a:spLocks noGrp="1"/>
          </p:cNvSpPr>
          <p:nvPr userDrawn="1">
            <p:ph type="body" sz="quarter" idx="73" hasCustomPrompt="1"/>
          </p:nvPr>
        </p:nvSpPr>
        <p:spPr>
          <a:xfrm>
            <a:off x="413963" y="1460589"/>
            <a:ext cx="1363344" cy="599924"/>
          </a:xfrm>
        </p:spPr>
        <p:txBody>
          <a:bodyPr>
            <a:normAutofit/>
          </a:bodyPr>
          <a:lstStyle>
            <a:lvl1pPr marL="0" indent="0" algn="r">
              <a:spcBef>
                <a:spcPts val="0"/>
              </a:spcBef>
              <a:buNone/>
              <a:defRPr sz="1800">
                <a:solidFill>
                  <a:schemeClr val="bg1"/>
                </a:solidFill>
              </a:defRPr>
            </a:lvl1pPr>
          </a:lstStyle>
          <a:p>
            <a:pPr lvl="0"/>
            <a:r>
              <a:rPr lang="en-US"/>
              <a:t>Year</a:t>
            </a:r>
          </a:p>
          <a:p>
            <a:pPr lvl="0"/>
            <a:r>
              <a:rPr lang="en-US"/>
              <a:t>Month</a:t>
            </a:r>
          </a:p>
        </p:txBody>
      </p:sp>
      <p:sp>
        <p:nvSpPr>
          <p:cNvPr id="116" name="Text Placeholder 114"/>
          <p:cNvSpPr>
            <a:spLocks noGrp="1"/>
          </p:cNvSpPr>
          <p:nvPr userDrawn="1">
            <p:ph type="body" sz="quarter" idx="74" hasCustomPrompt="1"/>
          </p:nvPr>
        </p:nvSpPr>
        <p:spPr>
          <a:xfrm>
            <a:off x="5414328" y="4114300"/>
            <a:ext cx="1363344" cy="599924"/>
          </a:xfrm>
        </p:spPr>
        <p:txBody>
          <a:bodyPr>
            <a:normAutofit/>
          </a:bodyPr>
          <a:lstStyle>
            <a:lvl1pPr marL="0" indent="0" algn="ctr">
              <a:spcBef>
                <a:spcPts val="0"/>
              </a:spcBef>
              <a:buNone/>
              <a:defRPr sz="1800">
                <a:solidFill>
                  <a:schemeClr val="bg1"/>
                </a:solidFill>
              </a:defRPr>
            </a:lvl1pPr>
          </a:lstStyle>
          <a:p>
            <a:pPr lvl="0"/>
            <a:r>
              <a:rPr lang="en-US"/>
              <a:t>Year</a:t>
            </a:r>
          </a:p>
          <a:p>
            <a:pPr lvl="0"/>
            <a:r>
              <a:rPr lang="en-US"/>
              <a:t>Month</a:t>
            </a:r>
          </a:p>
        </p:txBody>
      </p:sp>
      <p:sp>
        <p:nvSpPr>
          <p:cNvPr id="117" name="Text Placeholder 114"/>
          <p:cNvSpPr>
            <a:spLocks noGrp="1"/>
          </p:cNvSpPr>
          <p:nvPr userDrawn="1">
            <p:ph type="body" sz="quarter" idx="75" hasCustomPrompt="1"/>
          </p:nvPr>
        </p:nvSpPr>
        <p:spPr>
          <a:xfrm>
            <a:off x="5602445" y="5152031"/>
            <a:ext cx="2683690" cy="739594"/>
          </a:xfrm>
        </p:spPr>
        <p:txBody>
          <a:bodyPr>
            <a:noAutofit/>
          </a:bodyPr>
          <a:lstStyle>
            <a:lvl1pPr marL="0" marR="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pt-PT" err="1"/>
              <a:t>Curabitur</a:t>
            </a:r>
            <a:r>
              <a:rPr lang="pt-PT"/>
              <a:t> </a:t>
            </a:r>
            <a:r>
              <a:rPr lang="pt-PT" err="1"/>
              <a:t>vel</a:t>
            </a:r>
            <a:r>
              <a:rPr lang="pt-PT"/>
              <a:t> </a:t>
            </a:r>
            <a:r>
              <a:rPr lang="pt-PT" err="1"/>
              <a:t>tincidunt</a:t>
            </a:r>
            <a:r>
              <a:rPr lang="pt-PT"/>
              <a:t> odio. </a:t>
            </a:r>
            <a:r>
              <a:rPr lang="pt-PT" err="1"/>
              <a:t>Integer</a:t>
            </a:r>
            <a:r>
              <a:rPr lang="pt-PT"/>
              <a:t> </a:t>
            </a:r>
            <a:r>
              <a:rPr lang="pt-PT" err="1"/>
              <a:t>volutpat</a:t>
            </a:r>
            <a:r>
              <a:rPr lang="pt-PT"/>
              <a:t> </a:t>
            </a:r>
            <a:r>
              <a:rPr lang="pt-PT" err="1"/>
              <a:t>tempus</a:t>
            </a:r>
            <a:r>
              <a:rPr lang="pt-PT"/>
              <a:t> </a:t>
            </a:r>
            <a:r>
              <a:rPr lang="pt-PT" err="1"/>
              <a:t>nunc</a:t>
            </a:r>
            <a:r>
              <a:rPr lang="pt-PT"/>
              <a:t>, </a:t>
            </a:r>
            <a:r>
              <a:rPr lang="pt-PT" err="1"/>
              <a:t>sed</a:t>
            </a:r>
            <a:r>
              <a:rPr lang="pt-PT"/>
              <a:t> </a:t>
            </a:r>
            <a:r>
              <a:rPr lang="pt-PT" err="1"/>
              <a:t>molestie</a:t>
            </a:r>
            <a:r>
              <a:rPr lang="pt-PT"/>
              <a:t> </a:t>
            </a:r>
            <a:r>
              <a:rPr lang="pt-PT" err="1"/>
              <a:t>velit</a:t>
            </a:r>
            <a:r>
              <a:rPr lang="pt-PT"/>
              <a:t> </a:t>
            </a:r>
            <a:r>
              <a:rPr lang="pt-PT" err="1"/>
              <a:t>pellentesque</a:t>
            </a:r>
            <a:r>
              <a:rPr lang="pt-PT"/>
              <a:t> eu. </a:t>
            </a:r>
            <a:r>
              <a:rPr lang="pt-PT" err="1"/>
              <a:t>Praesent</a:t>
            </a:r>
            <a:r>
              <a:rPr lang="pt-PT"/>
              <a:t> </a:t>
            </a:r>
            <a:r>
              <a:rPr lang="pt-PT" err="1"/>
              <a:t>dapibus</a:t>
            </a:r>
            <a:r>
              <a:rPr lang="pt-PT"/>
              <a:t> </a:t>
            </a:r>
            <a:r>
              <a:rPr lang="pt-PT" err="1"/>
              <a:t>enim</a:t>
            </a:r>
            <a:r>
              <a:rPr lang="pt-PT"/>
              <a:t> </a:t>
            </a:r>
            <a:r>
              <a:rPr lang="pt-PT" err="1"/>
              <a:t>turpis</a:t>
            </a:r>
            <a:r>
              <a:rPr lang="pt-PT"/>
              <a:t>. </a:t>
            </a:r>
          </a:p>
          <a:p>
            <a:pPr lvl="0"/>
            <a:endParaRPr lang="en-US"/>
          </a:p>
        </p:txBody>
      </p:sp>
      <p:sp>
        <p:nvSpPr>
          <p:cNvPr id="118" name="Text Placeholder 114"/>
          <p:cNvSpPr>
            <a:spLocks noGrp="1"/>
          </p:cNvSpPr>
          <p:nvPr userDrawn="1">
            <p:ph type="body" sz="quarter" idx="76" hasCustomPrompt="1"/>
          </p:nvPr>
        </p:nvSpPr>
        <p:spPr>
          <a:xfrm>
            <a:off x="10115900" y="5028958"/>
            <a:ext cx="1363344" cy="599924"/>
          </a:xfrm>
        </p:spPr>
        <p:txBody>
          <a:bodyPr>
            <a:normAutofit/>
          </a:bodyPr>
          <a:lstStyle>
            <a:lvl1pPr marL="0" indent="0" algn="l">
              <a:spcBef>
                <a:spcPts val="0"/>
              </a:spcBef>
              <a:buNone/>
              <a:defRPr sz="1800">
                <a:solidFill>
                  <a:schemeClr val="bg1"/>
                </a:solidFill>
              </a:defRPr>
            </a:lvl1pPr>
          </a:lstStyle>
          <a:p>
            <a:pPr lvl="0"/>
            <a:r>
              <a:rPr lang="en-US"/>
              <a:t>Year</a:t>
            </a:r>
          </a:p>
          <a:p>
            <a:pPr lvl="0"/>
            <a:r>
              <a:rPr lang="en-US"/>
              <a:t>Month</a:t>
            </a:r>
          </a:p>
        </p:txBody>
      </p:sp>
      <p:sp>
        <p:nvSpPr>
          <p:cNvPr id="123" name="Straight Connector 20"/>
          <p:cNvSpPr/>
          <p:nvPr userDrawn="1"/>
        </p:nvSpPr>
        <p:spPr>
          <a:xfrm flipH="1">
            <a:off x="9194799" y="6273798"/>
            <a:ext cx="4" cy="584206"/>
          </a:xfrm>
          <a:prstGeom prst="line">
            <a:avLst/>
          </a:prstGeom>
          <a:ln>
            <a:solidFill>
              <a:srgbClr val="FFFFFF"/>
            </a:solidFill>
          </a:ln>
        </p:spPr>
        <p:txBody>
          <a:bodyPr lIns="45718" tIns="45718" rIns="45718" bIns="45718"/>
          <a:lstStyle/>
          <a:p>
            <a:endParaRPr/>
          </a:p>
        </p:txBody>
      </p:sp>
      <p:sp>
        <p:nvSpPr>
          <p:cNvPr id="30" name="Text Placeholder 12">
            <a:extLst>
              <a:ext uri="{FF2B5EF4-FFF2-40B4-BE49-F238E27FC236}">
                <a16:creationId xmlns:a16="http://schemas.microsoft.com/office/drawing/2014/main" id="{C99A3123-10BF-CB43-BB16-7B0A38C1D4D1}"/>
              </a:ext>
            </a:extLst>
          </p:cNvPr>
          <p:cNvSpPr>
            <a:spLocks noGrp="1" noChangeAspect="1"/>
          </p:cNvSpPr>
          <p:nvPr>
            <p:ph type="body" sz="quarter" idx="15" hasCustomPrompt="1"/>
          </p:nvPr>
        </p:nvSpPr>
        <p:spPr>
          <a:xfrm>
            <a:off x="11172715" y="6240998"/>
            <a:ext cx="654894" cy="324000"/>
          </a:xfrm>
          <a:blipFill dpi="0" rotWithShape="1">
            <a:blip r:embed="rId3" cstate="screen">
              <a:extLst>
                <a:ext uri="{28A0092B-C50C-407E-A947-70E740481C1C}">
                  <a14:useLocalDpi xmlns:a14="http://schemas.microsoft.com/office/drawing/2010/main" val="0"/>
                </a:ext>
              </a:extLst>
            </a:blip>
            <a:srcRect/>
            <a:stretch>
              <a:fillRect/>
            </a:stretch>
          </a:blipFill>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 </a:t>
            </a:r>
          </a:p>
        </p:txBody>
      </p:sp>
      <p:sp>
        <p:nvSpPr>
          <p:cNvPr id="35" name="Text Placeholder 3">
            <a:extLst>
              <a:ext uri="{FF2B5EF4-FFF2-40B4-BE49-F238E27FC236}">
                <a16:creationId xmlns:a16="http://schemas.microsoft.com/office/drawing/2014/main" id="{41A08F79-AEA7-E74C-8ABC-1D2ABB0A9E55}"/>
              </a:ext>
            </a:extLst>
          </p:cNvPr>
          <p:cNvSpPr>
            <a:spLocks noGrp="1" noChangeAspect="1"/>
          </p:cNvSpPr>
          <p:nvPr>
            <p:ph type="body" sz="quarter" idx="34" hasCustomPrompt="1"/>
          </p:nvPr>
        </p:nvSpPr>
        <p:spPr>
          <a:xfrm>
            <a:off x="1900397" y="974616"/>
            <a:ext cx="1584000" cy="1584000"/>
          </a:xfrm>
          <a:blipFill dpi="0" rotWithShape="1">
            <a:blip r:embed="rId4" cstate="screen">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PT"/>
              <a:t>  </a:t>
            </a:r>
          </a:p>
        </p:txBody>
      </p:sp>
      <p:sp>
        <p:nvSpPr>
          <p:cNvPr id="38" name="Text Placeholder 12">
            <a:extLst>
              <a:ext uri="{FF2B5EF4-FFF2-40B4-BE49-F238E27FC236}">
                <a16:creationId xmlns:a16="http://schemas.microsoft.com/office/drawing/2014/main" id="{F8B3C25E-F0C7-A44D-8E74-863C4F50F77B}"/>
              </a:ext>
            </a:extLst>
          </p:cNvPr>
          <p:cNvSpPr>
            <a:spLocks noGrp="1"/>
          </p:cNvSpPr>
          <p:nvPr>
            <p:ph type="body" sz="quarter" idx="84" hasCustomPrompt="1"/>
          </p:nvPr>
        </p:nvSpPr>
        <p:spPr>
          <a:xfrm>
            <a:off x="2282808" y="1355473"/>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4" name="Text Placeholder 3">
            <a:extLst>
              <a:ext uri="{FF2B5EF4-FFF2-40B4-BE49-F238E27FC236}">
                <a16:creationId xmlns:a16="http://schemas.microsoft.com/office/drawing/2014/main" id="{0096649C-BDC7-9B4E-887C-439D0832D8ED}"/>
              </a:ext>
            </a:extLst>
          </p:cNvPr>
          <p:cNvSpPr>
            <a:spLocks noGrp="1" noChangeAspect="1"/>
          </p:cNvSpPr>
          <p:nvPr>
            <p:ph type="body" sz="quarter" idx="85" hasCustomPrompt="1"/>
          </p:nvPr>
        </p:nvSpPr>
        <p:spPr>
          <a:xfrm>
            <a:off x="5284110" y="2485809"/>
            <a:ext cx="1584000" cy="1584000"/>
          </a:xfrm>
          <a:blipFill dpi="0" rotWithShape="1">
            <a:blip r:embed="rId4" cstate="screen">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PT"/>
              <a:t>  </a:t>
            </a:r>
          </a:p>
        </p:txBody>
      </p:sp>
      <p:sp>
        <p:nvSpPr>
          <p:cNvPr id="45" name="Text Placeholder 12">
            <a:extLst>
              <a:ext uri="{FF2B5EF4-FFF2-40B4-BE49-F238E27FC236}">
                <a16:creationId xmlns:a16="http://schemas.microsoft.com/office/drawing/2014/main" id="{082E86D9-A8E7-CE42-BE1C-C1424D196C89}"/>
              </a:ext>
            </a:extLst>
          </p:cNvPr>
          <p:cNvSpPr>
            <a:spLocks noGrp="1"/>
          </p:cNvSpPr>
          <p:nvPr>
            <p:ph type="body" sz="quarter" idx="86" hasCustomPrompt="1"/>
          </p:nvPr>
        </p:nvSpPr>
        <p:spPr>
          <a:xfrm>
            <a:off x="5666521" y="286666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
        <p:nvSpPr>
          <p:cNvPr id="46" name="Text Placeholder 3">
            <a:extLst>
              <a:ext uri="{FF2B5EF4-FFF2-40B4-BE49-F238E27FC236}">
                <a16:creationId xmlns:a16="http://schemas.microsoft.com/office/drawing/2014/main" id="{C02AF782-799C-0B49-A7FD-4C14564AE1A3}"/>
              </a:ext>
            </a:extLst>
          </p:cNvPr>
          <p:cNvSpPr>
            <a:spLocks noGrp="1" noChangeAspect="1"/>
          </p:cNvSpPr>
          <p:nvPr>
            <p:ph type="body" sz="quarter" idx="87" hasCustomPrompt="1"/>
          </p:nvPr>
        </p:nvSpPr>
        <p:spPr>
          <a:xfrm>
            <a:off x="8409156" y="4520319"/>
            <a:ext cx="1584000" cy="1584000"/>
          </a:xfrm>
          <a:blipFill dpi="0" rotWithShape="1">
            <a:blip r:embed="rId4" cstate="screen">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PT"/>
              <a:t>  </a:t>
            </a:r>
          </a:p>
        </p:txBody>
      </p:sp>
      <p:sp>
        <p:nvSpPr>
          <p:cNvPr id="47" name="Text Placeholder 12">
            <a:extLst>
              <a:ext uri="{FF2B5EF4-FFF2-40B4-BE49-F238E27FC236}">
                <a16:creationId xmlns:a16="http://schemas.microsoft.com/office/drawing/2014/main" id="{6D33EC2A-E39B-8F4E-9DC5-8A804C555E1F}"/>
              </a:ext>
            </a:extLst>
          </p:cNvPr>
          <p:cNvSpPr>
            <a:spLocks noGrp="1"/>
          </p:cNvSpPr>
          <p:nvPr>
            <p:ph type="body" sz="quarter" idx="88" hasCustomPrompt="1"/>
          </p:nvPr>
        </p:nvSpPr>
        <p:spPr>
          <a:xfrm>
            <a:off x="8791567" y="4901176"/>
            <a:ext cx="811420" cy="811420"/>
          </a:xfrm>
          <a:prstGeom prst="ellipse">
            <a:avLst/>
          </a:prstGeom>
          <a:noFill/>
          <a:ln>
            <a:noFill/>
          </a:ln>
        </p:spPr>
        <p:txBody>
          <a:bodyPr anchor="ctr">
            <a:noAutofit/>
          </a:bodyPr>
          <a:lstStyle>
            <a:lvl1pPr marL="0" indent="0" algn="ctr">
              <a:buNone/>
              <a:defRPr sz="1400">
                <a:solidFill>
                  <a:srgbClr val="C5E3F3"/>
                </a:solidFill>
              </a:defRPr>
            </a:lvl1pPr>
          </a:lstStyle>
          <a:p>
            <a:pPr lvl="0"/>
            <a:r>
              <a:rPr lang="en-US"/>
              <a:t>Icon here</a:t>
            </a:r>
            <a:endParaRPr lang="pt-PT"/>
          </a:p>
        </p:txBody>
      </p:sp>
    </p:spTree>
    <p:extLst>
      <p:ext uri="{BB962C8B-B14F-4D97-AF65-F5344CB8AC3E}">
        <p14:creationId xmlns:p14="http://schemas.microsoft.com/office/powerpoint/2010/main" val="41073309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60600B5-A75E-44EF-8FB8-2BE108060FF2}" type="slidenum">
              <a:rPr lang="en-IE"/>
              <a:pPr/>
              <a:t>‹#›</a:t>
            </a:fld>
            <a:endParaRPr lang="en-IE"/>
          </a:p>
        </p:txBody>
      </p:sp>
    </p:spTree>
    <p:extLst>
      <p:ext uri="{BB962C8B-B14F-4D97-AF65-F5344CB8AC3E}">
        <p14:creationId xmlns:p14="http://schemas.microsoft.com/office/powerpoint/2010/main" val="1519633011"/>
      </p:ext>
    </p:extLst>
  </p:cSld>
  <p:clrMapOvr>
    <a:masterClrMapping/>
  </p:clrMapOvr>
  <p:transition spd="slow">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ontent Development Slide 19">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16E09-35FD-6D42-96DA-E695AB428BD0}"/>
              </a:ext>
            </a:extLst>
          </p:cNvPr>
          <p:cNvSpPr>
            <a:spLocks noGrp="1"/>
          </p:cNvSpPr>
          <p:nvPr>
            <p:ph type="sldNum" sz="quarter" idx="10"/>
          </p:nvPr>
        </p:nvSpPr>
        <p:spPr>
          <a:xfrm>
            <a:off x="10435812" y="6234007"/>
            <a:ext cx="637374" cy="365125"/>
          </a:xfrm>
        </p:spPr>
        <p:txBody>
          <a:bodyPr/>
          <a:lstStyle/>
          <a:p>
            <a:fld id="{9E561190-0011-472E-9FCA-1D7032DB7E1D}" type="slidenum">
              <a:rPr lang="en-US" smtClean="0"/>
              <a:pPr/>
              <a:t>‹#›</a:t>
            </a:fld>
            <a:endParaRPr lang="en-US"/>
          </a:p>
        </p:txBody>
      </p:sp>
      <p:pic>
        <p:nvPicPr>
          <p:cNvPr id="4" name="Picture 3">
            <a:extLst>
              <a:ext uri="{FF2B5EF4-FFF2-40B4-BE49-F238E27FC236}">
                <a16:creationId xmlns:a16="http://schemas.microsoft.com/office/drawing/2014/main" id="{D2D03B3A-1C6A-494A-B27F-DC8157C4F8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9393"/>
            <a:ext cx="3226789" cy="6886917"/>
          </a:xfrm>
          <a:prstGeom prst="rect">
            <a:avLst/>
          </a:prstGeom>
        </p:spPr>
      </p:pic>
      <p:pic>
        <p:nvPicPr>
          <p:cNvPr id="5" name="Picture 4">
            <a:extLst>
              <a:ext uri="{FF2B5EF4-FFF2-40B4-BE49-F238E27FC236}">
                <a16:creationId xmlns:a16="http://schemas.microsoft.com/office/drawing/2014/main" id="{6C1E76E2-5B13-6444-9B00-54A2456A20B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10415" y="9526"/>
            <a:ext cx="2888167" cy="6858000"/>
          </a:xfrm>
          <a:prstGeom prst="rect">
            <a:avLst/>
          </a:prstGeom>
        </p:spPr>
      </p:pic>
      <p:pic>
        <p:nvPicPr>
          <p:cNvPr id="6" name="Picture 5">
            <a:extLst>
              <a:ext uri="{FF2B5EF4-FFF2-40B4-BE49-F238E27FC236}">
                <a16:creationId xmlns:a16="http://schemas.microsoft.com/office/drawing/2014/main" id="{B6DC0930-D7F6-FD4C-AF3E-091B48D7EE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198344" y="9526"/>
            <a:ext cx="3182022" cy="6858000"/>
          </a:xfrm>
          <a:prstGeom prst="rect">
            <a:avLst/>
          </a:prstGeom>
        </p:spPr>
      </p:pic>
      <p:pic>
        <p:nvPicPr>
          <p:cNvPr id="7" name="Picture 6">
            <a:extLst>
              <a:ext uri="{FF2B5EF4-FFF2-40B4-BE49-F238E27FC236}">
                <a16:creationId xmlns:a16="http://schemas.microsoft.com/office/drawing/2014/main" id="{0F41F900-7551-7D49-985F-961CBECB3EB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108461" y="0"/>
            <a:ext cx="3116826" cy="6867526"/>
          </a:xfrm>
          <a:prstGeom prst="rect">
            <a:avLst/>
          </a:prstGeom>
        </p:spPr>
      </p:pic>
      <p:cxnSp>
        <p:nvCxnSpPr>
          <p:cNvPr id="11" name="Straight Connector 10">
            <a:extLst>
              <a:ext uri="{FF2B5EF4-FFF2-40B4-BE49-F238E27FC236}">
                <a16:creationId xmlns:a16="http://schemas.microsoft.com/office/drawing/2014/main" id="{6217359E-4A6F-EC40-BD52-5345A6A66256}"/>
              </a:ext>
            </a:extLst>
          </p:cNvPr>
          <p:cNvCxnSpPr>
            <a:cxnSpLocks/>
          </p:cNvCxnSpPr>
          <p:nvPr userDrawn="1"/>
        </p:nvCxnSpPr>
        <p:spPr>
          <a:xfrm>
            <a:off x="307308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D6DFE-3AD4-2B4C-A7D0-8837E70D5D14}"/>
              </a:ext>
            </a:extLst>
          </p:cNvPr>
          <p:cNvCxnSpPr>
            <a:cxnSpLocks/>
          </p:cNvCxnSpPr>
          <p:nvPr userDrawn="1"/>
        </p:nvCxnSpPr>
        <p:spPr>
          <a:xfrm>
            <a:off x="6198343" y="-19393"/>
            <a:ext cx="13237"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85883B-7052-EE44-828F-E651D05A5E54}"/>
              </a:ext>
            </a:extLst>
          </p:cNvPr>
          <p:cNvCxnSpPr>
            <a:cxnSpLocks/>
          </p:cNvCxnSpPr>
          <p:nvPr userDrawn="1"/>
        </p:nvCxnSpPr>
        <p:spPr>
          <a:xfrm>
            <a:off x="9380366" y="-19393"/>
            <a:ext cx="0" cy="688691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5">
            <a:extLst>
              <a:ext uri="{FF2B5EF4-FFF2-40B4-BE49-F238E27FC236}">
                <a16:creationId xmlns:a16="http://schemas.microsoft.com/office/drawing/2014/main" id="{1C83CE81-B5B0-904D-B1D1-F52D90895737}"/>
              </a:ext>
            </a:extLst>
          </p:cNvPr>
          <p:cNvSpPr>
            <a:spLocks noGrp="1"/>
          </p:cNvSpPr>
          <p:nvPr>
            <p:ph type="body" sz="quarter" idx="21" hasCustomPrompt="1"/>
          </p:nvPr>
        </p:nvSpPr>
        <p:spPr>
          <a:xfrm>
            <a:off x="494739"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1" name="Text Placeholder 25">
            <a:extLst>
              <a:ext uri="{FF2B5EF4-FFF2-40B4-BE49-F238E27FC236}">
                <a16:creationId xmlns:a16="http://schemas.microsoft.com/office/drawing/2014/main" id="{0E6D2389-3D00-0A44-9D48-38ACAD144BC0}"/>
              </a:ext>
            </a:extLst>
          </p:cNvPr>
          <p:cNvSpPr>
            <a:spLocks noGrp="1"/>
          </p:cNvSpPr>
          <p:nvPr>
            <p:ph type="body" sz="quarter" idx="22" hasCustomPrompt="1"/>
          </p:nvPr>
        </p:nvSpPr>
        <p:spPr>
          <a:xfrm>
            <a:off x="3577952"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sp>
        <p:nvSpPr>
          <p:cNvPr id="42" name="Text Placeholder 25">
            <a:extLst>
              <a:ext uri="{FF2B5EF4-FFF2-40B4-BE49-F238E27FC236}">
                <a16:creationId xmlns:a16="http://schemas.microsoft.com/office/drawing/2014/main" id="{86E68373-BB14-9042-97F7-08BAB06E3ACF}"/>
              </a:ext>
            </a:extLst>
          </p:cNvPr>
          <p:cNvSpPr>
            <a:spLocks noGrp="1"/>
          </p:cNvSpPr>
          <p:nvPr>
            <p:ph type="body" sz="quarter" idx="23" hasCustomPrompt="1"/>
          </p:nvPr>
        </p:nvSpPr>
        <p:spPr>
          <a:xfrm>
            <a:off x="6661165" y="695027"/>
            <a:ext cx="2090192" cy="464871"/>
          </a:xfrm>
        </p:spPr>
        <p:txBody>
          <a:bodyPr anchor="ctr">
            <a:noAutofit/>
          </a:bodyPr>
          <a:lstStyle>
            <a:lvl1pPr marL="0" indent="0" algn="ctr">
              <a:buNone/>
              <a:defRPr sz="2800" b="1" baseline="0">
                <a:solidFill>
                  <a:srgbClr val="FF0179"/>
                </a:solidFill>
              </a:defRPr>
            </a:lvl1pPr>
          </a:lstStyle>
          <a:p>
            <a:pPr lvl="0"/>
            <a:r>
              <a:rPr lang="pt-PT" err="1"/>
              <a:t>Title</a:t>
            </a:r>
            <a:endParaRPr lang="pt-PT"/>
          </a:p>
        </p:txBody>
      </p:sp>
      <p:sp>
        <p:nvSpPr>
          <p:cNvPr id="43" name="Text Placeholder 25">
            <a:extLst>
              <a:ext uri="{FF2B5EF4-FFF2-40B4-BE49-F238E27FC236}">
                <a16:creationId xmlns:a16="http://schemas.microsoft.com/office/drawing/2014/main" id="{5C7AAE28-D21C-2640-9914-09514A84FA5D}"/>
              </a:ext>
            </a:extLst>
          </p:cNvPr>
          <p:cNvSpPr>
            <a:spLocks noGrp="1"/>
          </p:cNvSpPr>
          <p:nvPr>
            <p:ph type="body" sz="quarter" idx="24" hasCustomPrompt="1"/>
          </p:nvPr>
        </p:nvSpPr>
        <p:spPr>
          <a:xfrm>
            <a:off x="9744377" y="695027"/>
            <a:ext cx="2090192" cy="464871"/>
          </a:xfrm>
        </p:spPr>
        <p:txBody>
          <a:bodyPr anchor="ctr">
            <a:noAutofit/>
          </a:bodyPr>
          <a:lstStyle>
            <a:lvl1pPr marL="0" indent="0" algn="ctr">
              <a:buNone/>
              <a:defRPr sz="2800" b="1" baseline="0">
                <a:solidFill>
                  <a:schemeClr val="bg1"/>
                </a:solidFill>
              </a:defRPr>
            </a:lvl1pPr>
          </a:lstStyle>
          <a:p>
            <a:pPr lvl="0"/>
            <a:r>
              <a:rPr lang="pt-PT" err="1"/>
              <a:t>Title</a:t>
            </a:r>
            <a:endParaRPr lang="pt-PT"/>
          </a:p>
        </p:txBody>
      </p:sp>
      <p:grpSp>
        <p:nvGrpSpPr>
          <p:cNvPr id="15" name="Group 14">
            <a:extLst>
              <a:ext uri="{FF2B5EF4-FFF2-40B4-BE49-F238E27FC236}">
                <a16:creationId xmlns:a16="http://schemas.microsoft.com/office/drawing/2014/main" id="{FC350530-299D-8645-B96D-516B91015298}"/>
              </a:ext>
            </a:extLst>
          </p:cNvPr>
          <p:cNvGrpSpPr/>
          <p:nvPr userDrawn="1"/>
        </p:nvGrpSpPr>
        <p:grpSpPr>
          <a:xfrm>
            <a:off x="1097666" y="4346450"/>
            <a:ext cx="1487265" cy="0"/>
            <a:chOff x="987923" y="4335161"/>
            <a:chExt cx="1487265" cy="0"/>
          </a:xfrm>
        </p:grpSpPr>
        <p:cxnSp>
          <p:nvCxnSpPr>
            <p:cNvPr id="44" name="Straight Connector 43">
              <a:extLst>
                <a:ext uri="{FF2B5EF4-FFF2-40B4-BE49-F238E27FC236}">
                  <a16:creationId xmlns:a16="http://schemas.microsoft.com/office/drawing/2014/main" id="{FD1349D0-9F5D-4245-A02C-4E61AD09FFA4}"/>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512EA8-A20D-5244-B4F6-ACD5E6515375}"/>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906F235-CC33-FC41-A6B3-5B627DFF62E8}"/>
              </a:ext>
            </a:extLst>
          </p:cNvPr>
          <p:cNvGrpSpPr/>
          <p:nvPr userDrawn="1"/>
        </p:nvGrpSpPr>
        <p:grpSpPr>
          <a:xfrm>
            <a:off x="538978" y="2404537"/>
            <a:ext cx="1278533" cy="135694"/>
            <a:chOff x="1357813" y="4238376"/>
            <a:chExt cx="1079663" cy="96785"/>
          </a:xfrm>
        </p:grpSpPr>
        <p:cxnSp>
          <p:nvCxnSpPr>
            <p:cNvPr id="47" name="Straight Connector 46">
              <a:extLst>
                <a:ext uri="{FF2B5EF4-FFF2-40B4-BE49-F238E27FC236}">
                  <a16:creationId xmlns:a16="http://schemas.microsoft.com/office/drawing/2014/main" id="{7D3FC1AE-B704-B24F-A5B0-BE83229F9998}"/>
                </a:ext>
              </a:extLst>
            </p:cNvPr>
            <p:cNvCxnSpPr>
              <a:cxnSpLocks/>
            </p:cNvCxnSpPr>
            <p:nvPr userDrawn="1"/>
          </p:nvCxnSpPr>
          <p:spPr>
            <a:xfrm flipH="1">
              <a:off x="1357813" y="4335161"/>
              <a:ext cx="73393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7E03A-0EED-4845-9A6D-2926684077A2}"/>
                </a:ext>
              </a:extLst>
            </p:cNvPr>
            <p:cNvCxnSpPr>
              <a:cxnSpLocks/>
            </p:cNvCxnSpPr>
            <p:nvPr userDrawn="1"/>
          </p:nvCxnSpPr>
          <p:spPr>
            <a:xfrm flipH="1">
              <a:off x="2249836" y="4335161"/>
              <a:ext cx="187640"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3FA0B6-A57A-6444-B503-512392B1836D}"/>
                </a:ext>
              </a:extLst>
            </p:cNvPr>
            <p:cNvCxnSpPr>
              <a:cxnSpLocks/>
            </p:cNvCxnSpPr>
            <p:nvPr userDrawn="1"/>
          </p:nvCxnSpPr>
          <p:spPr>
            <a:xfrm flipH="1">
              <a:off x="1997054" y="4238376"/>
              <a:ext cx="252782"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AA92AED-836A-4749-8A5E-AF72E1C7A39C}"/>
              </a:ext>
            </a:extLst>
          </p:cNvPr>
          <p:cNvGrpSpPr/>
          <p:nvPr userDrawn="1"/>
        </p:nvGrpSpPr>
        <p:grpSpPr>
          <a:xfrm>
            <a:off x="3603799" y="2506361"/>
            <a:ext cx="1487265" cy="0"/>
            <a:chOff x="987923" y="4335161"/>
            <a:chExt cx="1487265" cy="0"/>
          </a:xfrm>
        </p:grpSpPr>
        <p:cxnSp>
          <p:nvCxnSpPr>
            <p:cNvPr id="55" name="Straight Connector 54">
              <a:extLst>
                <a:ext uri="{FF2B5EF4-FFF2-40B4-BE49-F238E27FC236}">
                  <a16:creationId xmlns:a16="http://schemas.microsoft.com/office/drawing/2014/main" id="{ECF00778-C490-6C4A-961F-5CE84F22BD56}"/>
                </a:ext>
              </a:extLst>
            </p:cNvPr>
            <p:cNvCxnSpPr>
              <a:cxnSpLocks/>
            </p:cNvCxnSpPr>
            <p:nvPr userDrawn="1"/>
          </p:nvCxnSpPr>
          <p:spPr>
            <a:xfrm flipH="1">
              <a:off x="987923" y="4335161"/>
              <a:ext cx="110382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C20733-18E4-D140-9F67-247913E2BD89}"/>
                </a:ext>
              </a:extLst>
            </p:cNvPr>
            <p:cNvCxnSpPr>
              <a:cxnSpLocks/>
            </p:cNvCxnSpPr>
            <p:nvPr userDrawn="1"/>
          </p:nvCxnSpPr>
          <p:spPr>
            <a:xfrm flipH="1">
              <a:off x="2249835" y="4335161"/>
              <a:ext cx="225353"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DB0C1A4-8910-FF4A-9A63-A349A3546471}"/>
              </a:ext>
            </a:extLst>
          </p:cNvPr>
          <p:cNvGrpSpPr/>
          <p:nvPr userDrawn="1"/>
        </p:nvGrpSpPr>
        <p:grpSpPr>
          <a:xfrm>
            <a:off x="4309467" y="4323648"/>
            <a:ext cx="1278533" cy="135694"/>
            <a:chOff x="1357813" y="4238376"/>
            <a:chExt cx="1079663" cy="96785"/>
          </a:xfrm>
        </p:grpSpPr>
        <p:cxnSp>
          <p:nvCxnSpPr>
            <p:cNvPr id="58" name="Straight Connector 57">
              <a:extLst>
                <a:ext uri="{FF2B5EF4-FFF2-40B4-BE49-F238E27FC236}">
                  <a16:creationId xmlns:a16="http://schemas.microsoft.com/office/drawing/2014/main" id="{11FF2771-0205-F744-9F3F-DC47858C010C}"/>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138DDEC-9A61-3843-82A6-F6E960AC9AD5}"/>
                </a:ext>
              </a:extLst>
            </p:cNvPr>
            <p:cNvCxnSpPr>
              <a:cxnSpLocks/>
            </p:cNvCxnSpPr>
            <p:nvPr userDrawn="1"/>
          </p:nvCxnSpPr>
          <p:spPr>
            <a:xfrm flipH="1">
              <a:off x="2249836" y="4335161"/>
              <a:ext cx="187640"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818C487-1E38-BB41-A29E-28F28603F143}"/>
                </a:ext>
              </a:extLst>
            </p:cNvPr>
            <p:cNvCxnSpPr>
              <a:cxnSpLocks/>
            </p:cNvCxnSpPr>
            <p:nvPr userDrawn="1"/>
          </p:nvCxnSpPr>
          <p:spPr>
            <a:xfrm flipH="1">
              <a:off x="1997054" y="4238376"/>
              <a:ext cx="252782"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025A5E7-D76F-AB4A-9BB7-80B0CC086C16}"/>
              </a:ext>
            </a:extLst>
          </p:cNvPr>
          <p:cNvGrpSpPr/>
          <p:nvPr userDrawn="1"/>
        </p:nvGrpSpPr>
        <p:grpSpPr>
          <a:xfrm>
            <a:off x="9863601" y="4301070"/>
            <a:ext cx="1278533" cy="135694"/>
            <a:chOff x="1357813" y="4238376"/>
            <a:chExt cx="1079663" cy="96785"/>
          </a:xfrm>
        </p:grpSpPr>
        <p:cxnSp>
          <p:nvCxnSpPr>
            <p:cNvPr id="62" name="Straight Connector 61">
              <a:extLst>
                <a:ext uri="{FF2B5EF4-FFF2-40B4-BE49-F238E27FC236}">
                  <a16:creationId xmlns:a16="http://schemas.microsoft.com/office/drawing/2014/main" id="{6B63F3BF-2C4D-D247-80CC-5447490EA6E8}"/>
                </a:ext>
              </a:extLst>
            </p:cNvPr>
            <p:cNvCxnSpPr>
              <a:cxnSpLocks/>
            </p:cNvCxnSpPr>
            <p:nvPr userDrawn="1"/>
          </p:nvCxnSpPr>
          <p:spPr>
            <a:xfrm flipH="1">
              <a:off x="1357813" y="4335161"/>
              <a:ext cx="733934"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6C7C666-DC60-3A48-849B-C42BB90248EC}"/>
                </a:ext>
              </a:extLst>
            </p:cNvPr>
            <p:cNvCxnSpPr>
              <a:cxnSpLocks/>
            </p:cNvCxnSpPr>
            <p:nvPr userDrawn="1"/>
          </p:nvCxnSpPr>
          <p:spPr>
            <a:xfrm flipH="1">
              <a:off x="2249836" y="4335161"/>
              <a:ext cx="187640"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5A779-7562-B749-9F42-14A5B8603891}"/>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A374E1E-2C4C-BF42-ADD8-93B30761D240}"/>
              </a:ext>
            </a:extLst>
          </p:cNvPr>
          <p:cNvGrpSpPr/>
          <p:nvPr userDrawn="1"/>
        </p:nvGrpSpPr>
        <p:grpSpPr>
          <a:xfrm>
            <a:off x="9905354" y="2495301"/>
            <a:ext cx="1487265" cy="0"/>
            <a:chOff x="987923" y="4335161"/>
            <a:chExt cx="1487265" cy="0"/>
          </a:xfrm>
        </p:grpSpPr>
        <p:cxnSp>
          <p:nvCxnSpPr>
            <p:cNvPr id="66" name="Straight Connector 65">
              <a:extLst>
                <a:ext uri="{FF2B5EF4-FFF2-40B4-BE49-F238E27FC236}">
                  <a16:creationId xmlns:a16="http://schemas.microsoft.com/office/drawing/2014/main" id="{E293982C-8F7F-A245-B203-CAA6A665AB51}"/>
                </a:ext>
              </a:extLst>
            </p:cNvPr>
            <p:cNvCxnSpPr>
              <a:cxnSpLocks/>
            </p:cNvCxnSpPr>
            <p:nvPr userDrawn="1"/>
          </p:nvCxnSpPr>
          <p:spPr>
            <a:xfrm flipH="1">
              <a:off x="987923" y="4335161"/>
              <a:ext cx="1103824"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AAB5552-8287-A341-A13F-73EAB73DA4B7}"/>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A54EA3F3-2D70-B94C-ABA8-1964FDB786E6}"/>
              </a:ext>
            </a:extLst>
          </p:cNvPr>
          <p:cNvGrpSpPr/>
          <p:nvPr userDrawn="1"/>
        </p:nvGrpSpPr>
        <p:grpSpPr>
          <a:xfrm>
            <a:off x="7086534" y="2415826"/>
            <a:ext cx="1278533" cy="135694"/>
            <a:chOff x="1357813" y="4238376"/>
            <a:chExt cx="1079663" cy="96785"/>
          </a:xfrm>
        </p:grpSpPr>
        <p:cxnSp>
          <p:nvCxnSpPr>
            <p:cNvPr id="69" name="Straight Connector 68">
              <a:extLst>
                <a:ext uri="{FF2B5EF4-FFF2-40B4-BE49-F238E27FC236}">
                  <a16:creationId xmlns:a16="http://schemas.microsoft.com/office/drawing/2014/main" id="{6E3CDFAD-D4C3-C047-8F2E-B7E6A7D60099}"/>
                </a:ext>
              </a:extLst>
            </p:cNvPr>
            <p:cNvCxnSpPr>
              <a:cxnSpLocks/>
            </p:cNvCxnSpPr>
            <p:nvPr userDrawn="1"/>
          </p:nvCxnSpPr>
          <p:spPr>
            <a:xfrm flipH="1">
              <a:off x="1357813" y="4335161"/>
              <a:ext cx="73393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83EA79A-178C-5042-9EDC-E764AEA2125B}"/>
                </a:ext>
              </a:extLst>
            </p:cNvPr>
            <p:cNvCxnSpPr>
              <a:cxnSpLocks/>
            </p:cNvCxnSpPr>
            <p:nvPr userDrawn="1"/>
          </p:nvCxnSpPr>
          <p:spPr>
            <a:xfrm flipH="1">
              <a:off x="2249836" y="4335161"/>
              <a:ext cx="187640" cy="0"/>
            </a:xfrm>
            <a:prstGeom prst="line">
              <a:avLst/>
            </a:prstGeom>
            <a:ln w="12700" cap="rnd">
              <a:solidFill>
                <a:srgbClr val="3C87C1"/>
              </a:solidFill>
              <a:beve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5B1DD4-7FB2-5742-92D5-7500982EF2B3}"/>
                </a:ext>
              </a:extLst>
            </p:cNvPr>
            <p:cNvCxnSpPr>
              <a:cxnSpLocks/>
            </p:cNvCxnSpPr>
            <p:nvPr userDrawn="1"/>
          </p:nvCxnSpPr>
          <p:spPr>
            <a:xfrm flipH="1">
              <a:off x="1997054" y="4238376"/>
              <a:ext cx="252782" cy="0"/>
            </a:xfrm>
            <a:prstGeom prst="line">
              <a:avLst/>
            </a:prstGeom>
            <a:ln w="127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5E8ABDC4-EF0D-BD44-AD5B-4EA0C9BD06BA}"/>
              </a:ext>
            </a:extLst>
          </p:cNvPr>
          <p:cNvGrpSpPr/>
          <p:nvPr userDrawn="1"/>
        </p:nvGrpSpPr>
        <p:grpSpPr>
          <a:xfrm>
            <a:off x="6832422" y="4346450"/>
            <a:ext cx="1487265" cy="0"/>
            <a:chOff x="987923" y="4335161"/>
            <a:chExt cx="1487265" cy="0"/>
          </a:xfrm>
        </p:grpSpPr>
        <p:cxnSp>
          <p:nvCxnSpPr>
            <p:cNvPr id="73" name="Straight Connector 72">
              <a:extLst>
                <a:ext uri="{FF2B5EF4-FFF2-40B4-BE49-F238E27FC236}">
                  <a16:creationId xmlns:a16="http://schemas.microsoft.com/office/drawing/2014/main" id="{CF2856B2-6EE4-B542-983A-2FAF00CFA0E6}"/>
                </a:ext>
              </a:extLst>
            </p:cNvPr>
            <p:cNvCxnSpPr>
              <a:cxnSpLocks/>
            </p:cNvCxnSpPr>
            <p:nvPr userDrawn="1"/>
          </p:nvCxnSpPr>
          <p:spPr>
            <a:xfrm flipH="1">
              <a:off x="987923" y="4335161"/>
              <a:ext cx="1103824" cy="0"/>
            </a:xfrm>
            <a:prstGeom prst="line">
              <a:avLst/>
            </a:prstGeom>
            <a:ln w="12700" cap="rnd">
              <a:solidFill>
                <a:srgbClr val="FF0179"/>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B0190A1-84D0-BE48-AFAE-B15E80986650}"/>
                </a:ext>
              </a:extLst>
            </p:cNvPr>
            <p:cNvCxnSpPr>
              <a:cxnSpLocks/>
            </p:cNvCxnSpPr>
            <p:nvPr userDrawn="1"/>
          </p:nvCxnSpPr>
          <p:spPr>
            <a:xfrm flipH="1">
              <a:off x="2249835" y="4335161"/>
              <a:ext cx="225353" cy="0"/>
            </a:xfrm>
            <a:prstGeom prst="line">
              <a:avLst/>
            </a:prstGeom>
            <a:ln w="12700" cap="rnd">
              <a:solidFill>
                <a:srgbClr val="00B3EF"/>
              </a:solidFill>
              <a:bevel/>
            </a:ln>
          </p:spPr>
          <p:style>
            <a:lnRef idx="1">
              <a:schemeClr val="accent1"/>
            </a:lnRef>
            <a:fillRef idx="0">
              <a:schemeClr val="accent1"/>
            </a:fillRef>
            <a:effectRef idx="0">
              <a:schemeClr val="accent1"/>
            </a:effectRef>
            <a:fontRef idx="minor">
              <a:schemeClr val="tx1"/>
            </a:fontRef>
          </p:style>
        </p:cxnSp>
      </p:grpSp>
      <p:sp>
        <p:nvSpPr>
          <p:cNvPr id="8" name="Text Placeholder 7">
            <a:extLst>
              <a:ext uri="{FF2B5EF4-FFF2-40B4-BE49-F238E27FC236}">
                <a16:creationId xmlns:a16="http://schemas.microsoft.com/office/drawing/2014/main" id="{D984F97C-A817-444F-B417-C614C61C92CD}"/>
              </a:ext>
            </a:extLst>
          </p:cNvPr>
          <p:cNvSpPr>
            <a:spLocks noGrp="1"/>
          </p:cNvSpPr>
          <p:nvPr>
            <p:ph type="body" sz="quarter" idx="41" hasCustomPrompt="1"/>
          </p:nvPr>
        </p:nvSpPr>
        <p:spPr>
          <a:xfrm>
            <a:off x="376113" y="2692515"/>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
        <p:nvSpPr>
          <p:cNvPr id="53" name="Text Placeholder 7">
            <a:extLst>
              <a:ext uri="{FF2B5EF4-FFF2-40B4-BE49-F238E27FC236}">
                <a16:creationId xmlns:a16="http://schemas.microsoft.com/office/drawing/2014/main" id="{753352E9-5A0D-B047-B74D-7D92137E6896}"/>
              </a:ext>
            </a:extLst>
          </p:cNvPr>
          <p:cNvSpPr>
            <a:spLocks noGrp="1"/>
          </p:cNvSpPr>
          <p:nvPr>
            <p:ph type="body" sz="quarter" idx="42" hasCustomPrompt="1"/>
          </p:nvPr>
        </p:nvSpPr>
        <p:spPr>
          <a:xfrm>
            <a:off x="9629043" y="2727684"/>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
        <p:nvSpPr>
          <p:cNvPr id="75" name="Text Placeholder 7">
            <a:extLst>
              <a:ext uri="{FF2B5EF4-FFF2-40B4-BE49-F238E27FC236}">
                <a16:creationId xmlns:a16="http://schemas.microsoft.com/office/drawing/2014/main" id="{345B61D3-A12E-EC47-A42F-F786C3E1806E}"/>
              </a:ext>
            </a:extLst>
          </p:cNvPr>
          <p:cNvSpPr>
            <a:spLocks noGrp="1"/>
          </p:cNvSpPr>
          <p:nvPr>
            <p:ph type="body" sz="quarter" idx="43" hasCustomPrompt="1"/>
          </p:nvPr>
        </p:nvSpPr>
        <p:spPr>
          <a:xfrm>
            <a:off x="6629132" y="2710670"/>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
        <p:nvSpPr>
          <p:cNvPr id="76" name="Text Placeholder 7">
            <a:extLst>
              <a:ext uri="{FF2B5EF4-FFF2-40B4-BE49-F238E27FC236}">
                <a16:creationId xmlns:a16="http://schemas.microsoft.com/office/drawing/2014/main" id="{04080E6C-B9BD-D744-9EEB-902F3AF8BBDA}"/>
              </a:ext>
            </a:extLst>
          </p:cNvPr>
          <p:cNvSpPr>
            <a:spLocks noGrp="1"/>
          </p:cNvSpPr>
          <p:nvPr>
            <p:ph type="body" sz="quarter" idx="44" hasCustomPrompt="1"/>
          </p:nvPr>
        </p:nvSpPr>
        <p:spPr>
          <a:xfrm>
            <a:off x="3459932" y="2746366"/>
            <a:ext cx="2320860" cy="1472972"/>
          </a:xfrm>
          <a:prstGeom prst="roundRect">
            <a:avLst/>
          </a:prstGeom>
          <a:solidFill>
            <a:schemeClr val="bg1"/>
          </a:solidFill>
        </p:spPr>
        <p:txBody>
          <a:bodyPr anchor="ctr">
            <a:normAutofit/>
          </a:bodyPr>
          <a:lstStyle>
            <a:lvl1pPr marL="0" indent="0" algn="ctr">
              <a:buNone/>
              <a:defRPr lang="en-PT" sz="1400" kern="1200" baseline="0" dirty="0">
                <a:solidFill>
                  <a:srgbClr val="004494"/>
                </a:solidFill>
                <a:latin typeface="EC Square Sans Pro" panose="020B0506040000020004" pitchFamily="34" charset="0"/>
                <a:ea typeface="+mn-ea"/>
                <a:cs typeface="+mn-cs"/>
              </a:defRPr>
            </a:lvl1pPr>
          </a:lstStyle>
          <a:p>
            <a:pPr lvl="0"/>
            <a:r>
              <a:rPr lang="pt-PT" err="1"/>
              <a:t>Lorem</a:t>
            </a:r>
            <a:r>
              <a:rPr lang="pt-PT"/>
              <a:t> </a:t>
            </a:r>
            <a:r>
              <a:rPr lang="pt-PT" err="1"/>
              <a:t>ipsum</a:t>
            </a:r>
            <a:r>
              <a:rPr lang="pt-PT"/>
              <a:t> </a:t>
            </a:r>
            <a:r>
              <a:rPr lang="pt-PT" err="1"/>
              <a:t>dolor</a:t>
            </a:r>
            <a:r>
              <a:rPr lang="pt-PT"/>
              <a:t> </a:t>
            </a:r>
            <a:r>
              <a:rPr lang="pt-PT" err="1"/>
              <a:t>sit</a:t>
            </a:r>
            <a:r>
              <a:rPr lang="pt-PT"/>
              <a:t> </a:t>
            </a:r>
            <a:r>
              <a:rPr lang="pt-PT" err="1"/>
              <a:t>amet</a:t>
            </a:r>
            <a:r>
              <a:rPr lang="pt-PT"/>
              <a:t>, </a:t>
            </a:r>
            <a:r>
              <a:rPr lang="pt-PT" err="1"/>
              <a:t>consectetur</a:t>
            </a:r>
            <a:r>
              <a:rPr lang="pt-PT"/>
              <a:t> </a:t>
            </a:r>
            <a:r>
              <a:rPr lang="pt-PT" err="1"/>
              <a:t>adipiscing</a:t>
            </a:r>
            <a:r>
              <a:rPr lang="pt-PT"/>
              <a:t> </a:t>
            </a:r>
            <a:r>
              <a:rPr lang="pt-PT" err="1"/>
              <a:t>elit</a:t>
            </a:r>
            <a:r>
              <a:rPr lang="pt-PT"/>
              <a:t>, </a:t>
            </a:r>
            <a:r>
              <a:rPr lang="pt-PT" err="1"/>
              <a:t>sed</a:t>
            </a:r>
            <a:r>
              <a:rPr lang="pt-PT"/>
              <a:t> do </a:t>
            </a:r>
            <a:r>
              <a:rPr lang="pt-PT" err="1"/>
              <a:t>eiusmod</a:t>
            </a:r>
            <a:r>
              <a:rPr lang="pt-PT"/>
              <a:t> </a:t>
            </a:r>
            <a:r>
              <a:rPr lang="pt-PT" err="1"/>
              <a:t>tempor</a:t>
            </a:r>
            <a:r>
              <a:rPr lang="pt-PT"/>
              <a:t> </a:t>
            </a:r>
            <a:r>
              <a:rPr lang="pt-PT" err="1"/>
              <a:t>incididunt</a:t>
            </a:r>
            <a:r>
              <a:rPr lang="pt-PT"/>
              <a:t> ut labore </a:t>
            </a:r>
            <a:r>
              <a:rPr lang="pt-PT" err="1"/>
              <a:t>et</a:t>
            </a:r>
            <a:r>
              <a:rPr lang="pt-PT"/>
              <a:t> </a:t>
            </a:r>
            <a:r>
              <a:rPr lang="pt-PT" err="1"/>
              <a:t>dolore</a:t>
            </a:r>
            <a:r>
              <a:rPr lang="pt-PT"/>
              <a:t> magna </a:t>
            </a:r>
            <a:r>
              <a:rPr lang="pt-PT" err="1"/>
              <a:t>aliqua</a:t>
            </a:r>
            <a:r>
              <a:rPr lang="pt-PT"/>
              <a:t>.</a:t>
            </a:r>
            <a:endParaRPr lang="en-PT"/>
          </a:p>
        </p:txBody>
      </p:sp>
    </p:spTree>
    <p:extLst>
      <p:ext uri="{BB962C8B-B14F-4D97-AF65-F5344CB8AC3E}">
        <p14:creationId xmlns:p14="http://schemas.microsoft.com/office/powerpoint/2010/main" val="405243430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6.xml"/><Relationship Id="rId21" Type="http://schemas.openxmlformats.org/officeDocument/2006/relationships/slideLayout" Target="../slideLayouts/slideLayout121.xml"/><Relationship Id="rId42" Type="http://schemas.openxmlformats.org/officeDocument/2006/relationships/slideLayout" Target="../slideLayouts/slideLayout142.xml"/><Relationship Id="rId47" Type="http://schemas.openxmlformats.org/officeDocument/2006/relationships/slideLayout" Target="../slideLayouts/slideLayout147.xml"/><Relationship Id="rId63" Type="http://schemas.openxmlformats.org/officeDocument/2006/relationships/slideLayout" Target="../slideLayouts/slideLayout163.xml"/><Relationship Id="rId68" Type="http://schemas.openxmlformats.org/officeDocument/2006/relationships/slideLayout" Target="../slideLayouts/slideLayout168.xml"/><Relationship Id="rId84" Type="http://schemas.openxmlformats.org/officeDocument/2006/relationships/slideLayout" Target="../slideLayouts/slideLayout184.xml"/><Relationship Id="rId89" Type="http://schemas.openxmlformats.org/officeDocument/2006/relationships/slideLayout" Target="../slideLayouts/slideLayout189.xml"/><Relationship Id="rId16" Type="http://schemas.openxmlformats.org/officeDocument/2006/relationships/slideLayout" Target="../slideLayouts/slideLayout116.xml"/><Relationship Id="rId11" Type="http://schemas.openxmlformats.org/officeDocument/2006/relationships/slideLayout" Target="../slideLayouts/slideLayout111.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53" Type="http://schemas.openxmlformats.org/officeDocument/2006/relationships/slideLayout" Target="../slideLayouts/slideLayout153.xml"/><Relationship Id="rId58" Type="http://schemas.openxmlformats.org/officeDocument/2006/relationships/slideLayout" Target="../slideLayouts/slideLayout158.xml"/><Relationship Id="rId74" Type="http://schemas.openxmlformats.org/officeDocument/2006/relationships/slideLayout" Target="../slideLayouts/slideLayout174.xml"/><Relationship Id="rId79" Type="http://schemas.openxmlformats.org/officeDocument/2006/relationships/slideLayout" Target="../slideLayouts/slideLayout179.xml"/><Relationship Id="rId5" Type="http://schemas.openxmlformats.org/officeDocument/2006/relationships/slideLayout" Target="../slideLayouts/slideLayout105.xml"/><Relationship Id="rId90" Type="http://schemas.openxmlformats.org/officeDocument/2006/relationships/slideLayout" Target="../slideLayouts/slideLayout190.xml"/><Relationship Id="rId95" Type="http://schemas.openxmlformats.org/officeDocument/2006/relationships/slideLayout" Target="../slideLayouts/slideLayout195.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43" Type="http://schemas.openxmlformats.org/officeDocument/2006/relationships/slideLayout" Target="../slideLayouts/slideLayout143.xml"/><Relationship Id="rId48" Type="http://schemas.openxmlformats.org/officeDocument/2006/relationships/slideLayout" Target="../slideLayouts/slideLayout148.xml"/><Relationship Id="rId64" Type="http://schemas.openxmlformats.org/officeDocument/2006/relationships/slideLayout" Target="../slideLayouts/slideLayout164.xml"/><Relationship Id="rId69" Type="http://schemas.openxmlformats.org/officeDocument/2006/relationships/slideLayout" Target="../slideLayouts/slideLayout169.xml"/><Relationship Id="rId80" Type="http://schemas.openxmlformats.org/officeDocument/2006/relationships/slideLayout" Target="../slideLayouts/slideLayout180.xml"/><Relationship Id="rId85" Type="http://schemas.openxmlformats.org/officeDocument/2006/relationships/slideLayout" Target="../slideLayouts/slideLayout185.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slideLayout" Target="../slideLayouts/slideLayout146.xml"/><Relationship Id="rId59" Type="http://schemas.openxmlformats.org/officeDocument/2006/relationships/slideLayout" Target="../slideLayouts/slideLayout159.xml"/><Relationship Id="rId67" Type="http://schemas.openxmlformats.org/officeDocument/2006/relationships/slideLayout" Target="../slideLayouts/slideLayout167.xml"/><Relationship Id="rId20" Type="http://schemas.openxmlformats.org/officeDocument/2006/relationships/slideLayout" Target="../slideLayouts/slideLayout120.xml"/><Relationship Id="rId41" Type="http://schemas.openxmlformats.org/officeDocument/2006/relationships/slideLayout" Target="../slideLayouts/slideLayout141.xml"/><Relationship Id="rId54" Type="http://schemas.openxmlformats.org/officeDocument/2006/relationships/slideLayout" Target="../slideLayouts/slideLayout154.xml"/><Relationship Id="rId62" Type="http://schemas.openxmlformats.org/officeDocument/2006/relationships/slideLayout" Target="../slideLayouts/slideLayout162.xml"/><Relationship Id="rId70" Type="http://schemas.openxmlformats.org/officeDocument/2006/relationships/slideLayout" Target="../slideLayouts/slideLayout170.xml"/><Relationship Id="rId75" Type="http://schemas.openxmlformats.org/officeDocument/2006/relationships/slideLayout" Target="../slideLayouts/slideLayout175.xml"/><Relationship Id="rId83" Type="http://schemas.openxmlformats.org/officeDocument/2006/relationships/slideLayout" Target="../slideLayouts/slideLayout183.xml"/><Relationship Id="rId88" Type="http://schemas.openxmlformats.org/officeDocument/2006/relationships/slideLayout" Target="../slideLayouts/slideLayout188.xml"/><Relationship Id="rId91" Type="http://schemas.openxmlformats.org/officeDocument/2006/relationships/slideLayout" Target="../slideLayouts/slideLayout191.xml"/><Relationship Id="rId96" Type="http://schemas.openxmlformats.org/officeDocument/2006/relationships/slideLayout" Target="../slideLayouts/slideLayout19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slideLayout" Target="../slideLayouts/slideLayout149.xml"/><Relationship Id="rId57" Type="http://schemas.openxmlformats.org/officeDocument/2006/relationships/slideLayout" Target="../slideLayouts/slideLayout157.xml"/><Relationship Id="rId10" Type="http://schemas.openxmlformats.org/officeDocument/2006/relationships/slideLayout" Target="../slideLayouts/slideLayout110.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52" Type="http://schemas.openxmlformats.org/officeDocument/2006/relationships/slideLayout" Target="../slideLayouts/slideLayout152.xml"/><Relationship Id="rId60" Type="http://schemas.openxmlformats.org/officeDocument/2006/relationships/slideLayout" Target="../slideLayouts/slideLayout160.xml"/><Relationship Id="rId65" Type="http://schemas.openxmlformats.org/officeDocument/2006/relationships/slideLayout" Target="../slideLayouts/slideLayout165.xml"/><Relationship Id="rId73" Type="http://schemas.openxmlformats.org/officeDocument/2006/relationships/slideLayout" Target="../slideLayouts/slideLayout173.xml"/><Relationship Id="rId78" Type="http://schemas.openxmlformats.org/officeDocument/2006/relationships/slideLayout" Target="../slideLayouts/slideLayout178.xml"/><Relationship Id="rId81" Type="http://schemas.openxmlformats.org/officeDocument/2006/relationships/slideLayout" Target="../slideLayouts/slideLayout181.xml"/><Relationship Id="rId86" Type="http://schemas.openxmlformats.org/officeDocument/2006/relationships/slideLayout" Target="../slideLayouts/slideLayout186.xml"/><Relationship Id="rId94" Type="http://schemas.openxmlformats.org/officeDocument/2006/relationships/slideLayout" Target="../slideLayouts/slideLayout194.xml"/><Relationship Id="rId99" Type="http://schemas.openxmlformats.org/officeDocument/2006/relationships/slideLayout" Target="../slideLayouts/slideLayout19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9" Type="http://schemas.openxmlformats.org/officeDocument/2006/relationships/slideLayout" Target="../slideLayouts/slideLayout139.xml"/><Relationship Id="rId34" Type="http://schemas.openxmlformats.org/officeDocument/2006/relationships/slideLayout" Target="../slideLayouts/slideLayout134.xml"/><Relationship Id="rId50" Type="http://schemas.openxmlformats.org/officeDocument/2006/relationships/slideLayout" Target="../slideLayouts/slideLayout150.xml"/><Relationship Id="rId55" Type="http://schemas.openxmlformats.org/officeDocument/2006/relationships/slideLayout" Target="../slideLayouts/slideLayout155.xml"/><Relationship Id="rId76" Type="http://schemas.openxmlformats.org/officeDocument/2006/relationships/slideLayout" Target="../slideLayouts/slideLayout176.xml"/><Relationship Id="rId97" Type="http://schemas.openxmlformats.org/officeDocument/2006/relationships/slideLayout" Target="../slideLayouts/slideLayout197.xml"/><Relationship Id="rId7" Type="http://schemas.openxmlformats.org/officeDocument/2006/relationships/slideLayout" Target="../slideLayouts/slideLayout107.xml"/><Relationship Id="rId71" Type="http://schemas.openxmlformats.org/officeDocument/2006/relationships/slideLayout" Target="../slideLayouts/slideLayout171.xml"/><Relationship Id="rId92" Type="http://schemas.openxmlformats.org/officeDocument/2006/relationships/slideLayout" Target="../slideLayouts/slideLayout192.xml"/><Relationship Id="rId2" Type="http://schemas.openxmlformats.org/officeDocument/2006/relationships/slideLayout" Target="../slideLayouts/slideLayout102.xml"/><Relationship Id="rId29" Type="http://schemas.openxmlformats.org/officeDocument/2006/relationships/slideLayout" Target="../slideLayouts/slideLayout129.xml"/><Relationship Id="rId24" Type="http://schemas.openxmlformats.org/officeDocument/2006/relationships/slideLayout" Target="../slideLayouts/slideLayout124.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66" Type="http://schemas.openxmlformats.org/officeDocument/2006/relationships/slideLayout" Target="../slideLayouts/slideLayout166.xml"/><Relationship Id="rId87" Type="http://schemas.openxmlformats.org/officeDocument/2006/relationships/slideLayout" Target="../slideLayouts/slideLayout187.xml"/><Relationship Id="rId61" Type="http://schemas.openxmlformats.org/officeDocument/2006/relationships/slideLayout" Target="../slideLayouts/slideLayout161.xml"/><Relationship Id="rId82" Type="http://schemas.openxmlformats.org/officeDocument/2006/relationships/slideLayout" Target="../slideLayouts/slideLayout182.xml"/><Relationship Id="rId19" Type="http://schemas.openxmlformats.org/officeDocument/2006/relationships/slideLayout" Target="../slideLayouts/slideLayout119.xml"/><Relationship Id="rId14" Type="http://schemas.openxmlformats.org/officeDocument/2006/relationships/slideLayout" Target="../slideLayouts/slideLayout114.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56" Type="http://schemas.openxmlformats.org/officeDocument/2006/relationships/slideLayout" Target="../slideLayouts/slideLayout156.xml"/><Relationship Id="rId77" Type="http://schemas.openxmlformats.org/officeDocument/2006/relationships/slideLayout" Target="../slideLayouts/slideLayout177.xml"/><Relationship Id="rId100" Type="http://schemas.openxmlformats.org/officeDocument/2006/relationships/theme" Target="../theme/theme2.xml"/><Relationship Id="rId8" Type="http://schemas.openxmlformats.org/officeDocument/2006/relationships/slideLayout" Target="../slideLayouts/slideLayout108.xml"/><Relationship Id="rId51" Type="http://schemas.openxmlformats.org/officeDocument/2006/relationships/slideLayout" Target="../slideLayouts/slideLayout151.xml"/><Relationship Id="rId72" Type="http://schemas.openxmlformats.org/officeDocument/2006/relationships/slideLayout" Target="../slideLayouts/slideLayout172.xml"/><Relationship Id="rId93" Type="http://schemas.openxmlformats.org/officeDocument/2006/relationships/slideLayout" Target="../slideLayouts/slideLayout193.xml"/><Relationship Id="rId98" Type="http://schemas.openxmlformats.org/officeDocument/2006/relationships/slideLayout" Target="../slideLayouts/slideLayout1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theme" Target="../theme/theme3.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Slide Number Placeholder 5"/>
          <p:cNvSpPr>
            <a:spLocks noGrp="1"/>
          </p:cNvSpPr>
          <p:nvPr>
            <p:ph type="sldNum" sz="quarter" idx="4"/>
          </p:nvPr>
        </p:nvSpPr>
        <p:spPr>
          <a:xfrm>
            <a:off x="10437401" y="6224481"/>
            <a:ext cx="637374" cy="365125"/>
          </a:xfrm>
          <a:prstGeom prst="rect">
            <a:avLst/>
          </a:prstGeom>
        </p:spPr>
        <p:txBody>
          <a:bodyPr vert="horz" lIns="91440" tIns="45720" rIns="91440" bIns="45720" rtlCol="0" anchor="ctr"/>
          <a:lstStyle>
            <a:lvl1pPr algn="r">
              <a:defRPr sz="1600">
                <a:solidFill>
                  <a:schemeClr val="accent4"/>
                </a:solidFill>
                <a:latin typeface="EC Square Sans Pro" panose="020B0506040000020004" pitchFamily="34" charset="0"/>
              </a:defRPr>
            </a:lvl1pPr>
          </a:lstStyle>
          <a:p>
            <a:fld id="{9E561190-0011-472E-9FCA-1D7032DB7E1D}" type="slidenum">
              <a:rPr lang="en-US" smtClean="0"/>
              <a:pPr/>
              <a:t>‹#›</a:t>
            </a:fld>
            <a:endParaRPr lang="en-US"/>
          </a:p>
        </p:txBody>
      </p:sp>
      <p:sp>
        <p:nvSpPr>
          <p:cNvPr id="15" name="Title Placeholder 14"/>
          <p:cNvSpPr>
            <a:spLocks noGrp="1"/>
          </p:cNvSpPr>
          <p:nvPr>
            <p:ph type="title"/>
          </p:nvPr>
        </p:nvSpPr>
        <p:spPr>
          <a:xfrm>
            <a:off x="838200" y="687704"/>
            <a:ext cx="10515600" cy="356432"/>
          </a:xfrm>
          <a:prstGeom prst="rect">
            <a:avLst/>
          </a:prstGeom>
        </p:spPr>
        <p:txBody>
          <a:bodyPr vert="horz" lIns="0" tIns="0" rIns="0" bIns="0" rtlCol="0" anchor="t">
            <a:normAutofit/>
          </a:bodyPr>
          <a:lstStyle/>
          <a:p>
            <a:r>
              <a:rPr lang="en-US"/>
              <a:t>Title</a:t>
            </a:r>
            <a:endParaRPr lang="pt-PT"/>
          </a:p>
        </p:txBody>
      </p:sp>
    </p:spTree>
    <p:extLst>
      <p:ext uri="{BB962C8B-B14F-4D97-AF65-F5344CB8AC3E}">
        <p14:creationId xmlns:p14="http://schemas.microsoft.com/office/powerpoint/2010/main" val="2784378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4477" r:id="rId11"/>
    <p:sldLayoutId id="2147483672" r:id="rId12"/>
    <p:sldLayoutId id="2147484478" r:id="rId13"/>
    <p:sldLayoutId id="2147484479" r:id="rId14"/>
    <p:sldLayoutId id="2147484480" r:id="rId15"/>
    <p:sldLayoutId id="2147484481" r:id="rId16"/>
    <p:sldLayoutId id="2147483677" r:id="rId17"/>
    <p:sldLayoutId id="2147484482"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4483"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4138" r:id="rId37"/>
    <p:sldLayoutId id="2147483697" r:id="rId38"/>
    <p:sldLayoutId id="2147483698" r:id="rId39"/>
    <p:sldLayoutId id="2147483699" r:id="rId40"/>
    <p:sldLayoutId id="2147484484" r:id="rId41"/>
    <p:sldLayoutId id="2147484485" r:id="rId42"/>
    <p:sldLayoutId id="2147484486" r:id="rId43"/>
    <p:sldLayoutId id="2147484487" r:id="rId44"/>
    <p:sldLayoutId id="2147484139" r:id="rId45"/>
    <p:sldLayoutId id="2147484140" r:id="rId46"/>
    <p:sldLayoutId id="2147483704" r:id="rId47"/>
    <p:sldLayoutId id="2147483705" r:id="rId48"/>
    <p:sldLayoutId id="2147483706" r:id="rId49"/>
    <p:sldLayoutId id="2147484488" r:id="rId50"/>
    <p:sldLayoutId id="2147483708" r:id="rId51"/>
    <p:sldLayoutId id="2147484141" r:id="rId52"/>
    <p:sldLayoutId id="2147483710" r:id="rId53"/>
    <p:sldLayoutId id="2147483711" r:id="rId54"/>
    <p:sldLayoutId id="2147483712" r:id="rId55"/>
    <p:sldLayoutId id="2147484489" r:id="rId56"/>
    <p:sldLayoutId id="2147483714" r:id="rId57"/>
    <p:sldLayoutId id="2147484142" r:id="rId58"/>
    <p:sldLayoutId id="2147483716" r:id="rId59"/>
    <p:sldLayoutId id="2147483717" r:id="rId60"/>
    <p:sldLayoutId id="2147484490" r:id="rId61"/>
    <p:sldLayoutId id="2147483719" r:id="rId62"/>
    <p:sldLayoutId id="2147484143" r:id="rId63"/>
    <p:sldLayoutId id="2147483721" r:id="rId64"/>
    <p:sldLayoutId id="2147484491" r:id="rId65"/>
    <p:sldLayoutId id="2147484492" r:id="rId66"/>
    <p:sldLayoutId id="2147484493" r:id="rId67"/>
    <p:sldLayoutId id="2147484144" r:id="rId68"/>
    <p:sldLayoutId id="2147484145" r:id="rId69"/>
    <p:sldLayoutId id="2147484494" r:id="rId70"/>
    <p:sldLayoutId id="2147483728" r:id="rId71"/>
    <p:sldLayoutId id="2147484495" r:id="rId72"/>
    <p:sldLayoutId id="2147483730" r:id="rId73"/>
    <p:sldLayoutId id="2147484146" r:id="rId74"/>
    <p:sldLayoutId id="2147483732" r:id="rId75"/>
    <p:sldLayoutId id="2147483733" r:id="rId76"/>
    <p:sldLayoutId id="2147483734" r:id="rId77"/>
    <p:sldLayoutId id="2147483735" r:id="rId78"/>
    <p:sldLayoutId id="2147484496" r:id="rId79"/>
    <p:sldLayoutId id="2147484497" r:id="rId80"/>
    <p:sldLayoutId id="2147484498" r:id="rId81"/>
    <p:sldLayoutId id="2147484499" r:id="rId82"/>
    <p:sldLayoutId id="2147484500" r:id="rId83"/>
    <p:sldLayoutId id="2147484104" r:id="rId84"/>
    <p:sldLayoutId id="2147484105" r:id="rId85"/>
    <p:sldLayoutId id="2147484106" r:id="rId86"/>
    <p:sldLayoutId id="2147484107" r:id="rId87"/>
    <p:sldLayoutId id="2147484108" r:id="rId88"/>
    <p:sldLayoutId id="2147484109" r:id="rId89"/>
    <p:sldLayoutId id="2147484110" r:id="rId90"/>
    <p:sldLayoutId id="2147484111" r:id="rId91"/>
    <p:sldLayoutId id="2147484112" r:id="rId92"/>
    <p:sldLayoutId id="2147484113" r:id="rId93"/>
    <p:sldLayoutId id="2147484501" r:id="rId94"/>
    <p:sldLayoutId id="2147483754" r:id="rId95"/>
    <p:sldLayoutId id="2147483755" r:id="rId96"/>
    <p:sldLayoutId id="2147483756" r:id="rId97"/>
    <p:sldLayoutId id="2147483758" r:id="rId98"/>
    <p:sldLayoutId id="2147483759" r:id="rId99"/>
    <p:sldLayoutId id="2147483760" r:id="rId100"/>
  </p:sldLayoutIdLst>
  <p:hf hdr="0" ftr="0" dt="0"/>
  <p:txStyles>
    <p:titleStyle>
      <a:lvl1pPr algn="l" defTabSz="914400" rtl="0" eaLnBrk="1" latinLnBrk="0" hangingPunct="1">
        <a:lnSpc>
          <a:spcPct val="90000"/>
        </a:lnSpc>
        <a:spcBef>
          <a:spcPct val="0"/>
        </a:spcBef>
        <a:buNone/>
        <a:defRPr sz="3000" b="1" kern="1200">
          <a:solidFill>
            <a:schemeClr val="accent5"/>
          </a:solidFill>
          <a:latin typeface="EC Square Sans Pro"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orient="horz" pos="3884">
          <p15:clr>
            <a:srgbClr val="F26B43"/>
          </p15:clr>
        </p15:guide>
        <p15:guide id="5" orient="horz" pos="663">
          <p15:clr>
            <a:srgbClr val="F26B43"/>
          </p15:clr>
        </p15:guide>
        <p15:guide id="6" orient="horz" pos="845">
          <p15:clr>
            <a:srgbClr val="F26B43"/>
          </p15:clr>
        </p15:guide>
        <p15:guide id="7"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Slide Number Placeholder 5"/>
          <p:cNvSpPr>
            <a:spLocks noGrp="1"/>
          </p:cNvSpPr>
          <p:nvPr>
            <p:ph type="sldNum" sz="quarter" idx="4"/>
          </p:nvPr>
        </p:nvSpPr>
        <p:spPr>
          <a:xfrm>
            <a:off x="10437401" y="6224481"/>
            <a:ext cx="637374" cy="365125"/>
          </a:xfrm>
          <a:prstGeom prst="rect">
            <a:avLst/>
          </a:prstGeom>
        </p:spPr>
        <p:txBody>
          <a:bodyPr vert="horz" lIns="91440" tIns="45720" rIns="91440" bIns="45720" rtlCol="0" anchor="ctr"/>
          <a:lstStyle>
            <a:lvl1pPr algn="r">
              <a:defRPr sz="1600">
                <a:solidFill>
                  <a:schemeClr val="accent4"/>
                </a:solidFill>
                <a:latin typeface="EC Square Sans Pro" panose="020B0506040000020004" pitchFamily="34" charset="0"/>
              </a:defRPr>
            </a:lvl1pPr>
          </a:lstStyle>
          <a:p>
            <a:fld id="{9E561190-0011-472E-9FCA-1D7032DB7E1D}" type="slidenum">
              <a:rPr lang="en-US" smtClean="0"/>
              <a:pPr/>
              <a:t>‹#›</a:t>
            </a:fld>
            <a:endParaRPr lang="en-US"/>
          </a:p>
        </p:txBody>
      </p:sp>
      <p:sp>
        <p:nvSpPr>
          <p:cNvPr id="15" name="Title Placeholder 14"/>
          <p:cNvSpPr>
            <a:spLocks noGrp="1"/>
          </p:cNvSpPr>
          <p:nvPr>
            <p:ph type="title"/>
          </p:nvPr>
        </p:nvSpPr>
        <p:spPr>
          <a:xfrm>
            <a:off x="838200" y="687704"/>
            <a:ext cx="10515600" cy="356432"/>
          </a:xfrm>
          <a:prstGeom prst="rect">
            <a:avLst/>
          </a:prstGeom>
        </p:spPr>
        <p:txBody>
          <a:bodyPr vert="horz" lIns="0" tIns="0" rIns="0" bIns="0" rtlCol="0" anchor="t">
            <a:normAutofit/>
          </a:bodyPr>
          <a:lstStyle/>
          <a:p>
            <a:r>
              <a:rPr lang="en-US"/>
              <a:t>Title</a:t>
            </a:r>
            <a:endParaRPr lang="pt-PT"/>
          </a:p>
        </p:txBody>
      </p:sp>
    </p:spTree>
    <p:extLst>
      <p:ext uri="{BB962C8B-B14F-4D97-AF65-F5344CB8AC3E}">
        <p14:creationId xmlns:p14="http://schemas.microsoft.com/office/powerpoint/2010/main" val="3715198207"/>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 id="2147484515" r:id="rId13"/>
    <p:sldLayoutId id="2147484516" r:id="rId14"/>
    <p:sldLayoutId id="2147484517" r:id="rId15"/>
    <p:sldLayoutId id="2147484518" r:id="rId16"/>
    <p:sldLayoutId id="2147484519" r:id="rId17"/>
    <p:sldLayoutId id="2147484520" r:id="rId18"/>
    <p:sldLayoutId id="2147484521" r:id="rId19"/>
    <p:sldLayoutId id="2147484522" r:id="rId20"/>
    <p:sldLayoutId id="2147484523" r:id="rId21"/>
    <p:sldLayoutId id="2147484524" r:id="rId22"/>
    <p:sldLayoutId id="2147484525" r:id="rId23"/>
    <p:sldLayoutId id="2147484526" r:id="rId24"/>
    <p:sldLayoutId id="2147484527" r:id="rId25"/>
    <p:sldLayoutId id="2147484528" r:id="rId26"/>
    <p:sldLayoutId id="2147484529" r:id="rId27"/>
    <p:sldLayoutId id="2147484530" r:id="rId28"/>
    <p:sldLayoutId id="2147484531" r:id="rId29"/>
    <p:sldLayoutId id="2147484532" r:id="rId30"/>
    <p:sldLayoutId id="2147484533" r:id="rId31"/>
    <p:sldLayoutId id="2147484534" r:id="rId32"/>
    <p:sldLayoutId id="2147484535" r:id="rId33"/>
    <p:sldLayoutId id="2147484536" r:id="rId34"/>
    <p:sldLayoutId id="2147484537" r:id="rId35"/>
    <p:sldLayoutId id="2147484538" r:id="rId36"/>
    <p:sldLayoutId id="2147484539" r:id="rId37"/>
    <p:sldLayoutId id="2147484540" r:id="rId38"/>
    <p:sldLayoutId id="2147484541" r:id="rId39"/>
    <p:sldLayoutId id="2147484542" r:id="rId40"/>
    <p:sldLayoutId id="2147484543" r:id="rId41"/>
    <p:sldLayoutId id="2147484544" r:id="rId42"/>
    <p:sldLayoutId id="2147484545" r:id="rId43"/>
    <p:sldLayoutId id="2147484546" r:id="rId44"/>
    <p:sldLayoutId id="2147484547" r:id="rId45"/>
    <p:sldLayoutId id="2147484548" r:id="rId46"/>
    <p:sldLayoutId id="2147484549" r:id="rId47"/>
    <p:sldLayoutId id="2147484550" r:id="rId48"/>
    <p:sldLayoutId id="2147484551" r:id="rId49"/>
    <p:sldLayoutId id="2147484552" r:id="rId50"/>
    <p:sldLayoutId id="2147484553" r:id="rId51"/>
    <p:sldLayoutId id="2147484554" r:id="rId52"/>
    <p:sldLayoutId id="2147484555" r:id="rId53"/>
    <p:sldLayoutId id="2147484556" r:id="rId54"/>
    <p:sldLayoutId id="2147484557" r:id="rId55"/>
    <p:sldLayoutId id="2147484558" r:id="rId56"/>
    <p:sldLayoutId id="2147484559" r:id="rId57"/>
    <p:sldLayoutId id="2147484560" r:id="rId58"/>
    <p:sldLayoutId id="2147484561" r:id="rId59"/>
    <p:sldLayoutId id="2147484562" r:id="rId60"/>
    <p:sldLayoutId id="2147484563" r:id="rId61"/>
    <p:sldLayoutId id="2147484564" r:id="rId62"/>
    <p:sldLayoutId id="2147484565" r:id="rId63"/>
    <p:sldLayoutId id="2147484566" r:id="rId64"/>
    <p:sldLayoutId id="2147484567" r:id="rId65"/>
    <p:sldLayoutId id="2147484568" r:id="rId66"/>
    <p:sldLayoutId id="2147484569" r:id="rId67"/>
    <p:sldLayoutId id="2147484570" r:id="rId68"/>
    <p:sldLayoutId id="2147484571" r:id="rId69"/>
    <p:sldLayoutId id="2147484572" r:id="rId70"/>
    <p:sldLayoutId id="2147484573" r:id="rId71"/>
    <p:sldLayoutId id="2147484574" r:id="rId72"/>
    <p:sldLayoutId id="2147484575" r:id="rId73"/>
    <p:sldLayoutId id="2147484576" r:id="rId74"/>
    <p:sldLayoutId id="2147484577" r:id="rId75"/>
    <p:sldLayoutId id="2147484578" r:id="rId76"/>
    <p:sldLayoutId id="2147484579" r:id="rId77"/>
    <p:sldLayoutId id="2147484580" r:id="rId78"/>
    <p:sldLayoutId id="2147484581" r:id="rId79"/>
    <p:sldLayoutId id="2147484582" r:id="rId80"/>
    <p:sldLayoutId id="2147484583" r:id="rId81"/>
    <p:sldLayoutId id="2147484584" r:id="rId82"/>
    <p:sldLayoutId id="2147484585" r:id="rId83"/>
    <p:sldLayoutId id="2147484586" r:id="rId84"/>
    <p:sldLayoutId id="2147484587" r:id="rId85"/>
    <p:sldLayoutId id="2147484588" r:id="rId86"/>
    <p:sldLayoutId id="2147484589" r:id="rId87"/>
    <p:sldLayoutId id="2147484590" r:id="rId88"/>
    <p:sldLayoutId id="2147484591" r:id="rId89"/>
    <p:sldLayoutId id="2147484592" r:id="rId90"/>
    <p:sldLayoutId id="2147484593" r:id="rId91"/>
    <p:sldLayoutId id="2147484594" r:id="rId92"/>
    <p:sldLayoutId id="2147484595" r:id="rId93"/>
    <p:sldLayoutId id="2147484596" r:id="rId94"/>
    <p:sldLayoutId id="2147484597" r:id="rId95"/>
    <p:sldLayoutId id="2147484598" r:id="rId96"/>
    <p:sldLayoutId id="2147484600" r:id="rId97"/>
    <p:sldLayoutId id="2147484601" r:id="rId98"/>
    <p:sldLayoutId id="2147484602" r:id="rId99"/>
  </p:sldLayoutIdLst>
  <p:hf hdr="0" ftr="0" dt="0"/>
  <p:txStyles>
    <p:titleStyle>
      <a:lvl1pPr algn="l" defTabSz="914400" rtl="0" eaLnBrk="1" latinLnBrk="0" hangingPunct="1">
        <a:lnSpc>
          <a:spcPct val="90000"/>
        </a:lnSpc>
        <a:spcBef>
          <a:spcPct val="0"/>
        </a:spcBef>
        <a:buNone/>
        <a:defRPr sz="3000" b="1" kern="1200">
          <a:solidFill>
            <a:schemeClr val="accent5"/>
          </a:solidFill>
          <a:latin typeface="EC Square Sans Pro"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orient="horz" pos="3884">
          <p15:clr>
            <a:srgbClr val="F26B43"/>
          </p15:clr>
        </p15:guide>
        <p15:guide id="5" orient="horz" pos="663">
          <p15:clr>
            <a:srgbClr val="F26B43"/>
          </p15:clr>
        </p15:guide>
        <p15:guide id="6" orient="horz" pos="845">
          <p15:clr>
            <a:srgbClr val="F26B43"/>
          </p15:clr>
        </p15:guide>
        <p15:guide id="7" pos="4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Slide Number Placeholder 5"/>
          <p:cNvSpPr>
            <a:spLocks noGrp="1"/>
          </p:cNvSpPr>
          <p:nvPr>
            <p:ph type="sldNum" sz="quarter" idx="4"/>
          </p:nvPr>
        </p:nvSpPr>
        <p:spPr>
          <a:xfrm>
            <a:off x="10437402" y="6224482"/>
            <a:ext cx="637375" cy="365125"/>
          </a:xfrm>
          <a:prstGeom prst="rect">
            <a:avLst/>
          </a:prstGeom>
        </p:spPr>
        <p:txBody>
          <a:bodyPr vert="horz" lIns="91440" tIns="45720" rIns="91440" bIns="45720" rtlCol="0" anchor="ctr"/>
          <a:lstStyle>
            <a:lvl1pPr algn="r">
              <a:defRPr sz="1600">
                <a:solidFill>
                  <a:schemeClr val="accent4"/>
                </a:solidFill>
                <a:latin typeface="EC Square Sans Pro" panose="020B0506040000020004" pitchFamily="34" charset="0"/>
              </a:defRPr>
            </a:lvl1pPr>
          </a:lstStyle>
          <a:p>
            <a:fld id="{9E561190-0011-472E-9FCA-1D7032DB7E1D}" type="slidenum">
              <a:rPr lang="en-US" smtClean="0"/>
              <a:pPr/>
              <a:t>‹#›</a:t>
            </a:fld>
            <a:endParaRPr lang="en-US"/>
          </a:p>
        </p:txBody>
      </p:sp>
      <p:sp>
        <p:nvSpPr>
          <p:cNvPr id="15" name="Title Placeholder 14"/>
          <p:cNvSpPr>
            <a:spLocks noGrp="1"/>
          </p:cNvSpPr>
          <p:nvPr>
            <p:ph type="title"/>
          </p:nvPr>
        </p:nvSpPr>
        <p:spPr>
          <a:xfrm>
            <a:off x="838200" y="687704"/>
            <a:ext cx="10515600" cy="356432"/>
          </a:xfrm>
          <a:prstGeom prst="rect">
            <a:avLst/>
          </a:prstGeom>
        </p:spPr>
        <p:txBody>
          <a:bodyPr vert="horz" lIns="0" tIns="0" rIns="0" bIns="0" rtlCol="0" anchor="t">
            <a:normAutofit/>
          </a:bodyPr>
          <a:lstStyle/>
          <a:p>
            <a:r>
              <a:rPr lang="en-US"/>
              <a:t>Title</a:t>
            </a:r>
            <a:endParaRPr lang="pt-PT"/>
          </a:p>
        </p:txBody>
      </p:sp>
    </p:spTree>
    <p:extLst>
      <p:ext uri="{BB962C8B-B14F-4D97-AF65-F5344CB8AC3E}">
        <p14:creationId xmlns:p14="http://schemas.microsoft.com/office/powerpoint/2010/main" val="489548990"/>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 id="2147484616" r:id="rId13"/>
    <p:sldLayoutId id="2147484617" r:id="rId14"/>
    <p:sldLayoutId id="2147484618" r:id="rId15"/>
    <p:sldLayoutId id="2147484619" r:id="rId16"/>
    <p:sldLayoutId id="2147484620" r:id="rId17"/>
    <p:sldLayoutId id="2147484621" r:id="rId18"/>
    <p:sldLayoutId id="2147484622" r:id="rId19"/>
    <p:sldLayoutId id="2147484623" r:id="rId20"/>
    <p:sldLayoutId id="2147484624" r:id="rId21"/>
    <p:sldLayoutId id="2147484625" r:id="rId22"/>
    <p:sldLayoutId id="2147484626" r:id="rId23"/>
  </p:sldLayoutIdLst>
  <p:hf hdr="0" ftr="0" dt="0"/>
  <p:txStyles>
    <p:titleStyle>
      <a:lvl1pPr algn="l" defTabSz="914377" rtl="0" eaLnBrk="1" latinLnBrk="0" hangingPunct="1">
        <a:lnSpc>
          <a:spcPct val="90000"/>
        </a:lnSpc>
        <a:spcBef>
          <a:spcPct val="0"/>
        </a:spcBef>
        <a:buNone/>
        <a:defRPr sz="3000" b="1" kern="1200">
          <a:solidFill>
            <a:schemeClr val="accent5"/>
          </a:solidFill>
          <a:latin typeface="EC Square Sans Pro" panose="020B05060400000200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EC Square Sans Pro" panose="020B05060400000200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orient="horz" pos="3884">
          <p15:clr>
            <a:srgbClr val="F26B43"/>
          </p15:clr>
        </p15:guide>
        <p15:guide id="5" orient="horz" pos="663">
          <p15:clr>
            <a:srgbClr val="F26B43"/>
          </p15:clr>
        </p15:guide>
        <p15:guide id="6" orient="horz" pos="845">
          <p15:clr>
            <a:srgbClr val="F26B43"/>
          </p15:clr>
        </p15:guide>
        <p15:guide id="7"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33.png"/><Relationship Id="rId2"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6.png"/><Relationship Id="rId4" Type="http://schemas.openxmlformats.org/officeDocument/2006/relationships/image" Target="../media/image141.png"/><Relationship Id="rId9" Type="http://schemas.openxmlformats.org/officeDocument/2006/relationships/image" Target="../media/image145.png"/></Relationships>
</file>

<file path=ppt/slides/_rels/slide1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33.png"/><Relationship Id="rId10" Type="http://schemas.openxmlformats.org/officeDocument/2006/relationships/image" Target="../media/image154.png"/><Relationship Id="rId4" Type="http://schemas.openxmlformats.org/officeDocument/2006/relationships/image" Target="../media/image143.png"/><Relationship Id="rId9" Type="http://schemas.openxmlformats.org/officeDocument/2006/relationships/image" Target="../media/image153.png"/></Relationships>
</file>

<file path=ppt/slides/_rels/slide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33.png"/><Relationship Id="rId10" Type="http://schemas.openxmlformats.org/officeDocument/2006/relationships/image" Target="../media/image162.png"/><Relationship Id="rId4" Type="http://schemas.openxmlformats.org/officeDocument/2006/relationships/image" Target="../media/image143.png"/><Relationship Id="rId9" Type="http://schemas.openxmlformats.org/officeDocument/2006/relationships/image" Target="../media/image161.png"/></Relationships>
</file>

<file path=ppt/slides/_rels/slide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5.png"/><Relationship Id="rId7" Type="http://schemas.openxmlformats.org/officeDocument/2006/relationships/image" Target="../media/image167.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43.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14.png"/><Relationship Id="rId9"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110.png"/><Relationship Id="rId5" Type="http://schemas.openxmlformats.org/officeDocument/2006/relationships/image" Target="../media/image106.png"/><Relationship Id="rId10" Type="http://schemas.openxmlformats.org/officeDocument/2006/relationships/image" Target="../media/image127.png"/><Relationship Id="rId4" Type="http://schemas.openxmlformats.org/officeDocument/2006/relationships/image" Target="../media/image122.png"/><Relationship Id="rId9"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0AC254-9D89-7D41-AE6B-D1CD8D1A769E}"/>
              </a:ext>
            </a:extLst>
          </p:cNvPr>
          <p:cNvSpPr>
            <a:spLocks noGrp="1"/>
          </p:cNvSpPr>
          <p:nvPr>
            <p:ph type="body" sz="quarter" idx="13"/>
          </p:nvPr>
        </p:nvSpPr>
        <p:spPr>
          <a:xfrm>
            <a:off x="1209754" y="3607143"/>
            <a:ext cx="9488725" cy="1723140"/>
          </a:xfrm>
        </p:spPr>
        <p:txBody>
          <a:bodyPr/>
          <a:lstStyle/>
          <a:p>
            <a:r>
              <a:rPr lang="en-US" sz="4400" dirty="0">
                <a:latin typeface="EC Square Sans Pro Medium"/>
              </a:rPr>
              <a:t>Onboarding Toolkit</a:t>
            </a:r>
          </a:p>
          <a:p>
            <a:r>
              <a:rPr lang="en-GB" sz="2000" dirty="0"/>
              <a:t>Section 1 Template #4</a:t>
            </a:r>
            <a:endParaRPr lang="en-US" sz="4400" dirty="0">
              <a:latin typeface="EC Square Sans Pro Medium"/>
            </a:endParaRPr>
          </a:p>
        </p:txBody>
      </p:sp>
      <p:sp>
        <p:nvSpPr>
          <p:cNvPr id="10" name="Text Placeholder 9">
            <a:extLst>
              <a:ext uri="{FF2B5EF4-FFF2-40B4-BE49-F238E27FC236}">
                <a16:creationId xmlns:a16="http://schemas.microsoft.com/office/drawing/2014/main" id="{6F74D453-CDBC-6E49-AEAE-C6BFF3615377}"/>
              </a:ext>
            </a:extLst>
          </p:cNvPr>
          <p:cNvSpPr>
            <a:spLocks noGrp="1"/>
          </p:cNvSpPr>
          <p:nvPr>
            <p:ph type="body" sz="quarter" idx="4294967295"/>
          </p:nvPr>
        </p:nvSpPr>
        <p:spPr>
          <a:xfrm>
            <a:off x="10104371" y="6114473"/>
            <a:ext cx="1584052" cy="415509"/>
          </a:xfrm>
        </p:spPr>
        <p:txBody>
          <a:bodyPr>
            <a:normAutofit fontScale="92500" lnSpcReduction="10000"/>
          </a:bodyPr>
          <a:lstStyle/>
          <a:p>
            <a:pPr marL="0" indent="0">
              <a:buNone/>
            </a:pPr>
            <a:r>
              <a:rPr lang="en-PT"/>
              <a:t> </a:t>
            </a:r>
          </a:p>
        </p:txBody>
      </p:sp>
    </p:spTree>
    <p:extLst>
      <p:ext uri="{BB962C8B-B14F-4D97-AF65-F5344CB8AC3E}">
        <p14:creationId xmlns:p14="http://schemas.microsoft.com/office/powerpoint/2010/main" val="17331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5200650" cy="356432"/>
          </a:xfrm>
        </p:spPr>
        <p:txBody>
          <a:bodyPr>
            <a:normAutofit fontScale="90000"/>
          </a:bodyPr>
          <a:lstStyle/>
          <a:p>
            <a:pPr>
              <a:lnSpc>
                <a:spcPct val="107000"/>
              </a:lnSpc>
              <a:spcAft>
                <a:spcPts val="800"/>
              </a:spcAft>
            </a:pPr>
            <a:r>
              <a:rPr lang="en-US" b="0">
                <a:solidFill>
                  <a:schemeClr val="bg1"/>
                </a:solidFill>
                <a:ea typeface="Calibri" panose="020F0502020204030204" pitchFamily="34" charset="0"/>
                <a:cs typeface="Arial" panose="020B0604020202020204" pitchFamily="34" charset="0"/>
              </a:rPr>
              <a:t>After spending several lovely days visiting museums around Spain with your student discounts, your holiday comes to an end. It's time to get back to Belgium! </a:t>
            </a:r>
            <a:r>
              <a:rPr lang="en-US">
                <a:solidFill>
                  <a:schemeClr val="bg1"/>
                </a:solidFill>
                <a:ea typeface="Calibri" panose="020F0502020204030204" pitchFamily="34" charset="0"/>
                <a:cs typeface="Arial" panose="020B0604020202020204" pitchFamily="34" charset="0"/>
              </a:rPr>
              <a:t>You decide to take your chance and </a:t>
            </a:r>
            <a:r>
              <a:rPr lang="en-US" u="sng">
                <a:solidFill>
                  <a:schemeClr val="bg1"/>
                </a:solidFill>
                <a:ea typeface="Calibri" panose="020F0502020204030204" pitchFamily="34" charset="0"/>
                <a:cs typeface="Arial" panose="020B0604020202020204" pitchFamily="34" charset="0"/>
              </a:rPr>
              <a:t>start the process to go on Erasmus</a:t>
            </a:r>
            <a:endParaRPr lang="en-IE" u="sng"/>
          </a:p>
        </p:txBody>
      </p:sp>
      <p:sp>
        <p:nvSpPr>
          <p:cNvPr id="5" name="Text Placeholder 4"/>
          <p:cNvSpPr>
            <a:spLocks noGrp="1"/>
          </p:cNvSpPr>
          <p:nvPr>
            <p:ph type="body" sz="quarter" idx="15"/>
          </p:nvPr>
        </p:nvSpPr>
        <p:spPr/>
        <p:txBody>
          <a:bodyPr/>
          <a:lstStyle/>
          <a:p>
            <a:endParaRPr lang="en-IE"/>
          </a:p>
        </p:txBody>
      </p:sp>
      <p:pic>
        <p:nvPicPr>
          <p:cNvPr id="6" name="Picture 5">
            <a:extLst>
              <a:ext uri="{FF2B5EF4-FFF2-40B4-BE49-F238E27FC236}">
                <a16:creationId xmlns:a16="http://schemas.microsoft.com/office/drawing/2014/main" id="{A5CAB5DB-D54B-816A-EB41-650769E12A9D}"/>
              </a:ext>
            </a:extLst>
          </p:cNvPr>
          <p:cNvPicPr>
            <a:picLocks noChangeAspect="1"/>
          </p:cNvPicPr>
          <p:nvPr/>
        </p:nvPicPr>
        <p:blipFill>
          <a:blip r:embed="rId2"/>
          <a:stretch>
            <a:fillRect/>
          </a:stretch>
        </p:blipFill>
        <p:spPr>
          <a:xfrm>
            <a:off x="8845248" y="4944998"/>
            <a:ext cx="1296000" cy="1296000"/>
          </a:xfrm>
          <a:prstGeom prst="rect">
            <a:avLst/>
          </a:prstGeom>
        </p:spPr>
      </p:pic>
      <p:sp>
        <p:nvSpPr>
          <p:cNvPr id="7"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8" name="TextBox 7"/>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spTree>
    <p:extLst>
      <p:ext uri="{BB962C8B-B14F-4D97-AF65-F5344CB8AC3E}">
        <p14:creationId xmlns:p14="http://schemas.microsoft.com/office/powerpoint/2010/main" val="556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2" name="Group 1"/>
          <p:cNvGrpSpPr/>
          <p:nvPr/>
        </p:nvGrpSpPr>
        <p:grpSpPr>
          <a:xfrm>
            <a:off x="981075" y="1952684"/>
            <a:ext cx="10086976" cy="2523453"/>
            <a:chOff x="403923" y="1243614"/>
            <a:chExt cx="11308792" cy="2829115"/>
          </a:xfrm>
        </p:grpSpPr>
        <p:pic>
          <p:nvPicPr>
            <p:cNvPr id="7" name="Picture 6" descr="A picture containing graphical user interface&#10;&#10;Description automatically generated">
              <a:extLst>
                <a:ext uri="{FF2B5EF4-FFF2-40B4-BE49-F238E27FC236}">
                  <a16:creationId xmlns:a16="http://schemas.microsoft.com/office/drawing/2014/main" id="{70F77258-9943-84DA-9F6C-B9456555B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923" y="1727270"/>
              <a:ext cx="1080000" cy="2338560"/>
            </a:xfrm>
            <a:prstGeom prst="roundRect">
              <a:avLst>
                <a:gd name="adj" fmla="val 10317"/>
              </a:avLst>
            </a:prstGeom>
            <a:ln w="38100">
              <a:solidFill>
                <a:schemeClr val="tx1"/>
              </a:solidFill>
            </a:ln>
          </p:spPr>
        </p:pic>
        <p:pic>
          <p:nvPicPr>
            <p:cNvPr id="8" name="Picture 7" descr="A picture containing text&#10;&#10;Description automatically generated">
              <a:extLst>
                <a:ext uri="{FF2B5EF4-FFF2-40B4-BE49-F238E27FC236}">
                  <a16:creationId xmlns:a16="http://schemas.microsoft.com/office/drawing/2014/main" id="{0FCC2BEA-18D6-AB2D-C1B5-734475F13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179" y="1734169"/>
              <a:ext cx="1080000" cy="2338560"/>
            </a:xfrm>
            <a:prstGeom prst="roundRect">
              <a:avLst>
                <a:gd name="adj" fmla="val 10317"/>
              </a:avLst>
            </a:prstGeom>
            <a:ln w="38100">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FEB74F91-56FB-CDCB-C383-2E34141E64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289"/>
            <a:stretch/>
          </p:blipFill>
          <p:spPr>
            <a:xfrm>
              <a:off x="3326435" y="1734169"/>
              <a:ext cx="1080000" cy="2338560"/>
            </a:xfrm>
            <a:prstGeom prst="roundRect">
              <a:avLst>
                <a:gd name="adj" fmla="val 10317"/>
              </a:avLst>
            </a:prstGeom>
            <a:ln w="38100">
              <a:solidFill>
                <a:schemeClr val="tx1"/>
              </a:solidFill>
            </a:ln>
          </p:spPr>
        </p:pic>
        <p:pic>
          <p:nvPicPr>
            <p:cNvPr id="10" name="Picture 9" descr="Icon&#10;&#10;Description automatically generated with low confidence">
              <a:extLst>
                <a:ext uri="{FF2B5EF4-FFF2-40B4-BE49-F238E27FC236}">
                  <a16:creationId xmlns:a16="http://schemas.microsoft.com/office/drawing/2014/main" id="{43234CCB-91A3-263D-E601-E69D3368C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7690" y="1243614"/>
              <a:ext cx="1079999" cy="2338559"/>
            </a:xfrm>
            <a:prstGeom prst="roundRect">
              <a:avLst>
                <a:gd name="adj" fmla="val 10317"/>
              </a:avLst>
            </a:prstGeom>
            <a:ln w="38100">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id="{F7D1F72B-0961-ED7F-51FC-AE304AA8D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1596" y="1368278"/>
              <a:ext cx="1079999" cy="2338559"/>
            </a:xfrm>
            <a:prstGeom prst="roundRect">
              <a:avLst>
                <a:gd name="adj" fmla="val 10317"/>
              </a:avLst>
            </a:prstGeom>
            <a:ln w="38100">
              <a:solidFill>
                <a:schemeClr val="tx1"/>
              </a:solidFill>
            </a:ln>
          </p:spPr>
        </p:pic>
        <p:pic>
          <p:nvPicPr>
            <p:cNvPr id="12" name="Picture 11" descr="Graphical user interface, application, Teams&#10;&#10;Description automatically generated">
              <a:extLst>
                <a:ext uri="{FF2B5EF4-FFF2-40B4-BE49-F238E27FC236}">
                  <a16:creationId xmlns:a16="http://schemas.microsoft.com/office/drawing/2014/main" id="{DB49A58D-C3E2-855A-2D70-35E5F35BEC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947" y="1246724"/>
              <a:ext cx="1079999" cy="2338559"/>
            </a:xfrm>
            <a:prstGeom prst="roundRect">
              <a:avLst>
                <a:gd name="adj" fmla="val 10317"/>
              </a:avLst>
            </a:prstGeom>
            <a:ln w="38100">
              <a:solidFill>
                <a:schemeClr val="tx1"/>
              </a:solidFill>
            </a:ln>
          </p:spPr>
        </p:pic>
        <p:pic>
          <p:nvPicPr>
            <p:cNvPr id="13" name="Picture 12" descr="Graphical user interface, application&#10;&#10;Description automatically generated">
              <a:extLst>
                <a:ext uri="{FF2B5EF4-FFF2-40B4-BE49-F238E27FC236}">
                  <a16:creationId xmlns:a16="http://schemas.microsoft.com/office/drawing/2014/main" id="{FA7BDBA2-F329-6928-9793-2F9DCD1021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0203" y="1249834"/>
              <a:ext cx="1079999" cy="2332338"/>
            </a:xfrm>
            <a:prstGeom prst="roundRect">
              <a:avLst>
                <a:gd name="adj" fmla="val 10317"/>
              </a:avLst>
            </a:prstGeom>
            <a:ln w="38100">
              <a:solidFill>
                <a:schemeClr val="tx1"/>
              </a:solidFill>
            </a:ln>
          </p:spPr>
        </p:pic>
        <p:pic>
          <p:nvPicPr>
            <p:cNvPr id="14" name="Picture 13" descr="Graphical user interface, application&#10;&#10;Description automatically generated">
              <a:extLst>
                <a:ext uri="{FF2B5EF4-FFF2-40B4-BE49-F238E27FC236}">
                  <a16:creationId xmlns:a16="http://schemas.microsoft.com/office/drawing/2014/main" id="{0412EBAA-B39A-431C-E761-6323CC112C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965"/>
            <a:stretch/>
          </p:blipFill>
          <p:spPr>
            <a:xfrm>
              <a:off x="9171459" y="1727270"/>
              <a:ext cx="1080000" cy="2345459"/>
            </a:xfrm>
            <a:prstGeom prst="roundRect">
              <a:avLst>
                <a:gd name="adj" fmla="val 10317"/>
              </a:avLst>
            </a:prstGeom>
            <a:ln w="38100">
              <a:solidFill>
                <a:schemeClr val="tx1"/>
              </a:solidFill>
            </a:ln>
          </p:spPr>
        </p:pic>
        <p:pic>
          <p:nvPicPr>
            <p:cNvPr id="15" name="Picture 14" descr="Graphical user interface, application&#10;&#10;Description automatically generated">
              <a:extLst>
                <a:ext uri="{FF2B5EF4-FFF2-40B4-BE49-F238E27FC236}">
                  <a16:creationId xmlns:a16="http://schemas.microsoft.com/office/drawing/2014/main" id="{39D0048C-9EC7-CE74-F992-28832459DC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32715" y="1727270"/>
              <a:ext cx="1080000" cy="2338560"/>
            </a:xfrm>
            <a:prstGeom prst="roundRect">
              <a:avLst>
                <a:gd name="adj" fmla="val 10317"/>
              </a:avLst>
            </a:prstGeom>
            <a:ln w="38100">
              <a:solidFill>
                <a:schemeClr val="tx1"/>
              </a:solidFill>
            </a:ln>
          </p:spPr>
        </p:pic>
      </p:grpSp>
      <p:sp>
        <p:nvSpPr>
          <p:cNvPr id="4" name="Title 3"/>
          <p:cNvSpPr>
            <a:spLocks noGrp="1"/>
          </p:cNvSpPr>
          <p:nvPr>
            <p:ph type="title"/>
          </p:nvPr>
        </p:nvSpPr>
        <p:spPr/>
        <p:txBody>
          <a:bodyPr>
            <a:normAutofit fontScale="90000"/>
          </a:bodyPr>
          <a:lstStyle/>
          <a:p>
            <a:r>
              <a:rPr lang="en-US"/>
              <a:t>Story 04 - Apply for an Erasmus </a:t>
            </a:r>
            <a:r>
              <a:rPr lang="en-US" err="1"/>
              <a:t>Programme</a:t>
            </a:r>
            <a:endParaRPr lang="en-US"/>
          </a:p>
        </p:txBody>
      </p:sp>
      <p:sp>
        <p:nvSpPr>
          <p:cNvPr id="6" name="Text Placeholder 5"/>
          <p:cNvSpPr>
            <a:spLocks noGrp="1"/>
          </p:cNvSpPr>
          <p:nvPr>
            <p:ph type="body" sz="quarter" idx="38"/>
          </p:nvPr>
        </p:nvSpPr>
        <p:spPr/>
        <p:txBody>
          <a:bodyPr>
            <a:normAutofit/>
          </a:bodyPr>
          <a:lstStyle/>
          <a:p>
            <a:r>
              <a:rPr lang="en-IE"/>
              <a:t>Presentation &amp; verification of VC</a:t>
            </a:r>
          </a:p>
        </p:txBody>
      </p:sp>
      <p:sp>
        <p:nvSpPr>
          <p:cNvPr id="5" name="Text Placeholder 4"/>
          <p:cNvSpPr>
            <a:spLocks noGrp="1"/>
          </p:cNvSpPr>
          <p:nvPr>
            <p:ph type="body" sz="quarter" idx="15"/>
          </p:nvPr>
        </p:nvSpPr>
        <p:spPr/>
        <p:txBody>
          <a:bodyPr/>
          <a:lstStyle/>
          <a:p>
            <a:endParaRPr lang="en-IE"/>
          </a:p>
        </p:txBody>
      </p:sp>
      <p:cxnSp>
        <p:nvCxnSpPr>
          <p:cNvPr id="28" name="Straight Connector 27"/>
          <p:cNvCxnSpPr/>
          <p:nvPr/>
        </p:nvCxnSpPr>
        <p:spPr>
          <a:xfrm>
            <a:off x="495300" y="2051419"/>
            <a:ext cx="40391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830433" y="2049635"/>
            <a:ext cx="299717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981075" y="4677854"/>
            <a:ext cx="937351" cy="76097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apply to a given study,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visit the university website and find the application process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1" name="Rectangle 30"/>
          <p:cNvSpPr/>
          <p:nvPr/>
        </p:nvSpPr>
        <p:spPr>
          <a:xfrm>
            <a:off x="2896740" y="4670583"/>
            <a:ext cx="1400732" cy="882549"/>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I start the application process by filling-in the input form. In this input form, I’m invited to upload and share specific document(s) e.g. </a:t>
            </a:r>
            <a:r>
              <a:rPr lang="en-US" sz="800" err="1">
                <a:effectLst/>
                <a:latin typeface="EC Square Sans Pro" panose="020B0506040000020004"/>
                <a:ea typeface="Calibri" panose="020F0502020204030204" pitchFamily="34" charset="0"/>
                <a:cs typeface="Times New Roman" panose="02020603050405020304" pitchFamily="18" charset="0"/>
              </a:rPr>
              <a:t>StudentID</a:t>
            </a:r>
            <a:r>
              <a:rPr lang="en-US" sz="800">
                <a:effectLst/>
                <a:latin typeface="EC Square Sans Pro" panose="020B0506040000020004"/>
                <a:ea typeface="Calibri" panose="020F0502020204030204" pitchFamily="34" charset="0"/>
                <a:cs typeface="Times New Roman" panose="02020603050405020304" pitchFamily="18" charset="0"/>
              </a:rPr>
              <a:t>.</a:t>
            </a:r>
          </a:p>
        </p:txBody>
      </p:sp>
      <p:sp>
        <p:nvSpPr>
          <p:cNvPr id="32" name="Rectangle 31"/>
          <p:cNvSpPr/>
          <p:nvPr/>
        </p:nvSpPr>
        <p:spPr>
          <a:xfrm>
            <a:off x="2891299" y="5617837"/>
            <a:ext cx="1406173" cy="882549"/>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upload / share the document in a given format,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share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3" name="Rectangle 32"/>
          <p:cNvSpPr/>
          <p:nvPr/>
        </p:nvSpPr>
        <p:spPr>
          <a:xfrm>
            <a:off x="4972751" y="4382579"/>
            <a:ext cx="937351" cy="646664"/>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share my VCs with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4" name="Rectangle 33"/>
          <p:cNvSpPr/>
          <p:nvPr/>
        </p:nvSpPr>
        <p:spPr>
          <a:xfrm>
            <a:off x="6273728" y="4382579"/>
            <a:ext cx="937351" cy="875278"/>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send my VCs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a:t>
            </a:r>
            <a:r>
              <a:rPr lang="en-US" sz="800">
                <a:effectLst/>
                <a:latin typeface="EC Square Sans Pro" panose="020B0506040000020004"/>
                <a:ea typeface="Calibri" panose="020F0502020204030204" pitchFamily="34" charset="0"/>
                <a:cs typeface="Times New Roman" panose="02020603050405020304" pitchFamily="18" charset="0"/>
              </a:rPr>
              <a:t>&gt;,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the VCs I want to share and I authorize the sharing.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5" name="Rectangle 34"/>
          <p:cNvSpPr/>
          <p:nvPr/>
        </p:nvSpPr>
        <p:spPr>
          <a:xfrm>
            <a:off x="7522734" y="4382579"/>
            <a:ext cx="937351" cy="1874702"/>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is notified by the wallet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shared successfully.</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6" name="Rectangle 35"/>
          <p:cNvSpPr/>
          <p:nvPr/>
        </p:nvSpPr>
        <p:spPr>
          <a:xfrm>
            <a:off x="8830434" y="4677854"/>
            <a:ext cx="1041916" cy="1541063"/>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submit the application form, as a student, I’m redirected to the </a:t>
            </a:r>
            <a:r>
              <a:rPr lang="en-US" sz="800" err="1">
                <a:effectLst/>
                <a:latin typeface="EC Square Sans Pro" panose="020B0506040000020004"/>
                <a:ea typeface="Calibri" panose="020F0502020204030204" pitchFamily="34" charset="0"/>
                <a:cs typeface="Times New Roman" panose="02020603050405020304" pitchFamily="18" charset="0"/>
              </a:rPr>
              <a:t>organisation</a:t>
            </a:r>
            <a:r>
              <a:rPr lang="en-US" sz="800">
                <a:effectLst/>
                <a:latin typeface="EC Square Sans Pro" panose="020B0506040000020004"/>
                <a:ea typeface="Calibri" panose="020F0502020204030204" pitchFamily="34" charset="0"/>
                <a:cs typeface="Times New Roman" panose="02020603050405020304" pitchFamily="18" charset="0"/>
              </a:rPr>
              <a:t> website and I’m invited to </a:t>
            </a:r>
            <a:r>
              <a:rPr lang="en-US" sz="800" err="1">
                <a:effectLst/>
                <a:latin typeface="EC Square Sans Pro" panose="020B0506040000020004"/>
                <a:ea typeface="Calibri" panose="020F0502020204030204" pitchFamily="34" charset="0"/>
                <a:cs typeface="Times New Roman" panose="02020603050405020304" pitchFamily="18" charset="0"/>
              </a:rPr>
              <a:t>finalise</a:t>
            </a:r>
            <a:r>
              <a:rPr lang="en-US" sz="800">
                <a:effectLst/>
                <a:latin typeface="EC Square Sans Pro" panose="020B0506040000020004"/>
                <a:ea typeface="Calibri" panose="020F0502020204030204" pitchFamily="34" charset="0"/>
                <a:cs typeface="Times New Roman" panose="02020603050405020304" pitchFamily="18" charset="0"/>
              </a:rPr>
              <a:t> my application process and submit it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7" name="Rectangle 36"/>
          <p:cNvSpPr/>
          <p:nvPr/>
        </p:nvSpPr>
        <p:spPr>
          <a:xfrm>
            <a:off x="6273728" y="5715086"/>
            <a:ext cx="2143693" cy="619144"/>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enrolment process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814061CA-9754-C930-A838-69356A505E6E}"/>
              </a:ext>
            </a:extLst>
          </p:cNvPr>
          <p:cNvSpPr/>
          <p:nvPr/>
        </p:nvSpPr>
        <p:spPr>
          <a:xfrm>
            <a:off x="10130699" y="4677854"/>
            <a:ext cx="937351" cy="875278"/>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After clicking on ‘submit’,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notified that my application has been successfully submitted.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5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0A84E0-B59B-B67D-54E7-81C9755CA1A4}"/>
              </a:ext>
            </a:extLst>
          </p:cNvPr>
          <p:cNvPicPr>
            <a:picLocks noChangeAspect="1"/>
          </p:cNvPicPr>
          <p:nvPr/>
        </p:nvPicPr>
        <p:blipFill>
          <a:blip r:embed="rId2"/>
          <a:stretch>
            <a:fillRect/>
          </a:stretch>
        </p:blipFill>
        <p:spPr>
          <a:xfrm>
            <a:off x="8845248" y="4944998"/>
            <a:ext cx="1296000" cy="1296000"/>
          </a:xfrm>
          <a:prstGeom prst="rect">
            <a:avLst/>
          </a:prstGeom>
        </p:spPr>
      </p:pic>
      <p:sp>
        <p:nvSpPr>
          <p:cNvPr id="4" name="Title 3"/>
          <p:cNvSpPr>
            <a:spLocks noGrp="1"/>
          </p:cNvSpPr>
          <p:nvPr>
            <p:ph type="title"/>
          </p:nvPr>
        </p:nvSpPr>
        <p:spPr>
          <a:xfrm>
            <a:off x="838200" y="687704"/>
            <a:ext cx="5200650" cy="356432"/>
          </a:xfrm>
        </p:spPr>
        <p:txBody>
          <a:bodyPr>
            <a:normAutofit fontScale="90000"/>
          </a:bodyPr>
          <a:lstStyle/>
          <a:p>
            <a:pPr>
              <a:lnSpc>
                <a:spcPct val="107000"/>
              </a:lnSpc>
              <a:spcAft>
                <a:spcPts val="800"/>
              </a:spcAft>
            </a:pPr>
            <a:r>
              <a:rPr lang="en-US" b="0" dirty="0">
                <a:solidFill>
                  <a:schemeClr val="bg1"/>
                </a:solidFill>
                <a:ea typeface="Calibri" panose="020F0502020204030204" pitchFamily="34" charset="0"/>
                <a:cs typeface="Arial" panose="020B0604020202020204" pitchFamily="34" charset="0"/>
              </a:rPr>
              <a:t>Congratulations! Your request has been approved and you can go to Bologna. After staying there for 6 months, you head back to Belgium. Your transcript of records has been issued and you have succeeded with final exams. You can now </a:t>
            </a:r>
            <a:r>
              <a:rPr lang="en-GB" u="sng" dirty="0">
                <a:solidFill>
                  <a:schemeClr val="bg1"/>
                </a:solidFill>
                <a:ea typeface="Calibri" panose="020F0502020204030204" pitchFamily="34" charset="0"/>
                <a:cs typeface="Arial" panose="020B0604020202020204" pitchFamily="34" charset="0"/>
              </a:rPr>
              <a:t>request your Master’s diploma </a:t>
            </a:r>
            <a:r>
              <a:rPr lang="en-GB" b="0" dirty="0">
                <a:solidFill>
                  <a:schemeClr val="bg1"/>
                </a:solidFill>
                <a:ea typeface="Calibri" panose="020F0502020204030204" pitchFamily="34" charset="0"/>
                <a:cs typeface="Arial" panose="020B0604020202020204" pitchFamily="34" charset="0"/>
              </a:rPr>
              <a:t>so that you can easily apply for jobs or other university programmes in the future.</a:t>
            </a:r>
            <a:endParaRPr lang="en-US" b="0" dirty="0">
              <a:solidFill>
                <a:schemeClr val="bg1"/>
              </a:solidFill>
              <a:ea typeface="Calibri" panose="020F0502020204030204" pitchFamily="34" charset="0"/>
              <a:cs typeface="Arial" panose="020B0604020202020204" pitchFamily="34" charset="0"/>
            </a:endParaRPr>
          </a:p>
        </p:txBody>
      </p:sp>
      <p:sp>
        <p:nvSpPr>
          <p:cNvPr id="5" name="Text Placeholder 4"/>
          <p:cNvSpPr>
            <a:spLocks noGrp="1"/>
          </p:cNvSpPr>
          <p:nvPr>
            <p:ph type="body" sz="quarter" idx="15"/>
          </p:nvPr>
        </p:nvSpPr>
        <p:spPr/>
        <p:txBody>
          <a:bodyPr/>
          <a:lstStyle/>
          <a:p>
            <a:endParaRPr lang="en-IE"/>
          </a:p>
        </p:txBody>
      </p:sp>
      <p:sp>
        <p:nvSpPr>
          <p:cNvPr id="7"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8" name="TextBox 7"/>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spTree>
    <p:extLst>
      <p:ext uri="{BB962C8B-B14F-4D97-AF65-F5344CB8AC3E}">
        <p14:creationId xmlns:p14="http://schemas.microsoft.com/office/powerpoint/2010/main" val="210083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Story 05 - Claim a Master Degree</a:t>
            </a:r>
          </a:p>
        </p:txBody>
      </p:sp>
      <p:sp>
        <p:nvSpPr>
          <p:cNvPr id="6" name="Text Placeholder 5"/>
          <p:cNvSpPr>
            <a:spLocks noGrp="1"/>
          </p:cNvSpPr>
          <p:nvPr>
            <p:ph type="body" sz="quarter" idx="38"/>
          </p:nvPr>
        </p:nvSpPr>
        <p:spPr/>
        <p:txBody>
          <a:bodyPr>
            <a:normAutofit/>
          </a:bodyPr>
          <a:lstStyle/>
          <a:p>
            <a:r>
              <a:rPr lang="en-IE"/>
              <a:t>Request &amp; Issuance of VC</a:t>
            </a:r>
          </a:p>
        </p:txBody>
      </p:sp>
      <p:sp>
        <p:nvSpPr>
          <p:cNvPr id="5" name="Text Placeholder 4"/>
          <p:cNvSpPr>
            <a:spLocks noGrp="1"/>
          </p:cNvSpPr>
          <p:nvPr>
            <p:ph type="body" sz="quarter" idx="15"/>
          </p:nvPr>
        </p:nvSpPr>
        <p:spPr/>
        <p:txBody>
          <a:bodyPr/>
          <a:lstStyle/>
          <a:p>
            <a:endParaRPr lang="en-IE"/>
          </a:p>
        </p:txBody>
      </p:sp>
      <p:sp>
        <p:nvSpPr>
          <p:cNvPr id="7" name="Rectangle 6">
            <a:extLst>
              <a:ext uri="{FF2B5EF4-FFF2-40B4-BE49-F238E27FC236}">
                <a16:creationId xmlns:a16="http://schemas.microsoft.com/office/drawing/2014/main" id="{32837C26-CF41-E222-97E7-F0A0D9519622}"/>
              </a:ext>
            </a:extLst>
          </p:cNvPr>
          <p:cNvSpPr/>
          <p:nvPr/>
        </p:nvSpPr>
        <p:spPr>
          <a:xfrm>
            <a:off x="1104900" y="4679275"/>
            <a:ext cx="987785" cy="56100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claim a degree,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log into the university website</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B8F094E-4423-1B21-CBE7-BED0208423B3}"/>
              </a:ext>
            </a:extLst>
          </p:cNvPr>
          <p:cNvSpPr/>
          <p:nvPr/>
        </p:nvSpPr>
        <p:spPr>
          <a:xfrm>
            <a:off x="2378695" y="4679275"/>
            <a:ext cx="987785" cy="561001"/>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I start the process by navigating to the Diploma page on the university website</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F24198D-47EE-CAB5-5085-7C781EB20140}"/>
              </a:ext>
            </a:extLst>
          </p:cNvPr>
          <p:cNvSpPr/>
          <p:nvPr/>
        </p:nvSpPr>
        <p:spPr>
          <a:xfrm>
            <a:off x="4914136" y="4679275"/>
            <a:ext cx="987785" cy="1304037"/>
          </a:xfrm>
          <a:prstGeom prst="rect">
            <a:avLst/>
          </a:prstGeom>
        </p:spPr>
        <p:txBody>
          <a:bodyPr wrap="square">
            <a:spAutoFit/>
          </a:bodyPr>
          <a:lstStyle/>
          <a:p>
            <a:pPr>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claim a degree as Verifiable Credential(s),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claim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a:p>
            <a:pPr lvl="0">
              <a:lnSpc>
                <a:spcPct val="107000"/>
              </a:lnSpc>
              <a:spcBef>
                <a:spcPts val="1200"/>
              </a:spcBef>
            </a:pP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733DBC7-92F8-CDF5-5283-6F8ECEB1C6D7}"/>
              </a:ext>
            </a:extLst>
          </p:cNvPr>
          <p:cNvSpPr/>
          <p:nvPr/>
        </p:nvSpPr>
        <p:spPr>
          <a:xfrm>
            <a:off x="6148256" y="4279225"/>
            <a:ext cx="987785" cy="922373"/>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claim my &lt;verifiable-credentials&gt; in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grpSp>
        <p:nvGrpSpPr>
          <p:cNvPr id="3" name="Group 2"/>
          <p:cNvGrpSpPr/>
          <p:nvPr/>
        </p:nvGrpSpPr>
        <p:grpSpPr>
          <a:xfrm>
            <a:off x="981076" y="1701321"/>
            <a:ext cx="10086975" cy="2785058"/>
            <a:chOff x="1110975" y="1764967"/>
            <a:chExt cx="10218858" cy="2821471"/>
          </a:xfrm>
        </p:grpSpPr>
        <p:pic>
          <p:nvPicPr>
            <p:cNvPr id="12" name="Picture 11" descr="Graphical user interface, application&#10;&#10;Description automatically generated">
              <a:extLst>
                <a:ext uri="{FF2B5EF4-FFF2-40B4-BE49-F238E27FC236}">
                  <a16:creationId xmlns:a16="http://schemas.microsoft.com/office/drawing/2014/main" id="{F886F5F8-EA76-2219-F762-EEBCDE9487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975" y="2447554"/>
              <a:ext cx="987785" cy="2138884"/>
            </a:xfrm>
            <a:prstGeom prst="roundRect">
              <a:avLst>
                <a:gd name="adj" fmla="val 10317"/>
              </a:avLst>
            </a:prstGeom>
            <a:ln w="38100">
              <a:solidFill>
                <a:schemeClr val="tx1"/>
              </a:solidFill>
            </a:ln>
          </p:spPr>
        </p:pic>
        <p:pic>
          <p:nvPicPr>
            <p:cNvPr id="13" name="Picture 12" descr="A picture containing website&#10;&#10;Description automatically generated">
              <a:extLst>
                <a:ext uri="{FF2B5EF4-FFF2-40B4-BE49-F238E27FC236}">
                  <a16:creationId xmlns:a16="http://schemas.microsoft.com/office/drawing/2014/main" id="{33EC5EC2-8C14-96F8-2C43-EA3C7C529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8695" y="2447554"/>
              <a:ext cx="987785" cy="2138884"/>
            </a:xfrm>
            <a:prstGeom prst="roundRect">
              <a:avLst>
                <a:gd name="adj" fmla="val 10317"/>
              </a:avLst>
            </a:prstGeom>
            <a:ln w="38100">
              <a:solidFill>
                <a:schemeClr val="tx1"/>
              </a:solidFill>
            </a:ln>
          </p:spPr>
        </p:pic>
        <p:pic>
          <p:nvPicPr>
            <p:cNvPr id="14" name="Picture 13" descr="Graphical user interface, application&#10;&#10;Description automatically generated">
              <a:extLst>
                <a:ext uri="{FF2B5EF4-FFF2-40B4-BE49-F238E27FC236}">
                  <a16:creationId xmlns:a16="http://schemas.microsoft.com/office/drawing/2014/main" id="{7F1916EB-F14A-14CB-9BC1-299F0B62B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415" y="2447554"/>
              <a:ext cx="987785" cy="2138884"/>
            </a:xfrm>
            <a:prstGeom prst="roundRect">
              <a:avLst>
                <a:gd name="adj" fmla="val 10317"/>
              </a:avLst>
            </a:prstGeom>
            <a:ln w="38100">
              <a:solidFill>
                <a:schemeClr val="tx1"/>
              </a:solidFill>
            </a:ln>
          </p:spPr>
        </p:pic>
        <p:pic>
          <p:nvPicPr>
            <p:cNvPr id="15" name="Picture 14" descr="Graphical user interface, application&#10;&#10;Description automatically generated">
              <a:extLst>
                <a:ext uri="{FF2B5EF4-FFF2-40B4-BE49-F238E27FC236}">
                  <a16:creationId xmlns:a16="http://schemas.microsoft.com/office/drawing/2014/main" id="{6BA744A0-C2D2-3A31-B562-19E688646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136" y="2447554"/>
              <a:ext cx="987785" cy="2138884"/>
            </a:xfrm>
            <a:prstGeom prst="roundRect">
              <a:avLst>
                <a:gd name="adj" fmla="val 10317"/>
              </a:avLst>
            </a:prstGeom>
            <a:ln w="38100">
              <a:solidFill>
                <a:schemeClr val="tx1"/>
              </a:solidFill>
            </a:ln>
          </p:spPr>
        </p:pic>
        <p:pic>
          <p:nvPicPr>
            <p:cNvPr id="16" name="Picture 15" descr="Icon&#10;&#10;Description automatically generated with low confidence">
              <a:extLst>
                <a:ext uri="{FF2B5EF4-FFF2-40B4-BE49-F238E27FC236}">
                  <a16:creationId xmlns:a16="http://schemas.microsoft.com/office/drawing/2014/main" id="{C3DE8366-B3DA-BCF7-95AE-8A1644AE52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5926" y="1764967"/>
              <a:ext cx="987785" cy="2138884"/>
            </a:xfrm>
            <a:prstGeom prst="roundRect">
              <a:avLst>
                <a:gd name="adj" fmla="val 10317"/>
              </a:avLst>
            </a:prstGeom>
            <a:ln w="38100">
              <a:solidFill>
                <a:schemeClr val="tx1"/>
              </a:solidFill>
            </a:ln>
          </p:spPr>
        </p:pic>
        <p:pic>
          <p:nvPicPr>
            <p:cNvPr id="17" name="Picture 16" descr="Graphical user interface, application&#10;&#10;Description automatically generated">
              <a:extLst>
                <a:ext uri="{FF2B5EF4-FFF2-40B4-BE49-F238E27FC236}">
                  <a16:creationId xmlns:a16="http://schemas.microsoft.com/office/drawing/2014/main" id="{7E9775B1-C9EF-4BAC-219F-623E0970DA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8685" y="1889144"/>
              <a:ext cx="987785" cy="2138884"/>
            </a:xfrm>
            <a:prstGeom prst="roundRect">
              <a:avLst>
                <a:gd name="adj" fmla="val 10317"/>
              </a:avLst>
            </a:prstGeom>
            <a:ln w="38100">
              <a:solidFill>
                <a:schemeClr val="tx1"/>
              </a:solidFill>
            </a:ln>
          </p:spPr>
        </p:pic>
        <p:pic>
          <p:nvPicPr>
            <p:cNvPr id="18" name="Picture 17" descr="Graphical user interface, text, application, chat or text message, Teams&#10;&#10;Description automatically generated">
              <a:extLst>
                <a:ext uri="{FF2B5EF4-FFF2-40B4-BE49-F238E27FC236}">
                  <a16:creationId xmlns:a16="http://schemas.microsoft.com/office/drawing/2014/main" id="{8C363E05-E4FE-92D6-395F-60B8DED3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3969" y="1764967"/>
              <a:ext cx="987785" cy="2138884"/>
            </a:xfrm>
            <a:prstGeom prst="roundRect">
              <a:avLst>
                <a:gd name="adj" fmla="val 10317"/>
              </a:avLst>
            </a:prstGeom>
            <a:ln w="38100">
              <a:solidFill>
                <a:schemeClr val="tx1"/>
              </a:solidFill>
            </a:ln>
          </p:spPr>
        </p:pic>
        <p:pic>
          <p:nvPicPr>
            <p:cNvPr id="19" name="Picture 18" descr="Graphical user interface, text, application, Teams&#10;&#10;Description automatically generated">
              <a:extLst>
                <a:ext uri="{FF2B5EF4-FFF2-40B4-BE49-F238E27FC236}">
                  <a16:creationId xmlns:a16="http://schemas.microsoft.com/office/drawing/2014/main" id="{90C2F7ED-B9F1-CDC6-25F4-71CB57EF0E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71689" y="1764967"/>
              <a:ext cx="987785" cy="2133195"/>
            </a:xfrm>
            <a:prstGeom prst="roundRect">
              <a:avLst>
                <a:gd name="adj" fmla="val 10317"/>
              </a:avLst>
            </a:prstGeom>
            <a:ln w="38100">
              <a:solidFill>
                <a:schemeClr val="tx1"/>
              </a:solidFill>
            </a:ln>
          </p:spPr>
        </p:pic>
        <p:pic>
          <p:nvPicPr>
            <p:cNvPr id="20" name="Picture 19" descr="Graphical user interface, application&#10;&#10;Description automatically generated">
              <a:extLst>
                <a:ext uri="{FF2B5EF4-FFF2-40B4-BE49-F238E27FC236}">
                  <a16:creationId xmlns:a16="http://schemas.microsoft.com/office/drawing/2014/main" id="{AE580DB3-0C4D-543E-3CB5-BA565652D1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42048" y="2447554"/>
              <a:ext cx="987785" cy="2138884"/>
            </a:xfrm>
            <a:prstGeom prst="roundRect">
              <a:avLst>
                <a:gd name="adj" fmla="val 10317"/>
              </a:avLst>
            </a:prstGeom>
            <a:ln w="38100">
              <a:solidFill>
                <a:schemeClr val="tx1"/>
              </a:solidFill>
            </a:ln>
          </p:spPr>
        </p:pic>
      </p:grpSp>
      <p:sp>
        <p:nvSpPr>
          <p:cNvPr id="21" name="Rectangle 20">
            <a:extLst>
              <a:ext uri="{FF2B5EF4-FFF2-40B4-BE49-F238E27FC236}">
                <a16:creationId xmlns:a16="http://schemas.microsoft.com/office/drawing/2014/main" id="{50C60210-066B-B9B0-2EFB-179941DDA7DF}"/>
              </a:ext>
            </a:extLst>
          </p:cNvPr>
          <p:cNvSpPr/>
          <p:nvPr/>
        </p:nvSpPr>
        <p:spPr>
          <a:xfrm>
            <a:off x="7449576" y="4279225"/>
            <a:ext cx="987785" cy="1140825"/>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share my VCs with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the VCs I want to share and I authorize the sharing.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9B59E12-DE08-AA00-E7CB-82B70FB800C3}"/>
              </a:ext>
            </a:extLst>
          </p:cNvPr>
          <p:cNvSpPr/>
          <p:nvPr/>
        </p:nvSpPr>
        <p:spPr>
          <a:xfrm>
            <a:off x="8683695" y="4191822"/>
            <a:ext cx="1054986" cy="1409360"/>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claim my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am notified that my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issued and I confirm/deny claiming the VC.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03D0532B-0CA0-5751-EBF0-E9984677392E}"/>
              </a:ext>
            </a:extLst>
          </p:cNvPr>
          <p:cNvSpPr/>
          <p:nvPr/>
        </p:nvSpPr>
        <p:spPr>
          <a:xfrm>
            <a:off x="9985015" y="4679275"/>
            <a:ext cx="1206597" cy="1404203"/>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continue with my actions,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the website of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and I receive confirmation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successfully issued and claimed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E879D37F-7C60-94E2-7D23-48D4B2F1F127}"/>
              </a:ext>
            </a:extLst>
          </p:cNvPr>
          <p:cNvSpPr/>
          <p:nvPr/>
        </p:nvSpPr>
        <p:spPr>
          <a:xfrm>
            <a:off x="7449576" y="5576352"/>
            <a:ext cx="1234119" cy="1014252"/>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issuing process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cxnSp>
        <p:nvCxnSpPr>
          <p:cNvPr id="27" name="Straight Connector 26"/>
          <p:cNvCxnSpPr/>
          <p:nvPr/>
        </p:nvCxnSpPr>
        <p:spPr>
          <a:xfrm>
            <a:off x="495300" y="2051419"/>
            <a:ext cx="521489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093014" y="2049635"/>
            <a:ext cx="173459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61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5200650" cy="356432"/>
          </a:xfrm>
        </p:spPr>
        <p:txBody>
          <a:bodyPr>
            <a:normAutofit fontScale="90000"/>
          </a:bodyPr>
          <a:lstStyle/>
          <a:p>
            <a:pPr>
              <a:lnSpc>
                <a:spcPct val="107000"/>
              </a:lnSpc>
              <a:spcAft>
                <a:spcPts val="800"/>
              </a:spcAft>
            </a:pPr>
            <a:r>
              <a:rPr lang="en-US" b="0">
                <a:solidFill>
                  <a:schemeClr val="bg1"/>
                </a:solidFill>
                <a:ea typeface="Calibri" panose="020F0502020204030204" pitchFamily="34" charset="0"/>
                <a:cs typeface="Arial" panose="020B0604020202020204" pitchFamily="34" charset="0"/>
              </a:rPr>
              <a:t>It’s time to move on from student life and begin your career journey. You are feeling adventurous and are itching to go abroad and enjoy some new cultural experiences.</a:t>
            </a:r>
            <a:br>
              <a:rPr lang="en-US" b="0">
                <a:solidFill>
                  <a:schemeClr val="bg1"/>
                </a:solidFill>
                <a:ea typeface="Calibri" panose="020F0502020204030204" pitchFamily="34" charset="0"/>
                <a:cs typeface="Arial" panose="020B0604020202020204" pitchFamily="34" charset="0"/>
              </a:rPr>
            </a:br>
            <a:r>
              <a:rPr lang="en-US" b="0">
                <a:solidFill>
                  <a:schemeClr val="bg1"/>
                </a:solidFill>
                <a:ea typeface="Calibri" panose="020F0502020204030204" pitchFamily="34" charset="0"/>
                <a:cs typeface="Arial" panose="020B0604020202020204" pitchFamily="34" charset="0"/>
              </a:rPr>
              <a:t>How might you do that? Work abroad! You love Greece and wish to start your career there. To be able to work, you </a:t>
            </a:r>
            <a:r>
              <a:rPr lang="en-US" u="sng">
                <a:solidFill>
                  <a:schemeClr val="bg1"/>
                </a:solidFill>
                <a:ea typeface="Calibri" panose="020F0502020204030204" pitchFamily="34" charset="0"/>
                <a:cs typeface="Arial" panose="020B0604020202020204" pitchFamily="34" charset="0"/>
              </a:rPr>
              <a:t>need a </a:t>
            </a:r>
            <a:r>
              <a:rPr lang="en-US" u="sng" err="1">
                <a:solidFill>
                  <a:schemeClr val="bg1"/>
                </a:solidFill>
                <a:ea typeface="Calibri" panose="020F0502020204030204" pitchFamily="34" charset="0"/>
                <a:cs typeface="Arial" panose="020B0604020202020204" pitchFamily="34" charset="0"/>
              </a:rPr>
              <a:t>Licence</a:t>
            </a:r>
            <a:r>
              <a:rPr lang="en-US" u="sng">
                <a:solidFill>
                  <a:schemeClr val="bg1"/>
                </a:solidFill>
                <a:ea typeface="Calibri" panose="020F0502020204030204" pitchFamily="34" charset="0"/>
                <a:cs typeface="Arial" panose="020B0604020202020204" pitchFamily="34" charset="0"/>
              </a:rPr>
              <a:t> to Practice issued by an accredited Chamber from that country</a:t>
            </a:r>
            <a:r>
              <a:rPr lang="en-US" b="0">
                <a:solidFill>
                  <a:schemeClr val="bg1"/>
                </a:solidFill>
                <a:ea typeface="Calibri" panose="020F0502020204030204" pitchFamily="34" charset="0"/>
                <a:cs typeface="Arial" panose="020B0604020202020204" pitchFamily="34" charset="0"/>
              </a:rPr>
              <a:t>.</a:t>
            </a:r>
          </a:p>
        </p:txBody>
      </p:sp>
      <p:sp>
        <p:nvSpPr>
          <p:cNvPr id="5" name="Text Placeholder 4"/>
          <p:cNvSpPr>
            <a:spLocks noGrp="1"/>
          </p:cNvSpPr>
          <p:nvPr>
            <p:ph type="body" sz="quarter" idx="15"/>
          </p:nvPr>
        </p:nvSpPr>
        <p:spPr/>
        <p:txBody>
          <a:bodyPr/>
          <a:lstStyle/>
          <a:p>
            <a:endParaRPr lang="en-IE"/>
          </a:p>
        </p:txBody>
      </p:sp>
      <p:sp>
        <p:nvSpPr>
          <p:cNvPr id="7"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8" name="TextBox 7"/>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pic>
        <p:nvPicPr>
          <p:cNvPr id="10" name="Picture 9"/>
          <p:cNvPicPr>
            <a:picLocks noChangeAspect="1"/>
          </p:cNvPicPr>
          <p:nvPr/>
        </p:nvPicPr>
        <p:blipFill rotWithShape="1">
          <a:blip r:embed="rId3"/>
          <a:srcRect l="47582" t="70072" r="45082" b="17174"/>
          <a:stretch/>
        </p:blipFill>
        <p:spPr>
          <a:xfrm>
            <a:off x="8830520" y="4944998"/>
            <a:ext cx="1325456" cy="1296000"/>
          </a:xfrm>
          <a:prstGeom prst="rect">
            <a:avLst/>
          </a:prstGeom>
        </p:spPr>
      </p:pic>
    </p:spTree>
    <p:extLst>
      <p:ext uri="{BB962C8B-B14F-4D97-AF65-F5344CB8AC3E}">
        <p14:creationId xmlns:p14="http://schemas.microsoft.com/office/powerpoint/2010/main" val="7256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09D27B4D-DA98-78E9-7157-C013DFBE1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318" y="2298526"/>
            <a:ext cx="905385" cy="1960461"/>
          </a:xfrm>
          <a:prstGeom prst="roundRect">
            <a:avLst>
              <a:gd name="adj" fmla="val 10317"/>
            </a:avLst>
          </a:prstGeom>
          <a:ln w="3810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165664A7-31C2-EA51-990F-3F9E9734A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949"/>
          <a:stretch/>
        </p:blipFill>
        <p:spPr>
          <a:xfrm>
            <a:off x="2067703" y="2312435"/>
            <a:ext cx="905385" cy="1955247"/>
          </a:xfrm>
          <a:prstGeom prst="roundRect">
            <a:avLst>
              <a:gd name="adj" fmla="val 10317"/>
            </a:avLst>
          </a:prstGeom>
          <a:ln w="38100">
            <a:solidFill>
              <a:schemeClr val="tx1"/>
            </a:solidFill>
          </a:ln>
        </p:spPr>
      </p:pic>
      <p:pic>
        <p:nvPicPr>
          <p:cNvPr id="9" name="Picture 8" descr="Icon&#10;&#10;Description automatically generated with low confidence">
            <a:extLst>
              <a:ext uri="{FF2B5EF4-FFF2-40B4-BE49-F238E27FC236}">
                <a16:creationId xmlns:a16="http://schemas.microsoft.com/office/drawing/2014/main" id="{4D1D9E6B-1129-D2B0-669A-7B15D49181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197" y="1952625"/>
            <a:ext cx="905386" cy="1960461"/>
          </a:xfrm>
          <a:prstGeom prst="roundRect">
            <a:avLst>
              <a:gd name="adj" fmla="val 10317"/>
            </a:avLst>
          </a:prstGeom>
          <a:ln w="38100">
            <a:solidFill>
              <a:schemeClr val="tx1"/>
            </a:solidFill>
          </a:ln>
        </p:spPr>
      </p:pic>
      <p:pic>
        <p:nvPicPr>
          <p:cNvPr id="10" name="Picture 9" descr="Graphical user interface, application&#10;&#10;Description automatically generated">
            <a:extLst>
              <a:ext uri="{FF2B5EF4-FFF2-40B4-BE49-F238E27FC236}">
                <a16:creationId xmlns:a16="http://schemas.microsoft.com/office/drawing/2014/main" id="{5365BB75-8A1D-D800-9C89-0855A0AB8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582" y="2023114"/>
            <a:ext cx="905386" cy="1960461"/>
          </a:xfrm>
          <a:prstGeom prst="roundRect">
            <a:avLst>
              <a:gd name="adj" fmla="val 10317"/>
            </a:avLst>
          </a:prstGeom>
          <a:ln w="38100">
            <a:solidFill>
              <a:schemeClr val="tx1"/>
            </a:solidFill>
          </a:ln>
        </p:spPr>
      </p:pic>
      <p:pic>
        <p:nvPicPr>
          <p:cNvPr id="11" name="Picture 10" descr="Graphical user interface, application, Teams&#10;&#10;Description automatically generated">
            <a:extLst>
              <a:ext uri="{FF2B5EF4-FFF2-40B4-BE49-F238E27FC236}">
                <a16:creationId xmlns:a16="http://schemas.microsoft.com/office/drawing/2014/main" id="{E52CE424-944A-A99D-F170-EED83C64C8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7305" y="1952625"/>
            <a:ext cx="905386" cy="1960461"/>
          </a:xfrm>
          <a:prstGeom prst="roundRect">
            <a:avLst>
              <a:gd name="adj" fmla="val 10317"/>
            </a:avLst>
          </a:prstGeom>
          <a:ln w="38100">
            <a:solidFill>
              <a:schemeClr val="tx1"/>
            </a:solidFill>
          </a:ln>
        </p:spPr>
      </p:pic>
      <p:pic>
        <p:nvPicPr>
          <p:cNvPr id="12" name="Picture 11" descr="Graphical user interface, application&#10;&#10;Description automatically generated">
            <a:extLst>
              <a:ext uri="{FF2B5EF4-FFF2-40B4-BE49-F238E27FC236}">
                <a16:creationId xmlns:a16="http://schemas.microsoft.com/office/drawing/2014/main" id="{9981CBC3-0C4F-0BC4-FE13-392F74FBFB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3028" y="1952625"/>
            <a:ext cx="905386" cy="1955247"/>
          </a:xfrm>
          <a:prstGeom prst="roundRect">
            <a:avLst>
              <a:gd name="adj" fmla="val 10317"/>
            </a:avLst>
          </a:prstGeom>
          <a:ln w="38100">
            <a:solidFill>
              <a:schemeClr val="tx1"/>
            </a:solidFill>
          </a:ln>
        </p:spPr>
      </p:pic>
      <p:pic>
        <p:nvPicPr>
          <p:cNvPr id="13" name="Picture 12" descr="Graphical user interface, application&#10;&#10;Description automatically generated">
            <a:extLst>
              <a:ext uri="{FF2B5EF4-FFF2-40B4-BE49-F238E27FC236}">
                <a16:creationId xmlns:a16="http://schemas.microsoft.com/office/drawing/2014/main" id="{46255701-F77A-49C5-A714-BCB61B206D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1375"/>
          <a:stretch/>
        </p:blipFill>
        <p:spPr>
          <a:xfrm>
            <a:off x="6716905" y="2312435"/>
            <a:ext cx="905386" cy="1955247"/>
          </a:xfrm>
          <a:prstGeom prst="roundRect">
            <a:avLst>
              <a:gd name="adj" fmla="val 10317"/>
            </a:avLst>
          </a:prstGeom>
          <a:ln w="38100">
            <a:solidFill>
              <a:schemeClr val="tx1"/>
            </a:solidFill>
          </a:ln>
        </p:spPr>
      </p:pic>
      <p:pic>
        <p:nvPicPr>
          <p:cNvPr id="14" name="Picture 13" descr="Icon&#10;&#10;Description automatically generated with low confidence">
            <a:extLst>
              <a:ext uri="{FF2B5EF4-FFF2-40B4-BE49-F238E27FC236}">
                <a16:creationId xmlns:a16="http://schemas.microsoft.com/office/drawing/2014/main" id="{A468B5D0-2C6F-B7B4-BC36-1BF4930B6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8399" y="1952625"/>
            <a:ext cx="905386" cy="1960461"/>
          </a:xfrm>
          <a:prstGeom prst="roundRect">
            <a:avLst>
              <a:gd name="adj" fmla="val 10317"/>
            </a:avLst>
          </a:prstGeom>
          <a:ln w="38100">
            <a:solidFill>
              <a:schemeClr val="tx1"/>
            </a:solidFill>
          </a:ln>
        </p:spPr>
      </p:pic>
      <p:pic>
        <p:nvPicPr>
          <p:cNvPr id="15" name="Picture 14" descr="Graphical user interface, text, application, Teams&#10;&#10;Description automatically generated">
            <a:extLst>
              <a:ext uri="{FF2B5EF4-FFF2-40B4-BE49-F238E27FC236}">
                <a16:creationId xmlns:a16="http://schemas.microsoft.com/office/drawing/2014/main" id="{8886AEAD-457C-8205-11A0-9471D676F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1667" y="1952625"/>
            <a:ext cx="905386" cy="1955247"/>
          </a:xfrm>
          <a:prstGeom prst="roundRect">
            <a:avLst>
              <a:gd name="adj" fmla="val 10317"/>
            </a:avLst>
          </a:prstGeom>
          <a:ln w="38100">
            <a:solidFill>
              <a:schemeClr val="tx1"/>
            </a:solidFill>
          </a:ln>
        </p:spPr>
      </p:pic>
      <p:pic>
        <p:nvPicPr>
          <p:cNvPr id="16" name="Picture 15" descr="Graphical user interface, application&#10;&#10;Description automatically generated">
            <a:extLst>
              <a:ext uri="{FF2B5EF4-FFF2-40B4-BE49-F238E27FC236}">
                <a16:creationId xmlns:a16="http://schemas.microsoft.com/office/drawing/2014/main" id="{F87FD094-079D-2B82-EC21-A1F259B72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9992" y="2337359"/>
            <a:ext cx="905386" cy="1960461"/>
          </a:xfrm>
          <a:prstGeom prst="roundRect">
            <a:avLst>
              <a:gd name="adj" fmla="val 10317"/>
            </a:avLst>
          </a:prstGeom>
          <a:ln w="38100">
            <a:solidFill>
              <a:schemeClr val="tx1"/>
            </a:solidFill>
          </a:ln>
        </p:spPr>
      </p:pic>
      <p:pic>
        <p:nvPicPr>
          <p:cNvPr id="17" name="Picture 16" descr="Graphical user interface, application&#10;&#10;Description automatically generated">
            <a:extLst>
              <a:ext uri="{FF2B5EF4-FFF2-40B4-BE49-F238E27FC236}">
                <a16:creationId xmlns:a16="http://schemas.microsoft.com/office/drawing/2014/main" id="{041EB293-43E0-4B2B-E109-2450A47A5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538" y="2041824"/>
            <a:ext cx="905386" cy="1960461"/>
          </a:xfrm>
          <a:prstGeom prst="roundRect">
            <a:avLst>
              <a:gd name="adj" fmla="val 10317"/>
            </a:avLst>
          </a:prstGeom>
          <a:ln w="38100">
            <a:solidFill>
              <a:schemeClr val="tx1"/>
            </a:solidFill>
          </a:ln>
        </p:spPr>
      </p:pic>
      <p:sp>
        <p:nvSpPr>
          <p:cNvPr id="4" name="Title 3"/>
          <p:cNvSpPr>
            <a:spLocks noGrp="1"/>
          </p:cNvSpPr>
          <p:nvPr>
            <p:ph type="title"/>
          </p:nvPr>
        </p:nvSpPr>
        <p:spPr/>
        <p:txBody>
          <a:bodyPr>
            <a:normAutofit fontScale="90000"/>
          </a:bodyPr>
          <a:lstStyle/>
          <a:p>
            <a:r>
              <a:rPr lang="en-US"/>
              <a:t>Story 06 - Claim a License to Practice</a:t>
            </a:r>
          </a:p>
        </p:txBody>
      </p:sp>
      <p:sp>
        <p:nvSpPr>
          <p:cNvPr id="6" name="Text Placeholder 5"/>
          <p:cNvSpPr>
            <a:spLocks noGrp="1"/>
          </p:cNvSpPr>
          <p:nvPr>
            <p:ph type="body" sz="quarter" idx="38"/>
          </p:nvPr>
        </p:nvSpPr>
        <p:spPr/>
        <p:txBody>
          <a:bodyPr>
            <a:normAutofit/>
          </a:bodyPr>
          <a:lstStyle/>
          <a:p>
            <a:r>
              <a:rPr lang="en-IE"/>
              <a:t>Request &amp; Issuance of VC</a:t>
            </a:r>
          </a:p>
        </p:txBody>
      </p:sp>
      <p:sp>
        <p:nvSpPr>
          <p:cNvPr id="5" name="Text Placeholder 4"/>
          <p:cNvSpPr>
            <a:spLocks noGrp="1"/>
          </p:cNvSpPr>
          <p:nvPr>
            <p:ph type="body" sz="quarter" idx="15"/>
          </p:nvPr>
        </p:nvSpPr>
        <p:spPr/>
        <p:txBody>
          <a:bodyPr/>
          <a:lstStyle/>
          <a:p>
            <a:endParaRPr lang="en-IE"/>
          </a:p>
        </p:txBody>
      </p:sp>
      <p:cxnSp>
        <p:nvCxnSpPr>
          <p:cNvPr id="20" name="Straight Connector 19"/>
          <p:cNvCxnSpPr/>
          <p:nvPr/>
        </p:nvCxnSpPr>
        <p:spPr>
          <a:xfrm>
            <a:off x="495300" y="2051419"/>
            <a:ext cx="245745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093014" y="2049635"/>
            <a:ext cx="173459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8200" y="4355700"/>
            <a:ext cx="792235" cy="739772"/>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obtain a student discount card,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visit the &lt;institution&gt; website and find the application form</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3" name="Rectangle 22"/>
          <p:cNvSpPr/>
          <p:nvPr/>
        </p:nvSpPr>
        <p:spPr>
          <a:xfrm>
            <a:off x="1974677" y="4355700"/>
            <a:ext cx="1228453" cy="1014252"/>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I start the process by filling-in the input form. In this input form, I’m invited to upload and share my &lt;verifiable credential(s)&gt;, i.e., My diplomas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4" name="Rectangle 23"/>
          <p:cNvSpPr/>
          <p:nvPr/>
        </p:nvSpPr>
        <p:spPr>
          <a:xfrm>
            <a:off x="1974677" y="5380112"/>
            <a:ext cx="1347281" cy="1014252"/>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share the document(s) as Verifiable Credential(s),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share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5" name="Rectangle 24"/>
          <p:cNvSpPr/>
          <p:nvPr/>
        </p:nvSpPr>
        <p:spPr>
          <a:xfrm>
            <a:off x="3344704" y="4155971"/>
            <a:ext cx="898338" cy="1145955"/>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share my &lt;verifiable-credentials&gt; with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6" name="Rectangle 25"/>
          <p:cNvSpPr/>
          <p:nvPr/>
        </p:nvSpPr>
        <p:spPr>
          <a:xfrm>
            <a:off x="4498771" y="4139543"/>
            <a:ext cx="878774" cy="1145955"/>
          </a:xfrm>
          <a:prstGeom prst="rect">
            <a:avLst/>
          </a:prstGeom>
        </p:spPr>
        <p:txBody>
          <a:bodyPr wrap="square">
            <a:spAutoFit/>
          </a:bodyPr>
          <a:lstStyle/>
          <a:p>
            <a:pPr>
              <a:lnSpc>
                <a:spcPct val="107000"/>
              </a:lnSpc>
              <a:spcAft>
                <a:spcPts val="800"/>
              </a:spcAft>
            </a:pPr>
            <a:r>
              <a:rPr lang="en-US" sz="800" dirty="0">
                <a:effectLst/>
                <a:latin typeface="EC Square Sans Pro" panose="020B0506040000020004"/>
                <a:ea typeface="Calibri" panose="020F0502020204030204" pitchFamily="34" charset="0"/>
                <a:cs typeface="Times New Roman" panose="02020603050405020304" pitchFamily="18" charset="0"/>
              </a:rPr>
              <a:t>To share my VCs with the </a:t>
            </a:r>
            <a:r>
              <a:rPr lang="en-US" sz="800" dirty="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dirty="0">
                <a:effectLst/>
                <a:latin typeface="EC Square Sans Pro" panose="020B0506040000020004"/>
                <a:ea typeface="Calibri" panose="020F0502020204030204" pitchFamily="34" charset="0"/>
                <a:cs typeface="Times New Roman" panose="02020603050405020304" pitchFamily="18" charset="0"/>
              </a:rPr>
              <a:t>, as a </a:t>
            </a:r>
            <a:r>
              <a:rPr lang="en-US" sz="800" dirty="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dirty="0">
                <a:effectLst/>
                <a:latin typeface="EC Square Sans Pro" panose="020B0506040000020004"/>
                <a:ea typeface="Calibri" panose="020F0502020204030204" pitchFamily="34" charset="0"/>
                <a:cs typeface="Times New Roman" panose="02020603050405020304" pitchFamily="18" charset="0"/>
              </a:rPr>
              <a:t>, I select the VCs I want to share and I </a:t>
            </a:r>
            <a:r>
              <a:rPr lang="en-US" sz="800" dirty="0" err="1">
                <a:effectLst/>
                <a:latin typeface="EC Square Sans Pro" panose="020B0506040000020004"/>
                <a:ea typeface="Calibri" panose="020F0502020204030204" pitchFamily="34" charset="0"/>
                <a:cs typeface="Times New Roman" panose="02020603050405020304" pitchFamily="18" charset="0"/>
              </a:rPr>
              <a:t>authorise</a:t>
            </a:r>
            <a:r>
              <a:rPr lang="en-US" sz="800" dirty="0">
                <a:effectLst/>
                <a:latin typeface="EC Square Sans Pro" panose="020B0506040000020004"/>
                <a:ea typeface="Calibri" panose="020F0502020204030204" pitchFamily="34" charset="0"/>
                <a:cs typeface="Times New Roman" panose="02020603050405020304" pitchFamily="18" charset="0"/>
              </a:rPr>
              <a:t> the sharing. </a:t>
            </a:r>
            <a:endParaRPr lang="nl-BE" sz="800" dirty="0">
              <a:effectLst/>
              <a:latin typeface="EC Square Sans Pro" panose="020B0506040000020004"/>
              <a:ea typeface="Calibri" panose="020F0502020204030204" pitchFamily="34" charset="0"/>
              <a:cs typeface="Times New Roman" panose="02020603050405020304" pitchFamily="18" charset="0"/>
            </a:endParaRPr>
          </a:p>
        </p:txBody>
      </p:sp>
      <p:sp>
        <p:nvSpPr>
          <p:cNvPr id="27" name="Rectangle 26"/>
          <p:cNvSpPr/>
          <p:nvPr/>
        </p:nvSpPr>
        <p:spPr>
          <a:xfrm>
            <a:off x="6716905" y="4456643"/>
            <a:ext cx="939494" cy="1277657"/>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continue with the process,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 </a:t>
            </a:r>
            <a:r>
              <a:rPr lang="en-US" sz="800">
                <a:effectLst/>
                <a:latin typeface="EC Square Sans Pro" panose="020B0506040000020004"/>
                <a:ea typeface="Calibri" panose="020F0502020204030204" pitchFamily="34" charset="0"/>
                <a:cs typeface="Times New Roman" panose="02020603050405020304" pitchFamily="18" charset="0"/>
              </a:rPr>
              <a:t>website where I’m invited to claim my student discount card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8" name="Rectangle 27"/>
          <p:cNvSpPr/>
          <p:nvPr/>
        </p:nvSpPr>
        <p:spPr>
          <a:xfrm>
            <a:off x="5584911" y="5285497"/>
            <a:ext cx="1104385" cy="1277657"/>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enrolment process (NO SCREEN)</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6F3390E6-E5EF-059D-2E6C-D7B15D86CFD8}"/>
              </a:ext>
            </a:extLst>
          </p:cNvPr>
          <p:cNvSpPr/>
          <p:nvPr/>
        </p:nvSpPr>
        <p:spPr>
          <a:xfrm>
            <a:off x="5585325" y="4139542"/>
            <a:ext cx="902605" cy="1145955"/>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is notified by the wallet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successfully shared.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ADD08663-5474-726D-A290-F3FD460340FB}"/>
              </a:ext>
            </a:extLst>
          </p:cNvPr>
          <p:cNvSpPr/>
          <p:nvPr/>
        </p:nvSpPr>
        <p:spPr>
          <a:xfrm>
            <a:off x="7920019" y="4139541"/>
            <a:ext cx="792235" cy="1145955"/>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claim the VC with my wallet, as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digital wallet that I unlock</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98F24D5C-ED2D-9860-BE3D-F9C0720CEBD8}"/>
              </a:ext>
            </a:extLst>
          </p:cNvPr>
          <p:cNvSpPr/>
          <p:nvPr/>
        </p:nvSpPr>
        <p:spPr>
          <a:xfrm>
            <a:off x="8968051" y="4139541"/>
            <a:ext cx="910863" cy="1409360"/>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claim my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am notified that my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issued and I confirm/deny claiming the VC.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603476FE-21D3-60D3-E47D-A37262CF90F8}"/>
              </a:ext>
            </a:extLst>
          </p:cNvPr>
          <p:cNvSpPr/>
          <p:nvPr/>
        </p:nvSpPr>
        <p:spPr>
          <a:xfrm>
            <a:off x="10093014" y="4383262"/>
            <a:ext cx="1097552" cy="1541063"/>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continue with my actions,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the website of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and I receive confirmation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successfully issued and claimed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cxnSp>
        <p:nvCxnSpPr>
          <p:cNvPr id="33" name="Straight Connector 32"/>
          <p:cNvCxnSpPr/>
          <p:nvPr/>
        </p:nvCxnSpPr>
        <p:spPr>
          <a:xfrm>
            <a:off x="6716905" y="2041824"/>
            <a:ext cx="90538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6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4419600" cy="356432"/>
          </a:xfrm>
        </p:spPr>
        <p:txBody>
          <a:bodyPr>
            <a:normAutofit fontScale="90000"/>
          </a:bodyPr>
          <a:lstStyle/>
          <a:p>
            <a:pPr>
              <a:lnSpc>
                <a:spcPct val="107000"/>
              </a:lnSpc>
              <a:spcAft>
                <a:spcPts val="800"/>
              </a:spcAft>
            </a:pPr>
            <a:r>
              <a:rPr lang="en-US" b="0">
                <a:solidFill>
                  <a:schemeClr val="bg1"/>
                </a:solidFill>
                <a:ea typeface="Calibri" panose="020F0502020204030204" pitchFamily="34" charset="0"/>
                <a:cs typeface="Arial" panose="020B0604020202020204" pitchFamily="34" charset="0"/>
              </a:rPr>
              <a:t>After some working experience, you decide to go back to Belgium. You wish to challenge yourself and you want to expand your expertise and knowledge. You decide to </a:t>
            </a:r>
            <a:r>
              <a:rPr lang="en-US" u="sng">
                <a:solidFill>
                  <a:schemeClr val="bg1"/>
                </a:solidFill>
                <a:ea typeface="Calibri" panose="020F0502020204030204" pitchFamily="34" charset="0"/>
                <a:cs typeface="Arial" panose="020B0604020202020204" pitchFamily="34" charset="0"/>
              </a:rPr>
              <a:t>apply for a PhD</a:t>
            </a:r>
            <a:r>
              <a:rPr lang="en-US" b="0">
                <a:solidFill>
                  <a:schemeClr val="bg1"/>
                </a:solidFill>
                <a:ea typeface="Calibri" panose="020F0502020204030204" pitchFamily="34" charset="0"/>
                <a:cs typeface="Arial" panose="020B0604020202020204" pitchFamily="34" charset="0"/>
              </a:rPr>
              <a:t>.</a:t>
            </a:r>
          </a:p>
        </p:txBody>
      </p:sp>
      <p:sp>
        <p:nvSpPr>
          <p:cNvPr id="5" name="Text Placeholder 4"/>
          <p:cNvSpPr>
            <a:spLocks noGrp="1"/>
          </p:cNvSpPr>
          <p:nvPr>
            <p:ph type="body" sz="quarter" idx="15"/>
          </p:nvPr>
        </p:nvSpPr>
        <p:spPr/>
        <p:txBody>
          <a:bodyPr/>
          <a:lstStyle/>
          <a:p>
            <a:endParaRPr lang="en-IE"/>
          </a:p>
        </p:txBody>
      </p:sp>
      <p:sp>
        <p:nvSpPr>
          <p:cNvPr id="8"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9" name="TextBox 8"/>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pic>
        <p:nvPicPr>
          <p:cNvPr id="10" name="Picture 9"/>
          <p:cNvPicPr>
            <a:picLocks noChangeAspect="1"/>
          </p:cNvPicPr>
          <p:nvPr/>
        </p:nvPicPr>
        <p:blipFill rotWithShape="1">
          <a:blip r:embed="rId3"/>
          <a:srcRect l="47582" t="33986" r="45081" b="53115"/>
          <a:stretch/>
        </p:blipFill>
        <p:spPr>
          <a:xfrm>
            <a:off x="8837967" y="4944998"/>
            <a:ext cx="1310562" cy="1296000"/>
          </a:xfrm>
          <a:prstGeom prst="rect">
            <a:avLst/>
          </a:prstGeom>
        </p:spPr>
      </p:pic>
    </p:spTree>
    <p:extLst>
      <p:ext uri="{BB962C8B-B14F-4D97-AF65-F5344CB8AC3E}">
        <p14:creationId xmlns:p14="http://schemas.microsoft.com/office/powerpoint/2010/main" val="109040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Story 07 - Apply for a PhD</a:t>
            </a:r>
          </a:p>
        </p:txBody>
      </p:sp>
      <p:sp>
        <p:nvSpPr>
          <p:cNvPr id="6" name="Text Placeholder 5"/>
          <p:cNvSpPr>
            <a:spLocks noGrp="1"/>
          </p:cNvSpPr>
          <p:nvPr>
            <p:ph type="body" sz="quarter" idx="38"/>
          </p:nvPr>
        </p:nvSpPr>
        <p:spPr/>
        <p:txBody>
          <a:bodyPr>
            <a:normAutofit/>
          </a:bodyPr>
          <a:lstStyle/>
          <a:p>
            <a:r>
              <a:rPr lang="en-IE"/>
              <a:t>Presentation &amp; verification of VC</a:t>
            </a:r>
          </a:p>
        </p:txBody>
      </p:sp>
      <p:sp>
        <p:nvSpPr>
          <p:cNvPr id="5" name="Text Placeholder 4"/>
          <p:cNvSpPr>
            <a:spLocks noGrp="1"/>
          </p:cNvSpPr>
          <p:nvPr>
            <p:ph type="body" sz="quarter" idx="15"/>
          </p:nvPr>
        </p:nvSpPr>
        <p:spPr/>
        <p:txBody>
          <a:bodyPr/>
          <a:lstStyle/>
          <a:p>
            <a:endParaRPr lang="en-IE"/>
          </a:p>
        </p:txBody>
      </p:sp>
      <p:sp>
        <p:nvSpPr>
          <p:cNvPr id="15" name="Rectangle 14">
            <a:extLst>
              <a:ext uri="{FF2B5EF4-FFF2-40B4-BE49-F238E27FC236}">
                <a16:creationId xmlns:a16="http://schemas.microsoft.com/office/drawing/2014/main" id="{4FFD835D-FCFD-BECA-D494-1DFD9B0A9451}"/>
              </a:ext>
            </a:extLst>
          </p:cNvPr>
          <p:cNvSpPr/>
          <p:nvPr/>
        </p:nvSpPr>
        <p:spPr>
          <a:xfrm>
            <a:off x="942038" y="4607957"/>
            <a:ext cx="1953561" cy="48744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apply to a given study,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visit the university website and find the application process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6EF6A039-B97D-9D5F-CB1A-D8FBAB5EB3A3}"/>
              </a:ext>
            </a:extLst>
          </p:cNvPr>
          <p:cNvSpPr/>
          <p:nvPr/>
        </p:nvSpPr>
        <p:spPr>
          <a:xfrm>
            <a:off x="3421526" y="4607957"/>
            <a:ext cx="1313935" cy="1014252"/>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I start the application process by filling-in the input form. In this input form, I’m invited to upload and share specific document(s) e.g. My Diplomas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EEE8E6B-BA8E-A6CB-82BB-FC034AFFEEAB}"/>
              </a:ext>
            </a:extLst>
          </p:cNvPr>
          <p:cNvSpPr/>
          <p:nvPr/>
        </p:nvSpPr>
        <p:spPr>
          <a:xfrm>
            <a:off x="3417190" y="5695339"/>
            <a:ext cx="1318272" cy="1014252"/>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upload / share the document in a given format,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share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07003B87-7FE3-B838-F39F-3D280BD78C57}"/>
              </a:ext>
            </a:extLst>
          </p:cNvPr>
          <p:cNvSpPr/>
          <p:nvPr/>
        </p:nvSpPr>
        <p:spPr>
          <a:xfrm>
            <a:off x="4896864" y="4474607"/>
            <a:ext cx="1080000" cy="745076"/>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share my VCs with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91675DE8-BDC0-B009-7C14-AD1020290E88}"/>
              </a:ext>
            </a:extLst>
          </p:cNvPr>
          <p:cNvSpPr/>
          <p:nvPr/>
        </p:nvSpPr>
        <p:spPr>
          <a:xfrm>
            <a:off x="6215139" y="4474607"/>
            <a:ext cx="1080000" cy="100848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send my VCs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a:t>
            </a:r>
            <a:r>
              <a:rPr lang="en-US" sz="800">
                <a:effectLst/>
                <a:latin typeface="EC Square Sans Pro" panose="020B0506040000020004"/>
                <a:ea typeface="Calibri" panose="020F0502020204030204" pitchFamily="34" charset="0"/>
                <a:cs typeface="Times New Roman" panose="02020603050405020304" pitchFamily="18" charset="0"/>
              </a:rPr>
              <a:t>&gt;,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the VCs I want to share and I authorize the sharing.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AC6604AF-C310-11A0-74FC-567018FED43A}"/>
              </a:ext>
            </a:extLst>
          </p:cNvPr>
          <p:cNvSpPr/>
          <p:nvPr/>
        </p:nvSpPr>
        <p:spPr>
          <a:xfrm>
            <a:off x="7456541" y="4479814"/>
            <a:ext cx="1080000" cy="2160000"/>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is notified by the wallet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shared successfully.</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9FFFA28-5ED5-15A0-A509-D7B3299A1172}"/>
              </a:ext>
            </a:extLst>
          </p:cNvPr>
          <p:cNvSpPr/>
          <p:nvPr/>
        </p:nvSpPr>
        <p:spPr>
          <a:xfrm>
            <a:off x="8851689" y="4607957"/>
            <a:ext cx="1080000" cy="1535292"/>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submit the application form, as a student, I’m redirected to the </a:t>
            </a:r>
            <a:r>
              <a:rPr lang="en-US" sz="800" err="1">
                <a:effectLst/>
                <a:latin typeface="EC Square Sans Pro" panose="020B0506040000020004"/>
                <a:ea typeface="Calibri" panose="020F0502020204030204" pitchFamily="34" charset="0"/>
                <a:cs typeface="Times New Roman" panose="02020603050405020304" pitchFamily="18" charset="0"/>
              </a:rPr>
              <a:t>organisation</a:t>
            </a:r>
            <a:r>
              <a:rPr lang="en-US" sz="800">
                <a:effectLst/>
                <a:latin typeface="EC Square Sans Pro" panose="020B0506040000020004"/>
                <a:ea typeface="Calibri" panose="020F0502020204030204" pitchFamily="34" charset="0"/>
                <a:cs typeface="Times New Roman" panose="02020603050405020304" pitchFamily="18" charset="0"/>
              </a:rPr>
              <a:t> website and I’m invited to </a:t>
            </a:r>
            <a:r>
              <a:rPr lang="en-US" sz="800" err="1">
                <a:effectLst/>
                <a:latin typeface="EC Square Sans Pro" panose="020B0506040000020004"/>
                <a:ea typeface="Calibri" panose="020F0502020204030204" pitchFamily="34" charset="0"/>
                <a:cs typeface="Times New Roman" panose="02020603050405020304" pitchFamily="18" charset="0"/>
              </a:rPr>
              <a:t>finalise</a:t>
            </a:r>
            <a:r>
              <a:rPr lang="en-US" sz="800">
                <a:effectLst/>
                <a:latin typeface="EC Square Sans Pro" panose="020B0506040000020004"/>
                <a:ea typeface="Calibri" panose="020F0502020204030204" pitchFamily="34" charset="0"/>
                <a:cs typeface="Times New Roman" panose="02020603050405020304" pitchFamily="18" charset="0"/>
              </a:rPr>
              <a:t> my application process and submit it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CFE576D-FBDA-D5CF-7A1F-027061B26B8B}"/>
              </a:ext>
            </a:extLst>
          </p:cNvPr>
          <p:cNvSpPr/>
          <p:nvPr/>
        </p:nvSpPr>
        <p:spPr>
          <a:xfrm>
            <a:off x="6215139" y="5695339"/>
            <a:ext cx="2328786" cy="619144"/>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enrolment process (NO SCREEN)</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5F2C554-1DBC-4520-C44A-984099C7C571}"/>
              </a:ext>
            </a:extLst>
          </p:cNvPr>
          <p:cNvSpPr/>
          <p:nvPr/>
        </p:nvSpPr>
        <p:spPr>
          <a:xfrm>
            <a:off x="10169961" y="4607957"/>
            <a:ext cx="1080000" cy="100848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After clicking on ‘submit’,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notified that my application has been successfully submitted.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pic>
        <p:nvPicPr>
          <p:cNvPr id="7" name="Picture 6" descr="A group of people posing for a photo in front of a building&#10;&#10;Description automatically generated with medium confidence">
            <a:extLst>
              <a:ext uri="{FF2B5EF4-FFF2-40B4-BE49-F238E27FC236}">
                <a16:creationId xmlns:a16="http://schemas.microsoft.com/office/drawing/2014/main" id="{573BDAE5-B904-6AFA-98F1-604C407D5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075" y="2375958"/>
            <a:ext cx="969080" cy="2098380"/>
          </a:xfrm>
          <a:prstGeom prst="roundRect">
            <a:avLst>
              <a:gd name="adj" fmla="val 10317"/>
            </a:avLst>
          </a:prstGeom>
          <a:ln w="3810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1268F4BB-C5A8-E8A0-8A5C-76AFC971D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079"/>
          <a:stretch/>
        </p:blipFill>
        <p:spPr>
          <a:xfrm>
            <a:off x="3528110" y="2375958"/>
            <a:ext cx="969080" cy="2092799"/>
          </a:xfrm>
          <a:prstGeom prst="roundRect">
            <a:avLst>
              <a:gd name="adj" fmla="val 10317"/>
            </a:avLst>
          </a:prstGeom>
          <a:ln w="38100">
            <a:solidFill>
              <a:schemeClr val="tx1"/>
            </a:solidFill>
          </a:ln>
        </p:spPr>
      </p:pic>
      <p:pic>
        <p:nvPicPr>
          <p:cNvPr id="9" name="Picture 8" descr="Icon&#10;&#10;Description automatically generated with low confidence">
            <a:extLst>
              <a:ext uri="{FF2B5EF4-FFF2-40B4-BE49-F238E27FC236}">
                <a16:creationId xmlns:a16="http://schemas.microsoft.com/office/drawing/2014/main" id="{94550A09-83D6-E789-EEF9-0E2F6CF6C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131" y="2041775"/>
            <a:ext cx="969080" cy="2098380"/>
          </a:xfrm>
          <a:prstGeom prst="roundRect">
            <a:avLst>
              <a:gd name="adj" fmla="val 10317"/>
            </a:avLst>
          </a:prstGeom>
          <a:ln w="38100">
            <a:solidFill>
              <a:schemeClr val="tx1"/>
            </a:solidFill>
          </a:ln>
        </p:spPr>
      </p:pic>
      <p:pic>
        <p:nvPicPr>
          <p:cNvPr id="10" name="Picture 9" descr="Graphical user interface, application&#10;&#10;Description automatically generated">
            <a:extLst>
              <a:ext uri="{FF2B5EF4-FFF2-40B4-BE49-F238E27FC236}">
                <a16:creationId xmlns:a16="http://schemas.microsoft.com/office/drawing/2014/main" id="{3F1F6D65-9AA1-3DC6-EAB5-A0E57A5D8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8519" y="2082328"/>
            <a:ext cx="969080" cy="2098380"/>
          </a:xfrm>
          <a:prstGeom prst="roundRect">
            <a:avLst>
              <a:gd name="adj" fmla="val 10317"/>
            </a:avLst>
          </a:prstGeom>
          <a:ln w="38100">
            <a:solidFill>
              <a:schemeClr val="tx1"/>
            </a:solidFill>
          </a:ln>
        </p:spPr>
      </p:pic>
      <p:pic>
        <p:nvPicPr>
          <p:cNvPr id="11" name="Picture 10" descr="Graphical user interface, application, Teams&#10;&#10;Description automatically generated">
            <a:extLst>
              <a:ext uri="{FF2B5EF4-FFF2-40B4-BE49-F238E27FC236}">
                <a16:creationId xmlns:a16="http://schemas.microsoft.com/office/drawing/2014/main" id="{B8835686-40E9-5089-3DBB-2CCB3BF0E8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189" y="2042664"/>
            <a:ext cx="969080" cy="2098380"/>
          </a:xfrm>
          <a:prstGeom prst="roundRect">
            <a:avLst>
              <a:gd name="adj" fmla="val 10317"/>
            </a:avLst>
          </a:prstGeom>
          <a:ln w="38100">
            <a:solidFill>
              <a:schemeClr val="tx1"/>
            </a:solidFill>
          </a:ln>
        </p:spPr>
      </p:pic>
      <p:pic>
        <p:nvPicPr>
          <p:cNvPr id="12" name="Picture 11" descr="Graphical user interface, application&#10;&#10;Description automatically generated">
            <a:extLst>
              <a:ext uri="{FF2B5EF4-FFF2-40B4-BE49-F238E27FC236}">
                <a16:creationId xmlns:a16="http://schemas.microsoft.com/office/drawing/2014/main" id="{E633E378-BCE5-7EB7-AF9F-061E565B63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0684" y="2030985"/>
            <a:ext cx="969080" cy="2092799"/>
          </a:xfrm>
          <a:prstGeom prst="roundRect">
            <a:avLst>
              <a:gd name="adj" fmla="val 10317"/>
            </a:avLst>
          </a:prstGeom>
          <a:ln w="38100">
            <a:solidFill>
              <a:schemeClr val="tx1"/>
            </a:solidFill>
          </a:ln>
        </p:spPr>
      </p:pic>
      <p:pic>
        <p:nvPicPr>
          <p:cNvPr id="13" name="Picture 12" descr="Graphical user interface, application&#10;&#10;Description automatically generated">
            <a:extLst>
              <a:ext uri="{FF2B5EF4-FFF2-40B4-BE49-F238E27FC236}">
                <a16:creationId xmlns:a16="http://schemas.microsoft.com/office/drawing/2014/main" id="{8C3B1840-EC6A-F89E-B000-788738DBC6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8445"/>
          <a:stretch/>
        </p:blipFill>
        <p:spPr>
          <a:xfrm>
            <a:off x="8830433" y="2375958"/>
            <a:ext cx="969080" cy="2092799"/>
          </a:xfrm>
          <a:prstGeom prst="roundRect">
            <a:avLst>
              <a:gd name="adj" fmla="val 10317"/>
            </a:avLst>
          </a:prstGeom>
          <a:ln w="38100">
            <a:solidFill>
              <a:schemeClr val="tx1"/>
            </a:solidFill>
          </a:ln>
        </p:spPr>
      </p:pic>
      <p:pic>
        <p:nvPicPr>
          <p:cNvPr id="14" name="Picture 13" descr="Graphical user interface, application&#10;&#10;Description automatically generated">
            <a:extLst>
              <a:ext uri="{FF2B5EF4-FFF2-40B4-BE49-F238E27FC236}">
                <a16:creationId xmlns:a16="http://schemas.microsoft.com/office/drawing/2014/main" id="{4AFC1E34-D446-2A17-7B70-18E142ADB0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07" y="2375958"/>
            <a:ext cx="969080" cy="2098380"/>
          </a:xfrm>
          <a:prstGeom prst="roundRect">
            <a:avLst>
              <a:gd name="adj" fmla="val 10317"/>
            </a:avLst>
          </a:prstGeom>
          <a:ln w="38100">
            <a:solidFill>
              <a:schemeClr val="tx1"/>
            </a:solidFill>
          </a:ln>
        </p:spPr>
      </p:pic>
      <p:pic>
        <p:nvPicPr>
          <p:cNvPr id="24" name="Picture 23">
            <a:extLst>
              <a:ext uri="{FF2B5EF4-FFF2-40B4-BE49-F238E27FC236}">
                <a16:creationId xmlns:a16="http://schemas.microsoft.com/office/drawing/2014/main" id="{E01CB200-9F70-D911-35ED-7ACF9C771135}"/>
              </a:ext>
            </a:extLst>
          </p:cNvPr>
          <p:cNvPicPr>
            <a:picLocks noChangeAspect="1"/>
          </p:cNvPicPr>
          <p:nvPr/>
        </p:nvPicPr>
        <p:blipFill>
          <a:blip r:embed="rId10"/>
          <a:stretch>
            <a:fillRect/>
          </a:stretch>
        </p:blipFill>
        <p:spPr>
          <a:xfrm>
            <a:off x="2258976" y="2375958"/>
            <a:ext cx="969080" cy="2098380"/>
          </a:xfrm>
          <a:prstGeom prst="roundRect">
            <a:avLst>
              <a:gd name="adj" fmla="val 10317"/>
            </a:avLst>
          </a:prstGeom>
          <a:ln w="38100">
            <a:solidFill>
              <a:schemeClr val="tx1"/>
            </a:solidFill>
          </a:ln>
        </p:spPr>
      </p:pic>
      <p:cxnSp>
        <p:nvCxnSpPr>
          <p:cNvPr id="25" name="Straight Connector 24"/>
          <p:cNvCxnSpPr/>
          <p:nvPr/>
        </p:nvCxnSpPr>
        <p:spPr>
          <a:xfrm>
            <a:off x="495300" y="2051419"/>
            <a:ext cx="40391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830433" y="2049635"/>
            <a:ext cx="299717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91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4419600" cy="356432"/>
          </a:xfrm>
        </p:spPr>
        <p:txBody>
          <a:bodyPr>
            <a:normAutofit fontScale="90000"/>
          </a:bodyPr>
          <a:lstStyle/>
          <a:p>
            <a:pPr>
              <a:lnSpc>
                <a:spcPct val="107000"/>
              </a:lnSpc>
              <a:spcAft>
                <a:spcPts val="800"/>
              </a:spcAft>
            </a:pPr>
            <a:r>
              <a:rPr lang="en-US" b="0" dirty="0">
                <a:solidFill>
                  <a:schemeClr val="bg1"/>
                </a:solidFill>
                <a:ea typeface="Calibri" panose="020F0502020204030204" pitchFamily="34" charset="0"/>
                <a:cs typeface="Arial" panose="020B0604020202020204" pitchFamily="34" charset="0"/>
              </a:rPr>
              <a:t>A few months into your PhD programme, you hear about a course at a foreign university that you think could be extremely valuable for your PhD research. You find out it's possible to </a:t>
            </a:r>
            <a:r>
              <a:rPr lang="en-US" u="sng" dirty="0">
                <a:solidFill>
                  <a:schemeClr val="bg1"/>
                </a:solidFill>
                <a:ea typeface="Calibri" panose="020F0502020204030204" pitchFamily="34" charset="0"/>
                <a:cs typeface="Arial" panose="020B0604020202020204" pitchFamily="34" charset="0"/>
              </a:rPr>
              <a:t>apply and go abroad for the course</a:t>
            </a:r>
            <a:r>
              <a:rPr lang="en-US" b="0" dirty="0">
                <a:solidFill>
                  <a:schemeClr val="bg1"/>
                </a:solidFill>
                <a:ea typeface="Calibri" panose="020F0502020204030204" pitchFamily="34" charset="0"/>
                <a:cs typeface="Arial" panose="020B0604020202020204" pitchFamily="34" charset="0"/>
              </a:rPr>
              <a:t>.</a:t>
            </a:r>
          </a:p>
        </p:txBody>
      </p:sp>
      <p:sp>
        <p:nvSpPr>
          <p:cNvPr id="5" name="Text Placeholder 4"/>
          <p:cNvSpPr>
            <a:spLocks noGrp="1"/>
          </p:cNvSpPr>
          <p:nvPr>
            <p:ph type="body" sz="quarter" idx="15"/>
          </p:nvPr>
        </p:nvSpPr>
        <p:spPr/>
        <p:txBody>
          <a:bodyPr/>
          <a:lstStyle/>
          <a:p>
            <a:endParaRPr lang="en-IE"/>
          </a:p>
        </p:txBody>
      </p:sp>
      <p:sp>
        <p:nvSpPr>
          <p:cNvPr id="7"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8" name="TextBox 7"/>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pic>
        <p:nvPicPr>
          <p:cNvPr id="2" name="Picture 1"/>
          <p:cNvPicPr>
            <a:picLocks noChangeAspect="1"/>
          </p:cNvPicPr>
          <p:nvPr/>
        </p:nvPicPr>
        <p:blipFill rotWithShape="1">
          <a:blip r:embed="rId3"/>
          <a:srcRect l="47582" t="45869" r="45081" b="41522"/>
          <a:stretch/>
        </p:blipFill>
        <p:spPr>
          <a:xfrm>
            <a:off x="8822901" y="4944998"/>
            <a:ext cx="1340694" cy="1296000"/>
          </a:xfrm>
          <a:prstGeom prst="rect">
            <a:avLst/>
          </a:prstGeom>
        </p:spPr>
      </p:pic>
    </p:spTree>
    <p:extLst>
      <p:ext uri="{BB962C8B-B14F-4D97-AF65-F5344CB8AC3E}">
        <p14:creationId xmlns:p14="http://schemas.microsoft.com/office/powerpoint/2010/main" val="231792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Story 08 - Apply for a short course / training</a:t>
            </a:r>
          </a:p>
        </p:txBody>
      </p:sp>
      <p:sp>
        <p:nvSpPr>
          <p:cNvPr id="6" name="Text Placeholder 5"/>
          <p:cNvSpPr>
            <a:spLocks noGrp="1"/>
          </p:cNvSpPr>
          <p:nvPr>
            <p:ph type="body" sz="quarter" idx="38"/>
          </p:nvPr>
        </p:nvSpPr>
        <p:spPr/>
        <p:txBody>
          <a:bodyPr>
            <a:normAutofit/>
          </a:bodyPr>
          <a:lstStyle/>
          <a:p>
            <a:r>
              <a:rPr lang="en-IE"/>
              <a:t>Presentation &amp; verification of VC</a:t>
            </a:r>
          </a:p>
        </p:txBody>
      </p:sp>
      <p:sp>
        <p:nvSpPr>
          <p:cNvPr id="5" name="Text Placeholder 4"/>
          <p:cNvSpPr>
            <a:spLocks noGrp="1"/>
          </p:cNvSpPr>
          <p:nvPr>
            <p:ph type="body" sz="quarter" idx="15"/>
          </p:nvPr>
        </p:nvSpPr>
        <p:spPr/>
        <p:txBody>
          <a:bodyPr/>
          <a:lstStyle/>
          <a:p>
            <a:endParaRPr lang="en-IE"/>
          </a:p>
        </p:txBody>
      </p:sp>
      <p:grpSp>
        <p:nvGrpSpPr>
          <p:cNvPr id="2" name="Group 1"/>
          <p:cNvGrpSpPr/>
          <p:nvPr/>
        </p:nvGrpSpPr>
        <p:grpSpPr>
          <a:xfrm>
            <a:off x="981075" y="2004774"/>
            <a:ext cx="10097112" cy="4275872"/>
            <a:chOff x="838200" y="1528604"/>
            <a:chExt cx="11314680" cy="4791478"/>
          </a:xfrm>
        </p:grpSpPr>
        <p:sp>
          <p:nvSpPr>
            <p:cNvPr id="8" name="Rectangle 7">
              <a:extLst>
                <a:ext uri="{FF2B5EF4-FFF2-40B4-BE49-F238E27FC236}">
                  <a16:creationId xmlns:a16="http://schemas.microsoft.com/office/drawing/2014/main" id="{606569A6-5103-52F1-ACBD-67E725A26F37}"/>
                </a:ext>
              </a:extLst>
            </p:cNvPr>
            <p:cNvSpPr/>
            <p:nvPr/>
          </p:nvSpPr>
          <p:spPr>
            <a:xfrm>
              <a:off x="838200" y="4493270"/>
              <a:ext cx="1080000" cy="876778"/>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apply to a given course/training,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visit the university website and find the application process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AFEA6E0-F8EE-85A4-3CB5-AED3547D1D70}"/>
                </a:ext>
              </a:extLst>
            </p:cNvPr>
            <p:cNvSpPr/>
            <p:nvPr/>
          </p:nvSpPr>
          <p:spPr>
            <a:xfrm>
              <a:off x="2246831" y="4493270"/>
              <a:ext cx="1080000" cy="1579308"/>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I start the application process by filling-in the input form. In this input form, I’m invited to upload and share specific document(s) e.g. Student ID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17C3C295-A2B1-2D15-6F63-8E3D1BF91F3E}"/>
                </a:ext>
              </a:extLst>
            </p:cNvPr>
            <p:cNvSpPr/>
            <p:nvPr/>
          </p:nvSpPr>
          <p:spPr>
            <a:xfrm>
              <a:off x="3665019" y="4493270"/>
              <a:ext cx="1080000" cy="1140184"/>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upload / share the document in a given format,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share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D5FEA70-136A-0356-1D7C-60FA336A49E9}"/>
                </a:ext>
              </a:extLst>
            </p:cNvPr>
            <p:cNvSpPr/>
            <p:nvPr/>
          </p:nvSpPr>
          <p:spPr>
            <a:xfrm>
              <a:off x="5265928" y="4126890"/>
              <a:ext cx="1080000" cy="745076"/>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share my VCs with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339590E-A53A-52D0-5299-D1235501CA88}"/>
                </a:ext>
              </a:extLst>
            </p:cNvPr>
            <p:cNvSpPr/>
            <p:nvPr/>
          </p:nvSpPr>
          <p:spPr>
            <a:xfrm>
              <a:off x="6724875" y="4160079"/>
              <a:ext cx="1080000" cy="100848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send my VCs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a:t>
              </a:r>
              <a:r>
                <a:rPr lang="en-US" sz="800">
                  <a:effectLst/>
                  <a:latin typeface="EC Square Sans Pro" panose="020B0506040000020004"/>
                  <a:ea typeface="Calibri" panose="020F0502020204030204" pitchFamily="34" charset="0"/>
                  <a:cs typeface="Times New Roman" panose="02020603050405020304" pitchFamily="18" charset="0"/>
                </a:rPr>
                <a:t>&gt;,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the VCs I want to share and I authorize the sharing.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2D4C0006-4A97-9F2F-FAB3-2E92B20D1FD6}"/>
                </a:ext>
              </a:extLst>
            </p:cNvPr>
            <p:cNvSpPr/>
            <p:nvPr/>
          </p:nvSpPr>
          <p:spPr>
            <a:xfrm>
              <a:off x="8202550" y="4160079"/>
              <a:ext cx="1080000" cy="2160003"/>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is notified by the wallet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shared successfully.</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A51364A-D6C9-B8D5-F554-42663B6166DD}"/>
                </a:ext>
              </a:extLst>
            </p:cNvPr>
            <p:cNvSpPr/>
            <p:nvPr/>
          </p:nvSpPr>
          <p:spPr>
            <a:xfrm>
              <a:off x="9665105" y="4538732"/>
              <a:ext cx="1267520" cy="1579309"/>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submit the application form, as a student, I’m redirected to the </a:t>
              </a:r>
              <a:r>
                <a:rPr lang="en-US" sz="800" err="1">
                  <a:effectLst/>
                  <a:latin typeface="EC Square Sans Pro" panose="020B0506040000020004"/>
                  <a:ea typeface="Calibri" panose="020F0502020204030204" pitchFamily="34" charset="0"/>
                  <a:cs typeface="Times New Roman" panose="02020603050405020304" pitchFamily="18" charset="0"/>
                </a:rPr>
                <a:t>organisation</a:t>
              </a:r>
              <a:r>
                <a:rPr lang="en-US" sz="800">
                  <a:effectLst/>
                  <a:latin typeface="EC Square Sans Pro" panose="020B0506040000020004"/>
                  <a:ea typeface="Calibri" panose="020F0502020204030204" pitchFamily="34" charset="0"/>
                  <a:cs typeface="Times New Roman" panose="02020603050405020304" pitchFamily="18" charset="0"/>
                </a:rPr>
                <a:t> website and I’m invited to </a:t>
              </a:r>
              <a:r>
                <a:rPr lang="en-US" sz="800" err="1">
                  <a:effectLst/>
                  <a:latin typeface="EC Square Sans Pro" panose="020B0506040000020004"/>
                  <a:ea typeface="Calibri" panose="020F0502020204030204" pitchFamily="34" charset="0"/>
                  <a:cs typeface="Times New Roman" panose="02020603050405020304" pitchFamily="18" charset="0"/>
                </a:rPr>
                <a:t>finalise</a:t>
              </a:r>
              <a:r>
                <a:rPr lang="en-US" sz="800">
                  <a:effectLst/>
                  <a:latin typeface="EC Square Sans Pro" panose="020B0506040000020004"/>
                  <a:ea typeface="Calibri" panose="020F0502020204030204" pitchFamily="34" charset="0"/>
                  <a:cs typeface="Times New Roman" panose="02020603050405020304" pitchFamily="18" charset="0"/>
                </a:rPr>
                <a:t> my application process and submit it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B4A61AC-62FB-F8E8-928A-1517D050E116}"/>
                </a:ext>
              </a:extLst>
            </p:cNvPr>
            <p:cNvSpPr/>
            <p:nvPr/>
          </p:nvSpPr>
          <p:spPr>
            <a:xfrm>
              <a:off x="6724875" y="5512846"/>
              <a:ext cx="2430202" cy="613372"/>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enrolment process (NO SCREEN)</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FFA10FC5-D55B-5EE7-6FE8-27064264F689}"/>
                </a:ext>
              </a:extLst>
            </p:cNvPr>
            <p:cNvSpPr/>
            <p:nvPr/>
          </p:nvSpPr>
          <p:spPr>
            <a:xfrm>
              <a:off x="11072880" y="4525577"/>
              <a:ext cx="1080000" cy="100848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After clicking on ‘submit’,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notified that my application has been successfully submitted.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pic>
          <p:nvPicPr>
            <p:cNvPr id="17" name="Picture 16" descr="A screenshot of a person smiling&#10;&#10;Description automatically generated with low confidence">
              <a:extLst>
                <a:ext uri="{FF2B5EF4-FFF2-40B4-BE49-F238E27FC236}">
                  <a16:creationId xmlns:a16="http://schemas.microsoft.com/office/drawing/2014/main" id="{0A0435CF-2677-F054-718F-B27585195A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70949"/>
              <a:ext cx="1080000" cy="2338560"/>
            </a:xfrm>
            <a:prstGeom prst="roundRect">
              <a:avLst>
                <a:gd name="adj" fmla="val 10317"/>
              </a:avLst>
            </a:prstGeom>
            <a:ln w="38100">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84547066-D8D2-B016-C10F-C13B05BAF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852" y="1970950"/>
              <a:ext cx="1080000" cy="2338560"/>
            </a:xfrm>
            <a:prstGeom prst="roundRect">
              <a:avLst>
                <a:gd name="adj" fmla="val 10317"/>
              </a:avLst>
            </a:prstGeom>
            <a:ln w="38100">
              <a:solidFill>
                <a:schemeClr val="tx1"/>
              </a:solidFill>
            </a:ln>
          </p:spPr>
        </p:pic>
        <p:pic>
          <p:nvPicPr>
            <p:cNvPr id="19" name="Picture 18" descr="Graphical user interface, text, application&#10;&#10;Description automatically generated">
              <a:extLst>
                <a:ext uri="{FF2B5EF4-FFF2-40B4-BE49-F238E27FC236}">
                  <a16:creationId xmlns:a16="http://schemas.microsoft.com/office/drawing/2014/main" id="{FEF1D17E-130E-7251-643F-CCB68F656D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289"/>
            <a:stretch/>
          </p:blipFill>
          <p:spPr>
            <a:xfrm>
              <a:off x="3739613" y="1970950"/>
              <a:ext cx="1080000" cy="2338560"/>
            </a:xfrm>
            <a:prstGeom prst="roundRect">
              <a:avLst>
                <a:gd name="adj" fmla="val 10317"/>
              </a:avLst>
            </a:prstGeom>
            <a:ln w="38100">
              <a:solidFill>
                <a:schemeClr val="tx1"/>
              </a:solidFill>
            </a:ln>
          </p:spPr>
        </p:pic>
        <p:pic>
          <p:nvPicPr>
            <p:cNvPr id="20" name="Picture 19" descr="Icon&#10;&#10;Description automatically generated with low confidence">
              <a:extLst>
                <a:ext uri="{FF2B5EF4-FFF2-40B4-BE49-F238E27FC236}">
                  <a16:creationId xmlns:a16="http://schemas.microsoft.com/office/drawing/2014/main" id="{787913E2-F8B4-BA64-9C27-96837990A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081" y="1528604"/>
              <a:ext cx="1080000" cy="2338559"/>
            </a:xfrm>
            <a:prstGeom prst="roundRect">
              <a:avLst>
                <a:gd name="adj" fmla="val 10317"/>
              </a:avLst>
            </a:prstGeom>
            <a:ln w="38100">
              <a:solidFill>
                <a:schemeClr val="tx1"/>
              </a:solidFill>
            </a:ln>
          </p:spPr>
        </p:pic>
        <p:pic>
          <p:nvPicPr>
            <p:cNvPr id="21" name="Picture 20" descr="Graphical user interface, application&#10;&#10;Description automatically generated">
              <a:extLst>
                <a:ext uri="{FF2B5EF4-FFF2-40B4-BE49-F238E27FC236}">
                  <a16:creationId xmlns:a16="http://schemas.microsoft.com/office/drawing/2014/main" id="{B3931C5A-EAEC-BE6B-07A1-8EDA815E2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1053" y="1609401"/>
              <a:ext cx="1080000" cy="2338559"/>
            </a:xfrm>
            <a:prstGeom prst="roundRect">
              <a:avLst>
                <a:gd name="adj" fmla="val 10317"/>
              </a:avLst>
            </a:prstGeom>
            <a:ln w="38100">
              <a:solidFill>
                <a:schemeClr val="tx1"/>
              </a:solidFill>
            </a:ln>
          </p:spPr>
        </p:pic>
        <p:pic>
          <p:nvPicPr>
            <p:cNvPr id="22" name="Picture 21" descr="Graphical user interface, application, Teams&#10;&#10;Description automatically generated">
              <a:extLst>
                <a:ext uri="{FF2B5EF4-FFF2-40B4-BE49-F238E27FC236}">
                  <a16:creationId xmlns:a16="http://schemas.microsoft.com/office/drawing/2014/main" id="{0EA55A8C-FDF4-BF1F-4709-B0F9557E03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836" y="1529774"/>
              <a:ext cx="1080000" cy="2338559"/>
            </a:xfrm>
            <a:prstGeom prst="roundRect">
              <a:avLst>
                <a:gd name="adj" fmla="val 10317"/>
              </a:avLst>
            </a:prstGeom>
            <a:ln w="38100">
              <a:solidFill>
                <a:schemeClr val="tx1"/>
              </a:solidFill>
            </a:ln>
          </p:spPr>
        </p:pic>
        <p:pic>
          <p:nvPicPr>
            <p:cNvPr id="23" name="Picture 22" descr="Graphical user interface, application, chat or text message&#10;&#10;Description automatically generated">
              <a:extLst>
                <a:ext uri="{FF2B5EF4-FFF2-40B4-BE49-F238E27FC236}">
                  <a16:creationId xmlns:a16="http://schemas.microsoft.com/office/drawing/2014/main" id="{C2375944-3F25-CA79-3664-6D45D8AC0A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8400" y="1535991"/>
              <a:ext cx="1080000" cy="2332340"/>
            </a:xfrm>
            <a:prstGeom prst="roundRect">
              <a:avLst>
                <a:gd name="adj" fmla="val 10317"/>
              </a:avLst>
            </a:prstGeom>
            <a:ln w="38100">
              <a:solidFill>
                <a:schemeClr val="tx1"/>
              </a:solidFill>
            </a:ln>
          </p:spPr>
        </p:pic>
        <p:pic>
          <p:nvPicPr>
            <p:cNvPr id="24" name="Picture 23" descr="Graphical user interface, application&#10;&#10;Description automatically generated">
              <a:extLst>
                <a:ext uri="{FF2B5EF4-FFF2-40B4-BE49-F238E27FC236}">
                  <a16:creationId xmlns:a16="http://schemas.microsoft.com/office/drawing/2014/main" id="{6387644E-F222-1CF9-0441-F4025515A0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769"/>
            <a:stretch/>
          </p:blipFill>
          <p:spPr>
            <a:xfrm>
              <a:off x="9664248" y="1950765"/>
              <a:ext cx="1080000" cy="2332340"/>
            </a:xfrm>
            <a:prstGeom prst="roundRect">
              <a:avLst>
                <a:gd name="adj" fmla="val 10317"/>
              </a:avLst>
            </a:prstGeom>
            <a:ln w="38100">
              <a:solidFill>
                <a:schemeClr val="tx1"/>
              </a:solidFill>
            </a:ln>
          </p:spPr>
        </p:pic>
        <p:pic>
          <p:nvPicPr>
            <p:cNvPr id="25" name="Picture 24" descr="Graphical user interface, application&#10;&#10;Description automatically generated">
              <a:extLst>
                <a:ext uri="{FF2B5EF4-FFF2-40B4-BE49-F238E27FC236}">
                  <a16:creationId xmlns:a16="http://schemas.microsoft.com/office/drawing/2014/main" id="{A6FDA2C1-E68C-1266-E55F-A6343B2FD1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2880" y="1944545"/>
              <a:ext cx="1080000" cy="2338560"/>
            </a:xfrm>
            <a:prstGeom prst="roundRect">
              <a:avLst>
                <a:gd name="adj" fmla="val 10317"/>
              </a:avLst>
            </a:prstGeom>
            <a:ln w="38100">
              <a:solidFill>
                <a:schemeClr val="tx1"/>
              </a:solidFill>
            </a:ln>
          </p:spPr>
        </p:pic>
      </p:grpSp>
      <p:cxnSp>
        <p:nvCxnSpPr>
          <p:cNvPr id="29" name="Straight Connector 28"/>
          <p:cNvCxnSpPr/>
          <p:nvPr/>
        </p:nvCxnSpPr>
        <p:spPr>
          <a:xfrm>
            <a:off x="495300" y="2051419"/>
            <a:ext cx="40391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830433" y="2049635"/>
            <a:ext cx="299717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3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a:t>We will run you through a number of examples</a:t>
            </a:r>
          </a:p>
        </p:txBody>
      </p:sp>
      <p:sp>
        <p:nvSpPr>
          <p:cNvPr id="6" name="Text Placeholder 5"/>
          <p:cNvSpPr>
            <a:spLocks noGrp="1"/>
          </p:cNvSpPr>
          <p:nvPr>
            <p:ph type="body" sz="quarter" idx="38"/>
          </p:nvPr>
        </p:nvSpPr>
        <p:spPr/>
        <p:txBody>
          <a:bodyPr/>
          <a:lstStyle/>
          <a:p>
            <a:pPr lvl="0"/>
            <a:r>
              <a:rPr lang="en-US"/>
              <a:t>Every “life scenario” can be explained through these two main functional scenarios. </a:t>
            </a:r>
          </a:p>
        </p:txBody>
      </p:sp>
      <p:sp>
        <p:nvSpPr>
          <p:cNvPr id="5" name="Text Placeholder 4"/>
          <p:cNvSpPr>
            <a:spLocks noGrp="1"/>
          </p:cNvSpPr>
          <p:nvPr>
            <p:ph type="body" sz="quarter" idx="15"/>
          </p:nvPr>
        </p:nvSpPr>
        <p:spPr/>
        <p:txBody>
          <a:bodyPr/>
          <a:lstStyle/>
          <a:p>
            <a:endParaRPr lang="en-IE"/>
          </a:p>
        </p:txBody>
      </p:sp>
      <p:graphicFrame>
        <p:nvGraphicFramePr>
          <p:cNvPr id="7" name="Table 6"/>
          <p:cNvGraphicFramePr>
            <a:graphicFrameLocks noGrp="1"/>
          </p:cNvGraphicFramePr>
          <p:nvPr>
            <p:extLst>
              <p:ext uri="{D42A27DB-BD31-4B8C-83A1-F6EECF244321}">
                <p14:modId xmlns:p14="http://schemas.microsoft.com/office/powerpoint/2010/main" val="1403990492"/>
              </p:ext>
            </p:extLst>
          </p:nvPr>
        </p:nvGraphicFramePr>
        <p:xfrm>
          <a:off x="914401" y="1900624"/>
          <a:ext cx="10017125" cy="3952434"/>
        </p:xfrm>
        <a:graphic>
          <a:graphicData uri="http://schemas.openxmlformats.org/drawingml/2006/table">
            <a:tbl>
              <a:tblPr firstRow="1" firstCol="1" bandRow="1">
                <a:tableStyleId>{F5AB1C69-6EDB-4FF4-983F-18BD219EF322}</a:tableStyleId>
              </a:tblPr>
              <a:tblGrid>
                <a:gridCol w="4743449">
                  <a:extLst>
                    <a:ext uri="{9D8B030D-6E8A-4147-A177-3AD203B41FA5}">
                      <a16:colId xmlns:a16="http://schemas.microsoft.com/office/drawing/2014/main" val="2594417992"/>
                    </a:ext>
                  </a:extLst>
                </a:gridCol>
                <a:gridCol w="2705100">
                  <a:extLst>
                    <a:ext uri="{9D8B030D-6E8A-4147-A177-3AD203B41FA5}">
                      <a16:colId xmlns:a16="http://schemas.microsoft.com/office/drawing/2014/main" val="2594613991"/>
                    </a:ext>
                  </a:extLst>
                </a:gridCol>
                <a:gridCol w="2568576">
                  <a:extLst>
                    <a:ext uri="{9D8B030D-6E8A-4147-A177-3AD203B41FA5}">
                      <a16:colId xmlns:a16="http://schemas.microsoft.com/office/drawing/2014/main" val="2217457899"/>
                    </a:ext>
                  </a:extLst>
                </a:gridCol>
              </a:tblGrid>
              <a:tr h="641724">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solidFill>
                      <a:schemeClr val="bg1"/>
                    </a:solidFill>
                  </a:tcPr>
                </a:tc>
                <a:tc>
                  <a:txBody>
                    <a:bodyPr/>
                    <a:lstStyle/>
                    <a:p>
                      <a:pPr>
                        <a:lnSpc>
                          <a:spcPct val="107000"/>
                        </a:lnSpc>
                        <a:spcAft>
                          <a:spcPts val="0"/>
                        </a:spcAft>
                      </a:pPr>
                      <a:r>
                        <a:rPr lang="en-US" sz="1200">
                          <a:effectLst/>
                          <a:latin typeface="EC Square Sans Pro" panose="020B0506040000020004" pitchFamily="34" charset="0"/>
                        </a:rPr>
                        <a:t>Request &amp; Issuance of VC</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Presentation &amp; verification of VC</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469449841"/>
                  </a:ext>
                </a:extLst>
              </a:tr>
              <a:tr h="313606">
                <a:tc>
                  <a:txBody>
                    <a:bodyPr/>
                    <a:lstStyle/>
                    <a:p>
                      <a:pPr>
                        <a:lnSpc>
                          <a:spcPct val="107000"/>
                        </a:lnSpc>
                        <a:spcAft>
                          <a:spcPts val="0"/>
                        </a:spcAft>
                      </a:pPr>
                      <a:r>
                        <a:rPr lang="en-US" sz="1200">
                          <a:effectLst/>
                          <a:latin typeface="EC Square Sans Pro" panose="020B0506040000020004" pitchFamily="34" charset="0"/>
                        </a:rPr>
                        <a:t>Story 01 - Claim a bachelor’s degree</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2940088384"/>
                  </a:ext>
                </a:extLst>
              </a:tr>
              <a:tr h="313606">
                <a:tc>
                  <a:txBody>
                    <a:bodyPr/>
                    <a:lstStyle/>
                    <a:p>
                      <a:pPr>
                        <a:lnSpc>
                          <a:spcPct val="107000"/>
                        </a:lnSpc>
                        <a:spcAft>
                          <a:spcPts val="0"/>
                        </a:spcAft>
                      </a:pPr>
                      <a:r>
                        <a:rPr lang="en-US" sz="1200">
                          <a:effectLst/>
                          <a:latin typeface="EC Square Sans Pro" panose="020B0506040000020004" pitchFamily="34" charset="0"/>
                        </a:rPr>
                        <a:t>Story 02 - Apply for a Master Degree</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790398946"/>
                  </a:ext>
                </a:extLst>
              </a:tr>
              <a:tr h="313606">
                <a:tc>
                  <a:txBody>
                    <a:bodyPr/>
                    <a:lstStyle/>
                    <a:p>
                      <a:pPr>
                        <a:lnSpc>
                          <a:spcPct val="107000"/>
                        </a:lnSpc>
                        <a:spcAft>
                          <a:spcPts val="0"/>
                        </a:spcAft>
                      </a:pPr>
                      <a:r>
                        <a:rPr lang="en-US" sz="1200">
                          <a:effectLst/>
                          <a:latin typeface="EC Square Sans Pro" panose="020B0506040000020004" pitchFamily="34" charset="0"/>
                        </a:rPr>
                        <a:t>Story 03</a:t>
                      </a:r>
                      <a:r>
                        <a:rPr lang="en-US" sz="1200" baseline="0">
                          <a:effectLst/>
                          <a:latin typeface="EC Square Sans Pro" panose="020B0506040000020004" pitchFamily="34" charset="0"/>
                        </a:rPr>
                        <a:t> - </a:t>
                      </a:r>
                      <a:r>
                        <a:rPr lang="en-US" sz="1200">
                          <a:effectLst/>
                          <a:latin typeface="EC Square Sans Pro" panose="020B0506040000020004" pitchFamily="34" charset="0"/>
                        </a:rPr>
                        <a:t>Claim access to public services using </a:t>
                      </a:r>
                      <a:r>
                        <a:rPr lang="en-US" sz="1200" err="1">
                          <a:effectLst/>
                          <a:latin typeface="EC Square Sans Pro" panose="020B0506040000020004" pitchFamily="34" charset="0"/>
                        </a:rPr>
                        <a:t>StudentID</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2650943294"/>
                  </a:ext>
                </a:extLst>
              </a:tr>
              <a:tr h="313606">
                <a:tc>
                  <a:txBody>
                    <a:bodyPr/>
                    <a:lstStyle/>
                    <a:p>
                      <a:pPr>
                        <a:lnSpc>
                          <a:spcPct val="107000"/>
                        </a:lnSpc>
                        <a:spcAft>
                          <a:spcPts val="0"/>
                        </a:spcAft>
                      </a:pPr>
                      <a:r>
                        <a:rPr lang="en-US" sz="1200">
                          <a:effectLst/>
                          <a:latin typeface="EC Square Sans Pro" panose="020B0506040000020004" pitchFamily="34" charset="0"/>
                        </a:rPr>
                        <a:t>Story 04 - Apply for an Erasmus </a:t>
                      </a:r>
                      <a:r>
                        <a:rPr lang="en-US" sz="1200" err="1">
                          <a:effectLst/>
                          <a:latin typeface="EC Square Sans Pro" panose="020B0506040000020004" pitchFamily="34" charset="0"/>
                        </a:rPr>
                        <a:t>Programme</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1982126320"/>
                  </a:ext>
                </a:extLst>
              </a:tr>
              <a:tr h="313606">
                <a:tc>
                  <a:txBody>
                    <a:bodyPr/>
                    <a:lstStyle/>
                    <a:p>
                      <a:pPr>
                        <a:lnSpc>
                          <a:spcPct val="107000"/>
                        </a:lnSpc>
                        <a:spcAft>
                          <a:spcPts val="0"/>
                        </a:spcAft>
                      </a:pPr>
                      <a:r>
                        <a:rPr lang="en-US" sz="1200">
                          <a:effectLst/>
                          <a:latin typeface="EC Square Sans Pro" panose="020B0506040000020004" pitchFamily="34" charset="0"/>
                        </a:rPr>
                        <a:t>Story</a:t>
                      </a:r>
                      <a:r>
                        <a:rPr lang="en-US" sz="1200" baseline="0">
                          <a:effectLst/>
                          <a:latin typeface="EC Square Sans Pro" panose="020B0506040000020004" pitchFamily="34" charset="0"/>
                        </a:rPr>
                        <a:t> 05 - </a:t>
                      </a:r>
                      <a:r>
                        <a:rPr lang="en-US" sz="1200">
                          <a:effectLst/>
                          <a:latin typeface="EC Square Sans Pro" panose="020B0506040000020004" pitchFamily="34" charset="0"/>
                        </a:rPr>
                        <a:t>Claim a Master Degree</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1861478592"/>
                  </a:ext>
                </a:extLst>
              </a:tr>
              <a:tr h="313606">
                <a:tc>
                  <a:txBody>
                    <a:bodyPr/>
                    <a:lstStyle/>
                    <a:p>
                      <a:pPr>
                        <a:lnSpc>
                          <a:spcPct val="107000"/>
                        </a:lnSpc>
                        <a:spcAft>
                          <a:spcPts val="0"/>
                        </a:spcAft>
                      </a:pPr>
                      <a:r>
                        <a:rPr lang="en-US" sz="1200">
                          <a:effectLst/>
                          <a:latin typeface="EC Square Sans Pro" panose="020B0506040000020004" pitchFamily="34" charset="0"/>
                        </a:rPr>
                        <a:t>Story 06</a:t>
                      </a:r>
                      <a:r>
                        <a:rPr lang="en-US" sz="1200" baseline="0">
                          <a:effectLst/>
                          <a:latin typeface="EC Square Sans Pro" panose="020B0506040000020004" pitchFamily="34" charset="0"/>
                        </a:rPr>
                        <a:t> - </a:t>
                      </a:r>
                      <a:r>
                        <a:rPr lang="en-US" sz="1200">
                          <a:effectLst/>
                          <a:latin typeface="EC Square Sans Pro" panose="020B0506040000020004" pitchFamily="34" charset="0"/>
                        </a:rPr>
                        <a:t>Claim a License to Practice</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1478015387"/>
                  </a:ext>
                </a:extLst>
              </a:tr>
              <a:tr h="313606">
                <a:tc>
                  <a:txBody>
                    <a:bodyPr/>
                    <a:lstStyle/>
                    <a:p>
                      <a:pPr>
                        <a:lnSpc>
                          <a:spcPct val="107000"/>
                        </a:lnSpc>
                        <a:spcAft>
                          <a:spcPts val="0"/>
                        </a:spcAft>
                      </a:pPr>
                      <a:r>
                        <a:rPr lang="en-US" sz="1200">
                          <a:effectLst/>
                          <a:latin typeface="EC Square Sans Pro" panose="020B0506040000020004" pitchFamily="34" charset="0"/>
                        </a:rPr>
                        <a:t>Story</a:t>
                      </a:r>
                      <a:r>
                        <a:rPr lang="en-US" sz="1200" baseline="0">
                          <a:effectLst/>
                          <a:latin typeface="EC Square Sans Pro" panose="020B0506040000020004" pitchFamily="34" charset="0"/>
                        </a:rPr>
                        <a:t> 07 - </a:t>
                      </a:r>
                      <a:r>
                        <a:rPr lang="en-US" sz="1200">
                          <a:effectLst/>
                          <a:latin typeface="EC Square Sans Pro" panose="020B0506040000020004" pitchFamily="34" charset="0"/>
                        </a:rPr>
                        <a:t>Apply for a PhD</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787567763"/>
                  </a:ext>
                </a:extLst>
              </a:tr>
              <a:tr h="313606">
                <a:tc>
                  <a:txBody>
                    <a:bodyPr/>
                    <a:lstStyle/>
                    <a:p>
                      <a:pPr>
                        <a:lnSpc>
                          <a:spcPct val="107000"/>
                        </a:lnSpc>
                        <a:spcAft>
                          <a:spcPts val="0"/>
                        </a:spcAft>
                      </a:pPr>
                      <a:r>
                        <a:rPr lang="en-US" sz="1200">
                          <a:effectLst/>
                          <a:latin typeface="EC Square Sans Pro" panose="020B0506040000020004" pitchFamily="34" charset="0"/>
                        </a:rPr>
                        <a:t>Story 08 - Apply for a short course / training</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3475937140"/>
                  </a:ext>
                </a:extLst>
              </a:tr>
              <a:tr h="313606">
                <a:tc>
                  <a:txBody>
                    <a:bodyPr/>
                    <a:lstStyle/>
                    <a:p>
                      <a:pPr>
                        <a:lnSpc>
                          <a:spcPct val="107000"/>
                        </a:lnSpc>
                        <a:spcAft>
                          <a:spcPts val="0"/>
                        </a:spcAft>
                      </a:pPr>
                      <a:r>
                        <a:rPr lang="en-US" sz="1200">
                          <a:effectLst/>
                          <a:latin typeface="EC Square Sans Pro" panose="020B0506040000020004" pitchFamily="34" charset="0"/>
                        </a:rPr>
                        <a:t>Story 09 - Claim training course certificate</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2861430065"/>
                  </a:ext>
                </a:extLst>
              </a:tr>
              <a:tr h="313606">
                <a:tc>
                  <a:txBody>
                    <a:bodyPr/>
                    <a:lstStyle/>
                    <a:p>
                      <a:pPr>
                        <a:lnSpc>
                          <a:spcPct val="107000"/>
                        </a:lnSpc>
                        <a:spcAft>
                          <a:spcPts val="0"/>
                        </a:spcAft>
                      </a:pPr>
                      <a:r>
                        <a:rPr lang="en-US" sz="1200">
                          <a:effectLst/>
                          <a:latin typeface="EC Square Sans Pro" panose="020B0506040000020004" pitchFamily="34" charset="0"/>
                        </a:rPr>
                        <a:t>Story 10 - Apply for a job</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a:lnSpc>
                          <a:spcPct val="107000"/>
                        </a:lnSpc>
                        <a:spcAft>
                          <a:spcPts val="0"/>
                        </a:spcAft>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tc>
                  <a:txBody>
                    <a:bodyPr/>
                    <a:lstStyle/>
                    <a:p>
                      <a:pPr marL="342900" lvl="0" indent="-342900" algn="ctr">
                        <a:lnSpc>
                          <a:spcPct val="107000"/>
                        </a:lnSpc>
                        <a:spcAft>
                          <a:spcPts val="0"/>
                        </a:spcAft>
                        <a:buFont typeface="Wingdings" panose="05000000000000000000" pitchFamily="2" charset="2"/>
                        <a:buChar char=""/>
                      </a:pPr>
                      <a:r>
                        <a:rPr lang="en-US" sz="1200">
                          <a:effectLst/>
                          <a:latin typeface="EC Square Sans Pro" panose="020B0506040000020004" pitchFamily="34" charset="0"/>
                        </a:rPr>
                        <a:t> </a:t>
                      </a:r>
                      <a:endParaRPr lang="en-US" sz="1200">
                        <a:effectLst/>
                        <a:latin typeface="EC Square Sans Pro" panose="020B0506040000020004" pitchFamily="34" charset="0"/>
                        <a:ea typeface="Calibri" panose="020F0502020204030204" pitchFamily="34" charset="0"/>
                        <a:cs typeface="Times New Roman" panose="02020603050405020304" pitchFamily="18" charset="0"/>
                      </a:endParaRPr>
                    </a:p>
                  </a:txBody>
                  <a:tcPr marL="108000" marR="108000" marT="72000" marB="72000"/>
                </a:tc>
                <a:extLst>
                  <a:ext uri="{0D108BD9-81ED-4DB2-BD59-A6C34878D82A}">
                    <a16:rowId xmlns:a16="http://schemas.microsoft.com/office/drawing/2014/main" val="2883736455"/>
                  </a:ext>
                </a:extLst>
              </a:tr>
            </a:tbl>
          </a:graphicData>
        </a:graphic>
      </p:graphicFrame>
    </p:spTree>
    <p:extLst>
      <p:ext uri="{BB962C8B-B14F-4D97-AF65-F5344CB8AC3E}">
        <p14:creationId xmlns:p14="http://schemas.microsoft.com/office/powerpoint/2010/main" val="42939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4419600" cy="356432"/>
          </a:xfrm>
        </p:spPr>
        <p:txBody>
          <a:bodyPr>
            <a:normAutofit fontScale="90000"/>
          </a:bodyPr>
          <a:lstStyle/>
          <a:p>
            <a:pPr>
              <a:lnSpc>
                <a:spcPct val="107000"/>
              </a:lnSpc>
              <a:spcAft>
                <a:spcPts val="800"/>
              </a:spcAft>
            </a:pPr>
            <a:r>
              <a:rPr lang="en-US" b="0" dirty="0">
                <a:solidFill>
                  <a:schemeClr val="bg1"/>
                </a:solidFill>
                <a:ea typeface="Calibri" panose="020F0502020204030204" pitchFamily="34" charset="0"/>
                <a:cs typeface="Arial" panose="020B0604020202020204" pitchFamily="34" charset="0"/>
              </a:rPr>
              <a:t>Congratulations! Your request has been approved. After a few months, you pass the course with flying </a:t>
            </a:r>
            <a:r>
              <a:rPr lang="en-US" b="0" dirty="0" err="1">
                <a:solidFill>
                  <a:schemeClr val="bg1"/>
                </a:solidFill>
                <a:ea typeface="Calibri" panose="020F0502020204030204" pitchFamily="34" charset="0"/>
                <a:cs typeface="Arial" panose="020B0604020202020204" pitchFamily="34" charset="0"/>
              </a:rPr>
              <a:t>colours</a:t>
            </a:r>
            <a:r>
              <a:rPr lang="en-US" b="0" dirty="0">
                <a:solidFill>
                  <a:schemeClr val="bg1"/>
                </a:solidFill>
                <a:ea typeface="Calibri" panose="020F0502020204030204" pitchFamily="34" charset="0"/>
                <a:cs typeface="Arial" panose="020B0604020202020204" pitchFamily="34" charset="0"/>
              </a:rPr>
              <a:t>, gaining valuable skills and knowledge. You can </a:t>
            </a:r>
            <a:r>
              <a:rPr lang="en-US" u="sng" dirty="0">
                <a:solidFill>
                  <a:schemeClr val="bg1"/>
                </a:solidFill>
                <a:ea typeface="Calibri" panose="020F0502020204030204" pitchFamily="34" charset="0"/>
                <a:cs typeface="Arial" panose="020B0604020202020204" pitchFamily="34" charset="0"/>
              </a:rPr>
              <a:t>now request your certificate</a:t>
            </a:r>
            <a:r>
              <a:rPr lang="en-US" b="0" dirty="0">
                <a:solidFill>
                  <a:schemeClr val="bg1"/>
                </a:solidFill>
                <a:ea typeface="Calibri" panose="020F0502020204030204" pitchFamily="34" charset="0"/>
                <a:cs typeface="Arial" panose="020B0604020202020204" pitchFamily="34" charset="0"/>
              </a:rPr>
              <a:t>.</a:t>
            </a:r>
          </a:p>
        </p:txBody>
      </p:sp>
      <p:sp>
        <p:nvSpPr>
          <p:cNvPr id="5" name="Text Placeholder 4"/>
          <p:cNvSpPr>
            <a:spLocks noGrp="1"/>
          </p:cNvSpPr>
          <p:nvPr>
            <p:ph type="body" sz="quarter" idx="15"/>
          </p:nvPr>
        </p:nvSpPr>
        <p:spPr/>
        <p:txBody>
          <a:bodyPr/>
          <a:lstStyle/>
          <a:p>
            <a:endParaRPr lang="en-IE"/>
          </a:p>
        </p:txBody>
      </p:sp>
      <p:sp>
        <p:nvSpPr>
          <p:cNvPr id="8"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9" name="TextBox 8"/>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pic>
        <p:nvPicPr>
          <p:cNvPr id="2" name="Picture 1"/>
          <p:cNvPicPr>
            <a:picLocks noChangeAspect="1"/>
          </p:cNvPicPr>
          <p:nvPr/>
        </p:nvPicPr>
        <p:blipFill rotWithShape="1">
          <a:blip r:embed="rId3"/>
          <a:srcRect l="47581" t="49783" r="45245" b="37319"/>
          <a:stretch/>
        </p:blipFill>
        <p:spPr>
          <a:xfrm>
            <a:off x="8852529" y="4944998"/>
            <a:ext cx="1281438" cy="1296000"/>
          </a:xfrm>
          <a:prstGeom prst="rect">
            <a:avLst/>
          </a:prstGeom>
        </p:spPr>
      </p:pic>
    </p:spTree>
    <p:extLst>
      <p:ext uri="{BB962C8B-B14F-4D97-AF65-F5344CB8AC3E}">
        <p14:creationId xmlns:p14="http://schemas.microsoft.com/office/powerpoint/2010/main" val="3883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3228" r="1589" b="4141"/>
          <a:stretch/>
        </p:blipFill>
        <p:spPr>
          <a:xfrm>
            <a:off x="0" y="-83254"/>
            <a:ext cx="12191998" cy="6941254"/>
          </a:xfrm>
          <a:prstGeom prst="rect">
            <a:avLst/>
          </a:prstGeom>
        </p:spPr>
      </p:pic>
      <p:sp>
        <p:nvSpPr>
          <p:cNvPr id="22" name="Rectangle 21">
            <a:extLst>
              <a:ext uri="{FF2B5EF4-FFF2-40B4-BE49-F238E27FC236}">
                <a16:creationId xmlns:a16="http://schemas.microsoft.com/office/drawing/2014/main" id="{B42BF5E3-F02A-4D3D-8116-26AB0878AECF}"/>
              </a:ext>
            </a:extLst>
          </p:cNvPr>
          <p:cNvSpPr/>
          <p:nvPr/>
        </p:nvSpPr>
        <p:spPr>
          <a:xfrm>
            <a:off x="0" y="-101084"/>
            <a:ext cx="12191998" cy="6946711"/>
          </a:xfrm>
          <a:prstGeom prst="rect">
            <a:avLst/>
          </a:prstGeom>
          <a:gradFill>
            <a:gsLst>
              <a:gs pos="0">
                <a:schemeClr val="tx2">
                  <a:alpha val="94000"/>
                </a:schemeClr>
              </a:gs>
              <a:gs pos="100000">
                <a:schemeClr val="tx1">
                  <a:alpha val="0"/>
                </a:schemeClr>
              </a:gs>
            </a:gsLst>
            <a:lin ang="5400000" scaled="1"/>
          </a:gra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1100639" rtl="0" eaLnBrk="1" fontAlgn="auto" latinLnBrk="0" hangingPunct="0">
              <a:lnSpc>
                <a:spcPct val="100000"/>
              </a:lnSpc>
              <a:spcBef>
                <a:spcPts val="0"/>
              </a:spcBef>
              <a:spcAft>
                <a:spcPts val="0"/>
              </a:spcAft>
              <a:buClrTx/>
              <a:buSzTx/>
              <a:buFontTx/>
              <a:buNone/>
              <a:tabLst/>
              <a:defRPr/>
            </a:pPr>
            <a:endParaRPr kumimoji="0" lang="nl-BE" sz="4000" b="0" i="0" u="none" strike="noStrike" kern="1200" cap="none" spc="0" normalizeH="0" baseline="0" noProof="0">
              <a:ln>
                <a:noFill/>
              </a:ln>
              <a:solidFill>
                <a:srgbClr val="FFFFFF"/>
              </a:solidFill>
              <a:effectLst/>
              <a:uLnTx/>
              <a:uFillTx/>
              <a:latin typeface="Verdana"/>
              <a:ea typeface="+mn-ea"/>
              <a:cs typeface="+mn-cs"/>
              <a:sym typeface="Helvetica Neue Medium"/>
            </a:endParaRPr>
          </a:p>
        </p:txBody>
      </p:sp>
      <p:sp>
        <p:nvSpPr>
          <p:cNvPr id="2" name="Title 1"/>
          <p:cNvSpPr>
            <a:spLocks noGrp="1"/>
          </p:cNvSpPr>
          <p:nvPr>
            <p:ph type="title"/>
          </p:nvPr>
        </p:nvSpPr>
        <p:spPr>
          <a:xfrm>
            <a:off x="838200" y="687704"/>
            <a:ext cx="4346448" cy="356432"/>
          </a:xfrm>
        </p:spPr>
        <p:txBody>
          <a:bodyPr>
            <a:noAutofit/>
          </a:bodyPr>
          <a:lstStyle/>
          <a:p>
            <a:r>
              <a:rPr lang="en-US" sz="4000" dirty="0">
                <a:solidFill>
                  <a:schemeClr val="bg1"/>
                </a:solidFill>
              </a:rPr>
              <a:t>Let’s imagine the following scenario. </a:t>
            </a:r>
            <a:r>
              <a:rPr lang="en-GB" sz="4000" b="0" dirty="0">
                <a:solidFill>
                  <a:schemeClr val="bg1"/>
                </a:solidFill>
                <a:ea typeface="Calibri" panose="020F0502020204030204" pitchFamily="34" charset="0"/>
                <a:cs typeface="Arial" panose="020B0604020202020204" pitchFamily="34" charset="0"/>
              </a:rPr>
              <a:t>Imagine you are a Belgian student. </a:t>
            </a:r>
            <a:endParaRPr lang="en-IE" sz="4000" dirty="0">
              <a:solidFill>
                <a:schemeClr val="bg1"/>
              </a:solidFill>
            </a:endParaRP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61190-0011-472E-9FCA-1D7032DB7E1D}" type="slidenum">
              <a:rPr kumimoji="0" lang="en-US" sz="1600" b="0" i="0" u="none" strike="noStrike" kern="1200" cap="none" spc="0" normalizeH="0" baseline="0" noProof="0" smtClean="0">
                <a:ln>
                  <a:noFill/>
                </a:ln>
                <a:solidFill>
                  <a:srgbClr val="FFFFFF"/>
                </a:solidFill>
                <a:effectLst/>
                <a:uLnTx/>
                <a:uFillTx/>
                <a:latin typeface="EC Square Sans Pro" panose="020B0506040000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 name="Text Placeholder 3"/>
          <p:cNvSpPr>
            <a:spLocks noGrp="1"/>
          </p:cNvSpPr>
          <p:nvPr>
            <p:ph type="body" sz="quarter" idx="15"/>
          </p:nvPr>
        </p:nvSpPr>
        <p:spPr/>
        <p:txBody>
          <a:bodyPr/>
          <a:lstStyle/>
          <a:p>
            <a:endParaRPr lang="en-IE"/>
          </a:p>
        </p:txBody>
      </p:sp>
      <p:sp>
        <p:nvSpPr>
          <p:cNvPr id="8" name="TextBox 7"/>
          <p:cNvSpPr txBox="1"/>
          <p:nvPr/>
        </p:nvSpPr>
        <p:spPr>
          <a:xfrm>
            <a:off x="5638800" y="-28575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19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5410200" cy="356432"/>
          </a:xfrm>
        </p:spPr>
        <p:txBody>
          <a:bodyPr>
            <a:normAutofit fontScale="90000"/>
          </a:bodyPr>
          <a:lstStyle/>
          <a:p>
            <a:pPr>
              <a:lnSpc>
                <a:spcPct val="107000"/>
              </a:lnSpc>
              <a:spcAft>
                <a:spcPts val="800"/>
              </a:spcAft>
            </a:pPr>
            <a:r>
              <a:rPr lang="en-GB" b="0">
                <a:solidFill>
                  <a:schemeClr val="bg1"/>
                </a:solidFill>
                <a:ea typeface="Calibri" panose="020F0502020204030204" pitchFamily="34" charset="0"/>
                <a:cs typeface="Arial" panose="020B0604020202020204" pitchFamily="34" charset="0"/>
              </a:rPr>
              <a:t>You just graduated with a Bachelor's degree at a Belgian university. You have your whole life ahead of you and so many options. Before going any further, you know that you need to </a:t>
            </a:r>
            <a:r>
              <a:rPr lang="en-GB" u="sng">
                <a:solidFill>
                  <a:schemeClr val="bg1"/>
                </a:solidFill>
                <a:ea typeface="Calibri" panose="020F0502020204030204" pitchFamily="34" charset="0"/>
                <a:cs typeface="Arial" panose="020B0604020202020204" pitchFamily="34" charset="0"/>
              </a:rPr>
              <a:t>request and download your diploma</a:t>
            </a:r>
            <a:r>
              <a:rPr lang="en-GB" b="0">
                <a:solidFill>
                  <a:schemeClr val="bg1"/>
                </a:solidFill>
                <a:ea typeface="Calibri" panose="020F0502020204030204" pitchFamily="34" charset="0"/>
                <a:cs typeface="Arial" panose="020B0604020202020204" pitchFamily="34" charset="0"/>
              </a:rPr>
              <a:t> so that you can easily apply to universities or jobs in the future.</a:t>
            </a:r>
            <a:br>
              <a:rPr lang="en-US">
                <a:solidFill>
                  <a:schemeClr val="bg1"/>
                </a:solidFill>
                <a:latin typeface="Calibri" panose="020F0502020204030204" pitchFamily="34" charset="0"/>
                <a:ea typeface="Calibri" panose="020F0502020204030204" pitchFamily="34" charset="0"/>
                <a:cs typeface="Arial" panose="020B0604020202020204" pitchFamily="34" charset="0"/>
              </a:rPr>
            </a:br>
            <a:endParaRPr lang="en-IE"/>
          </a:p>
        </p:txBody>
      </p:sp>
      <p:sp>
        <p:nvSpPr>
          <p:cNvPr id="5" name="Text Placeholder 4"/>
          <p:cNvSpPr>
            <a:spLocks noGrp="1"/>
          </p:cNvSpPr>
          <p:nvPr>
            <p:ph type="body" sz="quarter" idx="15"/>
          </p:nvPr>
        </p:nvSpPr>
        <p:spPr/>
        <p:txBody>
          <a:bodyPr/>
          <a:lstStyle/>
          <a:p>
            <a:endParaRPr lang="en-IE"/>
          </a:p>
        </p:txBody>
      </p:sp>
      <p:pic>
        <p:nvPicPr>
          <p:cNvPr id="9" name="Picture 8">
            <a:extLst>
              <a:ext uri="{FF2B5EF4-FFF2-40B4-BE49-F238E27FC236}">
                <a16:creationId xmlns:a16="http://schemas.microsoft.com/office/drawing/2014/main" id="{1718566D-2C09-FED4-288E-CCD6FB384D3B}"/>
              </a:ext>
            </a:extLst>
          </p:cNvPr>
          <p:cNvPicPr>
            <a:picLocks noChangeAspect="1"/>
          </p:cNvPicPr>
          <p:nvPr/>
        </p:nvPicPr>
        <p:blipFill>
          <a:blip r:embed="rId2"/>
          <a:stretch>
            <a:fillRect/>
          </a:stretch>
        </p:blipFill>
        <p:spPr>
          <a:xfrm>
            <a:off x="8822531" y="4883150"/>
            <a:ext cx="1341438" cy="1341438"/>
          </a:xfrm>
          <a:prstGeom prst="rect">
            <a:avLst/>
          </a:prstGeom>
        </p:spPr>
      </p:pic>
      <p:sp>
        <p:nvSpPr>
          <p:cNvPr id="10"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11" name="TextBox 10"/>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spTree>
    <p:extLst>
      <p:ext uri="{BB962C8B-B14F-4D97-AF65-F5344CB8AC3E}">
        <p14:creationId xmlns:p14="http://schemas.microsoft.com/office/powerpoint/2010/main" val="187819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Story 01 – Claim a bachelor’s degree</a:t>
            </a:r>
            <a:br>
              <a:rPr lang="en-US"/>
            </a:br>
            <a:endParaRPr lang="en-IE"/>
          </a:p>
        </p:txBody>
      </p:sp>
      <p:sp>
        <p:nvSpPr>
          <p:cNvPr id="6" name="Text Placeholder 5"/>
          <p:cNvSpPr>
            <a:spLocks noGrp="1"/>
          </p:cNvSpPr>
          <p:nvPr>
            <p:ph type="body" sz="quarter" idx="38"/>
          </p:nvPr>
        </p:nvSpPr>
        <p:spPr/>
        <p:txBody>
          <a:bodyPr/>
          <a:lstStyle/>
          <a:p>
            <a:r>
              <a:rPr lang="en-IE"/>
              <a:t>Request and issuance of Verifiable Credential</a:t>
            </a:r>
          </a:p>
        </p:txBody>
      </p:sp>
      <p:sp>
        <p:nvSpPr>
          <p:cNvPr id="5" name="Text Placeholder 4"/>
          <p:cNvSpPr>
            <a:spLocks noGrp="1"/>
          </p:cNvSpPr>
          <p:nvPr>
            <p:ph type="body" sz="quarter" idx="15"/>
          </p:nvPr>
        </p:nvSpPr>
        <p:spPr/>
        <p:txBody>
          <a:bodyPr/>
          <a:lstStyle/>
          <a:p>
            <a:endParaRPr lang="en-IE"/>
          </a:p>
        </p:txBody>
      </p:sp>
      <p:sp>
        <p:nvSpPr>
          <p:cNvPr id="15" name="Rectangle 14"/>
          <p:cNvSpPr/>
          <p:nvPr/>
        </p:nvSpPr>
        <p:spPr>
          <a:xfrm>
            <a:off x="981075" y="4505744"/>
            <a:ext cx="928654" cy="640665"/>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consume a service, as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 visit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&lt;education institution&gt;</a:t>
            </a:r>
            <a:r>
              <a:rPr lang="en-US" sz="800">
                <a:latin typeface="EC Square Sans Pro" panose="020B0506040000020004" pitchFamily="34" charset="0"/>
                <a:ea typeface="Calibri" panose="020F0502020204030204" pitchFamily="34" charset="0"/>
                <a:cs typeface="Times New Roman" panose="02020603050405020304" pitchFamily="18" charset="0"/>
              </a:rPr>
              <a:t> website where I log in</a:t>
            </a:r>
          </a:p>
        </p:txBody>
      </p:sp>
      <p:sp>
        <p:nvSpPr>
          <p:cNvPr id="16" name="Rectangle 15"/>
          <p:cNvSpPr/>
          <p:nvPr/>
        </p:nvSpPr>
        <p:spPr>
          <a:xfrm>
            <a:off x="2289406" y="4505744"/>
            <a:ext cx="1596793" cy="882549"/>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start with the VC issuance process, as a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 navigate through the website and select the issuance of my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e.g. Bachelor Degree. </a:t>
            </a:r>
          </a:p>
        </p:txBody>
      </p:sp>
      <p:sp>
        <p:nvSpPr>
          <p:cNvPr id="17" name="Rectangle 16"/>
          <p:cNvSpPr/>
          <p:nvPr/>
        </p:nvSpPr>
        <p:spPr>
          <a:xfrm>
            <a:off x="4905002" y="4505744"/>
            <a:ext cx="928654" cy="1093651"/>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claim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in a given format, as a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 select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issuance in the Verifiable Credential format. </a:t>
            </a:r>
          </a:p>
        </p:txBody>
      </p:sp>
      <p:sp>
        <p:nvSpPr>
          <p:cNvPr id="18" name="Rectangle 17"/>
          <p:cNvSpPr/>
          <p:nvPr/>
        </p:nvSpPr>
        <p:spPr>
          <a:xfrm>
            <a:off x="6149664" y="4134269"/>
            <a:ext cx="928654" cy="753911"/>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claim the VC with my wallet, as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I’m redirected to my digital wallet that I unlock</a:t>
            </a:r>
          </a:p>
        </p:txBody>
      </p:sp>
      <p:sp>
        <p:nvSpPr>
          <p:cNvPr id="19" name="Rectangle 18"/>
          <p:cNvSpPr/>
          <p:nvPr/>
        </p:nvSpPr>
        <p:spPr>
          <a:xfrm>
            <a:off x="7460615" y="4134269"/>
            <a:ext cx="1102359" cy="1541063"/>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proceed with the VC issuance, as a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 authorize (in my wallet) to share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with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&lt;education institution&gt;</a:t>
            </a:r>
            <a:r>
              <a:rPr lang="en-US" sz="800">
                <a:latin typeface="EC Square Sans Pro" panose="020B0506040000020004" pitchFamily="34" charset="0"/>
                <a:ea typeface="Calibri" panose="020F0502020204030204" pitchFamily="34" charset="0"/>
                <a:cs typeface="Times New Roman" panose="02020603050405020304" pitchFamily="18" charset="0"/>
              </a:rPr>
              <a:t> that is required for the VC issuance (e.g. student ID). </a:t>
            </a:r>
          </a:p>
        </p:txBody>
      </p:sp>
      <p:sp>
        <p:nvSpPr>
          <p:cNvPr id="20" name="Rectangle 19"/>
          <p:cNvSpPr/>
          <p:nvPr/>
        </p:nvSpPr>
        <p:spPr>
          <a:xfrm>
            <a:off x="8828927" y="4134269"/>
            <a:ext cx="928654" cy="1206897"/>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claim my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as a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 am notified that my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has been issued and I confirm/deny claiming the VC. </a:t>
            </a:r>
          </a:p>
        </p:txBody>
      </p:sp>
      <p:sp>
        <p:nvSpPr>
          <p:cNvPr id="21" name="Rectangle 20"/>
          <p:cNvSpPr/>
          <p:nvPr/>
        </p:nvSpPr>
        <p:spPr>
          <a:xfrm>
            <a:off x="10139397" y="4477169"/>
            <a:ext cx="928654" cy="1433391"/>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To continue with my actions, as a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&lt;student&gt;</a:t>
            </a:r>
            <a:r>
              <a:rPr lang="en-US" sz="800">
                <a:latin typeface="EC Square Sans Pro" panose="020B0506040000020004" pitchFamily="34" charset="0"/>
                <a:ea typeface="Calibri" panose="020F0502020204030204" pitchFamily="34" charset="0"/>
                <a:cs typeface="Times New Roman" panose="02020603050405020304" pitchFamily="18" charset="0"/>
              </a:rPr>
              <a:t>, I’m redirected to the website of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&lt;educational institution&gt;</a:t>
            </a:r>
            <a:r>
              <a:rPr lang="en-US" sz="800">
                <a:latin typeface="EC Square Sans Pro" panose="020B0506040000020004" pitchFamily="34" charset="0"/>
                <a:ea typeface="Calibri" panose="020F0502020204030204" pitchFamily="34" charset="0"/>
                <a:cs typeface="Times New Roman" panose="02020603050405020304" pitchFamily="18" charset="0"/>
              </a:rPr>
              <a:t> and I receive confirmation that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has been successfully issued and claimed</a:t>
            </a:r>
          </a:p>
        </p:txBody>
      </p:sp>
      <p:sp>
        <p:nvSpPr>
          <p:cNvPr id="22" name="Rectangle 21"/>
          <p:cNvSpPr/>
          <p:nvPr/>
        </p:nvSpPr>
        <p:spPr>
          <a:xfrm>
            <a:off x="7460615" y="5844309"/>
            <a:ext cx="2536870" cy="414171"/>
          </a:xfrm>
          <a:prstGeom prst="rect">
            <a:avLst/>
          </a:prstGeom>
        </p:spPr>
        <p:txBody>
          <a:bodyPr wrap="square">
            <a:spAutoFit/>
          </a:bodyPr>
          <a:lstStyle/>
          <a:p>
            <a:pPr lvl="0">
              <a:lnSpc>
                <a:spcPct val="107000"/>
              </a:lnSpc>
              <a:spcBef>
                <a:spcPts val="1200"/>
              </a:spcBef>
            </a:pPr>
            <a:r>
              <a:rPr lang="en-US" sz="800">
                <a:latin typeface="EC Square Sans Pro" panose="020B0506040000020004" pitchFamily="34" charset="0"/>
                <a:ea typeface="Calibri" panose="020F0502020204030204" pitchFamily="34" charset="0"/>
                <a:cs typeface="Times New Roman" panose="02020603050405020304" pitchFamily="18" charset="0"/>
              </a:rPr>
              <a:t>*The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&lt;education institution&gt;</a:t>
            </a:r>
            <a:r>
              <a:rPr lang="en-US" sz="800">
                <a:latin typeface="EC Square Sans Pro" panose="020B0506040000020004" pitchFamily="34" charset="0"/>
                <a:ea typeface="Calibri" panose="020F0502020204030204" pitchFamily="34" charset="0"/>
                <a:cs typeface="Times New Roman" panose="02020603050405020304" pitchFamily="18" charset="0"/>
              </a:rPr>
              <a:t> receives the requested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r>
              <a:rPr lang="en-US" sz="800">
                <a:latin typeface="EC Square Sans Pro" panose="020B0506040000020004" pitchFamily="34" charset="0"/>
                <a:ea typeface="Calibri" panose="020F0502020204030204" pitchFamily="34" charset="0"/>
                <a:cs typeface="Times New Roman" panose="02020603050405020304" pitchFamily="18" charset="0"/>
              </a:rPr>
              <a:t>, which is automatically verified by the system, and proceeds with the issuance of the </a:t>
            </a:r>
            <a:r>
              <a:rPr lang="en-US" sz="800">
                <a:highlight>
                  <a:srgbClr val="FFFF00"/>
                </a:highlight>
                <a:latin typeface="EC Square Sans Pro" panose="020B0506040000020004" pitchFamily="34" charset="0"/>
                <a:ea typeface="Calibri" panose="020F0502020204030204" pitchFamily="34" charset="0"/>
                <a:cs typeface="Times New Roman" panose="02020603050405020304" pitchFamily="18" charset="0"/>
              </a:rPr>
              <a:t>&lt;verifiable credential&gt;</a:t>
            </a:r>
            <a:endParaRPr lang="en-US" sz="800">
              <a:latin typeface="EC Square Sans Pro" panose="020B0506040000020004" pitchFamily="34"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12DF499B-BE18-DD10-BCCF-4220857CFBEE}"/>
              </a:ext>
            </a:extLst>
          </p:cNvPr>
          <p:cNvPicPr>
            <a:picLocks noChangeAspect="1"/>
          </p:cNvPicPr>
          <p:nvPr/>
        </p:nvPicPr>
        <p:blipFill>
          <a:blip r:embed="rId2"/>
          <a:stretch>
            <a:fillRect/>
          </a:stretch>
        </p:blipFill>
        <p:spPr>
          <a:xfrm>
            <a:off x="981075" y="2350891"/>
            <a:ext cx="928654" cy="2010845"/>
          </a:xfrm>
          <a:prstGeom prst="roundRect">
            <a:avLst>
              <a:gd name="adj" fmla="val 10317"/>
            </a:avLst>
          </a:prstGeom>
          <a:ln w="38100">
            <a:solidFill>
              <a:schemeClr val="tx1"/>
            </a:solidFill>
          </a:ln>
        </p:spPr>
      </p:pic>
      <p:pic>
        <p:nvPicPr>
          <p:cNvPr id="24" name="Picture 23">
            <a:extLst>
              <a:ext uri="{FF2B5EF4-FFF2-40B4-BE49-F238E27FC236}">
                <a16:creationId xmlns:a16="http://schemas.microsoft.com/office/drawing/2014/main" id="{4073CA8A-D4B3-1753-925C-4D4F31275C21}"/>
              </a:ext>
            </a:extLst>
          </p:cNvPr>
          <p:cNvPicPr>
            <a:picLocks noChangeAspect="1"/>
          </p:cNvPicPr>
          <p:nvPr/>
        </p:nvPicPr>
        <p:blipFill>
          <a:blip r:embed="rId3"/>
          <a:stretch>
            <a:fillRect/>
          </a:stretch>
        </p:blipFill>
        <p:spPr>
          <a:xfrm>
            <a:off x="2289407" y="2350891"/>
            <a:ext cx="928654" cy="2010845"/>
          </a:xfrm>
          <a:prstGeom prst="roundRect">
            <a:avLst>
              <a:gd name="adj" fmla="val 10317"/>
            </a:avLst>
          </a:prstGeom>
          <a:ln w="38100">
            <a:solidFill>
              <a:schemeClr val="tx1"/>
            </a:solidFill>
          </a:ln>
        </p:spPr>
      </p:pic>
      <p:pic>
        <p:nvPicPr>
          <p:cNvPr id="25" name="Picture 24" descr="Graphical user interface, application, Word&#10;&#10;Description automatically generated">
            <a:extLst>
              <a:ext uri="{FF2B5EF4-FFF2-40B4-BE49-F238E27FC236}">
                <a16:creationId xmlns:a16="http://schemas.microsoft.com/office/drawing/2014/main" id="{937B6216-699F-9706-6B31-94211A47AF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7739" y="2350891"/>
            <a:ext cx="928654" cy="2010845"/>
          </a:xfrm>
          <a:prstGeom prst="roundRect">
            <a:avLst>
              <a:gd name="adj" fmla="val 10317"/>
            </a:avLst>
          </a:prstGeom>
          <a:ln w="38100">
            <a:solidFill>
              <a:schemeClr val="tx1"/>
            </a:solidFill>
          </a:ln>
        </p:spPr>
      </p:pic>
      <p:pic>
        <p:nvPicPr>
          <p:cNvPr id="26" name="Picture 25">
            <a:extLst>
              <a:ext uri="{FF2B5EF4-FFF2-40B4-BE49-F238E27FC236}">
                <a16:creationId xmlns:a16="http://schemas.microsoft.com/office/drawing/2014/main" id="{A8D3686F-EC37-C890-00CD-C45D640C2550}"/>
              </a:ext>
            </a:extLst>
          </p:cNvPr>
          <p:cNvPicPr>
            <a:picLocks noChangeAspect="1"/>
          </p:cNvPicPr>
          <p:nvPr/>
        </p:nvPicPr>
        <p:blipFill>
          <a:blip r:embed="rId5"/>
          <a:stretch>
            <a:fillRect/>
          </a:stretch>
        </p:blipFill>
        <p:spPr>
          <a:xfrm>
            <a:off x="4906070" y="2350891"/>
            <a:ext cx="928654" cy="2010845"/>
          </a:xfrm>
          <a:prstGeom prst="roundRect">
            <a:avLst>
              <a:gd name="adj" fmla="val 10317"/>
            </a:avLst>
          </a:prstGeom>
          <a:ln w="38100">
            <a:solidFill>
              <a:schemeClr val="tx1"/>
            </a:solidFill>
          </a:ln>
        </p:spPr>
      </p:pic>
      <p:pic>
        <p:nvPicPr>
          <p:cNvPr id="27" name="Picture 26">
            <a:extLst>
              <a:ext uri="{FF2B5EF4-FFF2-40B4-BE49-F238E27FC236}">
                <a16:creationId xmlns:a16="http://schemas.microsoft.com/office/drawing/2014/main" id="{AE66ECEB-EE30-8143-ACEE-A557013DDEC7}"/>
              </a:ext>
            </a:extLst>
          </p:cNvPr>
          <p:cNvPicPr>
            <a:picLocks noChangeAspect="1"/>
          </p:cNvPicPr>
          <p:nvPr/>
        </p:nvPicPr>
        <p:blipFill>
          <a:blip r:embed="rId6"/>
          <a:stretch>
            <a:fillRect/>
          </a:stretch>
        </p:blipFill>
        <p:spPr>
          <a:xfrm>
            <a:off x="6094279" y="1979416"/>
            <a:ext cx="928654" cy="2010845"/>
          </a:xfrm>
          <a:prstGeom prst="roundRect">
            <a:avLst>
              <a:gd name="adj" fmla="val 10317"/>
            </a:avLst>
          </a:prstGeom>
          <a:ln w="38100">
            <a:solidFill>
              <a:schemeClr val="tx1"/>
            </a:solidFill>
          </a:ln>
        </p:spPr>
      </p:pic>
      <p:pic>
        <p:nvPicPr>
          <p:cNvPr id="28" name="Picture 27">
            <a:extLst>
              <a:ext uri="{FF2B5EF4-FFF2-40B4-BE49-F238E27FC236}">
                <a16:creationId xmlns:a16="http://schemas.microsoft.com/office/drawing/2014/main" id="{35F42823-74F5-694D-FCB2-237357D76E9F}"/>
              </a:ext>
            </a:extLst>
          </p:cNvPr>
          <p:cNvPicPr>
            <a:picLocks noChangeAspect="1"/>
          </p:cNvPicPr>
          <p:nvPr/>
        </p:nvPicPr>
        <p:blipFill>
          <a:blip r:embed="rId7"/>
          <a:stretch>
            <a:fillRect/>
          </a:stretch>
        </p:blipFill>
        <p:spPr>
          <a:xfrm>
            <a:off x="7522734" y="1979416"/>
            <a:ext cx="928654" cy="2010845"/>
          </a:xfrm>
          <a:prstGeom prst="roundRect">
            <a:avLst>
              <a:gd name="adj" fmla="val 10317"/>
            </a:avLst>
          </a:prstGeom>
          <a:ln w="38100">
            <a:solidFill>
              <a:schemeClr val="tx1"/>
            </a:solidFill>
          </a:ln>
        </p:spPr>
      </p:pic>
      <p:pic>
        <p:nvPicPr>
          <p:cNvPr id="29" name="Picture 28">
            <a:extLst>
              <a:ext uri="{FF2B5EF4-FFF2-40B4-BE49-F238E27FC236}">
                <a16:creationId xmlns:a16="http://schemas.microsoft.com/office/drawing/2014/main" id="{51C18CFE-75FF-0C5E-90F3-9E5BFB486909}"/>
              </a:ext>
            </a:extLst>
          </p:cNvPr>
          <p:cNvPicPr>
            <a:picLocks noChangeAspect="1"/>
          </p:cNvPicPr>
          <p:nvPr/>
        </p:nvPicPr>
        <p:blipFill>
          <a:blip r:embed="rId8"/>
          <a:stretch>
            <a:fillRect/>
          </a:stretch>
        </p:blipFill>
        <p:spPr>
          <a:xfrm>
            <a:off x="8831066" y="1979416"/>
            <a:ext cx="928654" cy="2010845"/>
          </a:xfrm>
          <a:prstGeom prst="roundRect">
            <a:avLst>
              <a:gd name="adj" fmla="val 10317"/>
            </a:avLst>
          </a:prstGeom>
          <a:ln w="38100">
            <a:solidFill>
              <a:schemeClr val="tx1"/>
            </a:solidFill>
          </a:ln>
        </p:spPr>
      </p:pic>
      <p:pic>
        <p:nvPicPr>
          <p:cNvPr id="30" name="Picture 29">
            <a:extLst>
              <a:ext uri="{FF2B5EF4-FFF2-40B4-BE49-F238E27FC236}">
                <a16:creationId xmlns:a16="http://schemas.microsoft.com/office/drawing/2014/main" id="{11306501-4CDA-16FE-0747-D25CBBD73176}"/>
              </a:ext>
            </a:extLst>
          </p:cNvPr>
          <p:cNvPicPr>
            <a:picLocks noChangeAspect="1"/>
          </p:cNvPicPr>
          <p:nvPr/>
        </p:nvPicPr>
        <p:blipFill>
          <a:blip r:embed="rId9"/>
          <a:stretch>
            <a:fillRect/>
          </a:stretch>
        </p:blipFill>
        <p:spPr>
          <a:xfrm>
            <a:off x="10139397" y="2322315"/>
            <a:ext cx="928654" cy="2010846"/>
          </a:xfrm>
          <a:prstGeom prst="roundRect">
            <a:avLst>
              <a:gd name="adj" fmla="val 10317"/>
            </a:avLst>
          </a:prstGeom>
          <a:ln w="38100">
            <a:solidFill>
              <a:schemeClr val="tx1"/>
            </a:solidFill>
          </a:ln>
        </p:spPr>
      </p:pic>
      <p:pic>
        <p:nvPicPr>
          <p:cNvPr id="31" name="Picture 30">
            <a:extLst>
              <a:ext uri="{FF2B5EF4-FFF2-40B4-BE49-F238E27FC236}">
                <a16:creationId xmlns:a16="http://schemas.microsoft.com/office/drawing/2014/main" id="{4F7F15DD-A233-54C0-D31E-26EE83B09083}"/>
              </a:ext>
            </a:extLst>
          </p:cNvPr>
          <p:cNvPicPr>
            <a:picLocks noChangeAspect="1"/>
          </p:cNvPicPr>
          <p:nvPr/>
        </p:nvPicPr>
        <p:blipFill>
          <a:blip r:embed="rId10"/>
          <a:stretch>
            <a:fillRect/>
          </a:stretch>
        </p:blipFill>
        <p:spPr>
          <a:xfrm>
            <a:off x="6284118" y="2051419"/>
            <a:ext cx="928654" cy="2010845"/>
          </a:xfrm>
          <a:prstGeom prst="roundRect">
            <a:avLst>
              <a:gd name="adj" fmla="val 10317"/>
            </a:avLst>
          </a:prstGeom>
          <a:ln w="38100">
            <a:solidFill>
              <a:schemeClr val="tx1"/>
            </a:solidFill>
          </a:ln>
        </p:spPr>
      </p:pic>
      <p:cxnSp>
        <p:nvCxnSpPr>
          <p:cNvPr id="34" name="Straight Connector 33"/>
          <p:cNvCxnSpPr/>
          <p:nvPr/>
        </p:nvCxnSpPr>
        <p:spPr>
          <a:xfrm>
            <a:off x="495300" y="2051419"/>
            <a:ext cx="51054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139397" y="1979416"/>
            <a:ext cx="1688212"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81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5200650" cy="356432"/>
          </a:xfrm>
        </p:spPr>
        <p:txBody>
          <a:bodyPr>
            <a:normAutofit fontScale="90000"/>
          </a:bodyPr>
          <a:lstStyle/>
          <a:p>
            <a:pPr>
              <a:lnSpc>
                <a:spcPct val="107000"/>
              </a:lnSpc>
              <a:spcAft>
                <a:spcPts val="800"/>
              </a:spcAft>
            </a:pPr>
            <a:r>
              <a:rPr lang="en-US" b="0">
                <a:solidFill>
                  <a:schemeClr val="bg1"/>
                </a:solidFill>
                <a:ea typeface="Calibri" panose="020F0502020204030204" pitchFamily="34" charset="0"/>
                <a:cs typeface="Arial" panose="020B0604020202020204" pitchFamily="34" charset="0"/>
              </a:rPr>
              <a:t>After some reflection, you have decided to </a:t>
            </a:r>
            <a:r>
              <a:rPr lang="en-US" u="sng">
                <a:solidFill>
                  <a:schemeClr val="bg1"/>
                </a:solidFill>
                <a:ea typeface="Calibri" panose="020F0502020204030204" pitchFamily="34" charset="0"/>
                <a:cs typeface="Arial" panose="020B0604020202020204" pitchFamily="34" charset="0"/>
              </a:rPr>
              <a:t>apply for a master's degree </a:t>
            </a:r>
            <a:r>
              <a:rPr lang="en-US" u="sng" err="1">
                <a:solidFill>
                  <a:schemeClr val="bg1"/>
                </a:solidFill>
                <a:ea typeface="Calibri" panose="020F0502020204030204" pitchFamily="34" charset="0"/>
                <a:cs typeface="Arial" panose="020B0604020202020204" pitchFamily="34" charset="0"/>
              </a:rPr>
              <a:t>programme</a:t>
            </a:r>
            <a:r>
              <a:rPr lang="en-US" b="0">
                <a:solidFill>
                  <a:schemeClr val="bg1"/>
                </a:solidFill>
                <a:ea typeface="Calibri" panose="020F0502020204030204" pitchFamily="34" charset="0"/>
                <a:cs typeface="Arial" panose="020B0604020202020204" pitchFamily="34" charset="0"/>
              </a:rPr>
              <a:t> in another University in Belgium. </a:t>
            </a:r>
            <a:br>
              <a:rPr lang="en-US">
                <a:solidFill>
                  <a:schemeClr val="bg1"/>
                </a:solidFill>
                <a:latin typeface="Calibri" panose="020F0502020204030204" pitchFamily="34" charset="0"/>
                <a:ea typeface="Calibri" panose="020F0502020204030204" pitchFamily="34" charset="0"/>
                <a:cs typeface="Arial" panose="020B0604020202020204" pitchFamily="34" charset="0"/>
              </a:rPr>
            </a:br>
            <a:endParaRPr lang="en-IE"/>
          </a:p>
        </p:txBody>
      </p:sp>
      <p:sp>
        <p:nvSpPr>
          <p:cNvPr id="5" name="Text Placeholder 4"/>
          <p:cNvSpPr>
            <a:spLocks noGrp="1"/>
          </p:cNvSpPr>
          <p:nvPr>
            <p:ph type="body" sz="quarter" idx="15"/>
          </p:nvPr>
        </p:nvSpPr>
        <p:spPr/>
        <p:txBody>
          <a:bodyPr/>
          <a:lstStyle/>
          <a:p>
            <a:endParaRPr lang="en-IE"/>
          </a:p>
        </p:txBody>
      </p:sp>
      <p:pic>
        <p:nvPicPr>
          <p:cNvPr id="6" name="Picture 5">
            <a:extLst>
              <a:ext uri="{FF2B5EF4-FFF2-40B4-BE49-F238E27FC236}">
                <a16:creationId xmlns:a16="http://schemas.microsoft.com/office/drawing/2014/main" id="{660F277A-34B3-D1F1-E292-90D9502447FC}"/>
              </a:ext>
            </a:extLst>
          </p:cNvPr>
          <p:cNvPicPr>
            <a:picLocks noChangeAspect="1"/>
          </p:cNvPicPr>
          <p:nvPr/>
        </p:nvPicPr>
        <p:blipFill>
          <a:blip r:embed="rId2"/>
          <a:stretch>
            <a:fillRect/>
          </a:stretch>
        </p:blipFill>
        <p:spPr>
          <a:xfrm>
            <a:off x="8845248" y="4944998"/>
            <a:ext cx="1296000" cy="1296000"/>
          </a:xfrm>
          <a:prstGeom prst="rect">
            <a:avLst/>
          </a:prstGeom>
        </p:spPr>
      </p:pic>
      <p:sp>
        <p:nvSpPr>
          <p:cNvPr id="7"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8" name="TextBox 7"/>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spTree>
    <p:extLst>
      <p:ext uri="{BB962C8B-B14F-4D97-AF65-F5344CB8AC3E}">
        <p14:creationId xmlns:p14="http://schemas.microsoft.com/office/powerpoint/2010/main" val="21905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5" name="Rectangle 14"/>
          <p:cNvSpPr/>
          <p:nvPr/>
        </p:nvSpPr>
        <p:spPr>
          <a:xfrm>
            <a:off x="981075" y="4677854"/>
            <a:ext cx="937351" cy="760971"/>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apply to a given study,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visit the university website and find the application process</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6" name="Rectangle 15"/>
          <p:cNvSpPr/>
          <p:nvPr/>
        </p:nvSpPr>
        <p:spPr>
          <a:xfrm>
            <a:off x="2896740" y="4670583"/>
            <a:ext cx="1400732" cy="882549"/>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I start the application process by filling-in the input form. In this input form, I’m invited to upload and share specific document(s) e.g. Bachelor Diploma.</a:t>
            </a:r>
          </a:p>
        </p:txBody>
      </p:sp>
      <p:sp>
        <p:nvSpPr>
          <p:cNvPr id="17" name="Rectangle 16"/>
          <p:cNvSpPr/>
          <p:nvPr/>
        </p:nvSpPr>
        <p:spPr>
          <a:xfrm>
            <a:off x="2891299" y="5617837"/>
            <a:ext cx="1406173" cy="882549"/>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upload / share the document in a given format,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share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8" name="Rectangle 17"/>
          <p:cNvSpPr/>
          <p:nvPr/>
        </p:nvSpPr>
        <p:spPr>
          <a:xfrm>
            <a:off x="4972751" y="4382579"/>
            <a:ext cx="937351" cy="646664"/>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share my VCs with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9" name="Rectangle 18"/>
          <p:cNvSpPr/>
          <p:nvPr/>
        </p:nvSpPr>
        <p:spPr>
          <a:xfrm>
            <a:off x="6273728" y="4382579"/>
            <a:ext cx="937351" cy="875278"/>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send my VCs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a:t>
            </a:r>
            <a:r>
              <a:rPr lang="en-US" sz="800">
                <a:effectLst/>
                <a:latin typeface="EC Square Sans Pro" panose="020B0506040000020004"/>
                <a:ea typeface="Calibri" panose="020F0502020204030204" pitchFamily="34" charset="0"/>
                <a:cs typeface="Times New Roman" panose="02020603050405020304" pitchFamily="18" charset="0"/>
              </a:rPr>
              <a:t>&gt;,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the VCs I want to share and I authorize the sharing.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0" name="Rectangle 19"/>
          <p:cNvSpPr/>
          <p:nvPr/>
        </p:nvSpPr>
        <p:spPr>
          <a:xfrm>
            <a:off x="7522734" y="4382579"/>
            <a:ext cx="937351" cy="1874702"/>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is notified by the wallet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shared successfully.</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1" name="Rectangle 20"/>
          <p:cNvSpPr/>
          <p:nvPr/>
        </p:nvSpPr>
        <p:spPr>
          <a:xfrm>
            <a:off x="8830434" y="4677854"/>
            <a:ext cx="1041916" cy="1541063"/>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To submit the application form, as a student, I’m redirected to the </a:t>
            </a:r>
            <a:r>
              <a:rPr lang="en-US" sz="800" err="1">
                <a:effectLst/>
                <a:latin typeface="EC Square Sans Pro" panose="020B0506040000020004"/>
                <a:ea typeface="Calibri" panose="020F0502020204030204" pitchFamily="34" charset="0"/>
                <a:cs typeface="Times New Roman" panose="02020603050405020304" pitchFamily="18" charset="0"/>
              </a:rPr>
              <a:t>organisation</a:t>
            </a:r>
            <a:r>
              <a:rPr lang="en-US" sz="800">
                <a:effectLst/>
                <a:latin typeface="EC Square Sans Pro" panose="020B0506040000020004"/>
                <a:ea typeface="Calibri" panose="020F0502020204030204" pitchFamily="34" charset="0"/>
                <a:cs typeface="Times New Roman" panose="02020603050405020304" pitchFamily="18" charset="0"/>
              </a:rPr>
              <a:t> website and I’m invited to </a:t>
            </a:r>
            <a:r>
              <a:rPr lang="en-US" sz="800" err="1">
                <a:effectLst/>
                <a:latin typeface="EC Square Sans Pro" panose="020B0506040000020004"/>
                <a:ea typeface="Calibri" panose="020F0502020204030204" pitchFamily="34" charset="0"/>
                <a:cs typeface="Times New Roman" panose="02020603050405020304" pitchFamily="18" charset="0"/>
              </a:rPr>
              <a:t>finalise</a:t>
            </a:r>
            <a:r>
              <a:rPr lang="en-US" sz="800">
                <a:effectLst/>
                <a:latin typeface="EC Square Sans Pro" panose="020B0506040000020004"/>
                <a:ea typeface="Calibri" panose="020F0502020204030204" pitchFamily="34" charset="0"/>
                <a:cs typeface="Times New Roman" panose="02020603050405020304" pitchFamily="18" charset="0"/>
              </a:rPr>
              <a:t> my application process and submit it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2" name="Rectangle 21"/>
          <p:cNvSpPr/>
          <p:nvPr/>
        </p:nvSpPr>
        <p:spPr>
          <a:xfrm>
            <a:off x="6273728" y="5715086"/>
            <a:ext cx="2143693" cy="418050"/>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&lt;education 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enrolment process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814061CA-9754-C930-A838-69356A505E6E}"/>
              </a:ext>
            </a:extLst>
          </p:cNvPr>
          <p:cNvSpPr/>
          <p:nvPr/>
        </p:nvSpPr>
        <p:spPr>
          <a:xfrm>
            <a:off x="10130699" y="4677854"/>
            <a:ext cx="937351" cy="875278"/>
          </a:xfrm>
          <a:prstGeom prst="rect">
            <a:avLst/>
          </a:prstGeom>
        </p:spPr>
        <p:txBody>
          <a:bodyPr wrap="square">
            <a:spAutoFit/>
          </a:bodyPr>
          <a:lstStyle/>
          <a:p>
            <a:pPr lvl="0">
              <a:lnSpc>
                <a:spcPct val="107000"/>
              </a:lnSpc>
              <a:spcBef>
                <a:spcPts val="1200"/>
              </a:spcBef>
            </a:pPr>
            <a:r>
              <a:rPr lang="en-US" sz="800">
                <a:effectLst/>
                <a:latin typeface="EC Square Sans Pro" panose="020B0506040000020004"/>
                <a:ea typeface="Calibri" panose="020F0502020204030204" pitchFamily="34" charset="0"/>
                <a:cs typeface="Times New Roman" panose="02020603050405020304" pitchFamily="18" charset="0"/>
              </a:rPr>
              <a:t>After clicking on ‘submit’,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notified that my application has been successfully submitted.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pic>
        <p:nvPicPr>
          <p:cNvPr id="24" name="Picture 23" descr="A picture containing website&#10;&#10;Description automatically generated">
            <a:extLst>
              <a:ext uri="{FF2B5EF4-FFF2-40B4-BE49-F238E27FC236}">
                <a16:creationId xmlns:a16="http://schemas.microsoft.com/office/drawing/2014/main" id="{C7D385DA-63EB-37CD-9C44-65FCAB925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075" y="2356274"/>
            <a:ext cx="937351" cy="2029676"/>
          </a:xfrm>
          <a:prstGeom prst="roundRect">
            <a:avLst>
              <a:gd name="adj" fmla="val 10317"/>
            </a:avLst>
          </a:prstGeom>
          <a:ln w="38100">
            <a:solidFill>
              <a:schemeClr val="tx1"/>
            </a:solidFill>
          </a:ln>
        </p:spPr>
      </p:pic>
      <p:pic>
        <p:nvPicPr>
          <p:cNvPr id="25" name="Picture 24">
            <a:extLst>
              <a:ext uri="{FF2B5EF4-FFF2-40B4-BE49-F238E27FC236}">
                <a16:creationId xmlns:a16="http://schemas.microsoft.com/office/drawing/2014/main" id="{12BA3773-0725-4B5C-3A38-7D321EC876E4}"/>
              </a:ext>
            </a:extLst>
          </p:cNvPr>
          <p:cNvPicPr>
            <a:picLocks noChangeAspect="1"/>
          </p:cNvPicPr>
          <p:nvPr/>
        </p:nvPicPr>
        <p:blipFill>
          <a:blip r:embed="rId3"/>
          <a:stretch>
            <a:fillRect/>
          </a:stretch>
        </p:blipFill>
        <p:spPr>
          <a:xfrm>
            <a:off x="2284328" y="2356274"/>
            <a:ext cx="937351" cy="2029676"/>
          </a:xfrm>
          <a:prstGeom prst="roundRect">
            <a:avLst>
              <a:gd name="adj" fmla="val 10317"/>
            </a:avLst>
          </a:prstGeom>
          <a:ln w="38100">
            <a:solidFill>
              <a:schemeClr val="tx1"/>
            </a:solidFill>
          </a:ln>
        </p:spPr>
      </p:pic>
      <p:pic>
        <p:nvPicPr>
          <p:cNvPr id="26" name="Picture 25" descr="Graphical user interface, text, application&#10;&#10;Description automatically generated">
            <a:extLst>
              <a:ext uri="{FF2B5EF4-FFF2-40B4-BE49-F238E27FC236}">
                <a16:creationId xmlns:a16="http://schemas.microsoft.com/office/drawing/2014/main" id="{C9F480DE-549B-8D5E-3850-5B7B91732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 b="16510"/>
          <a:stretch/>
        </p:blipFill>
        <p:spPr>
          <a:xfrm>
            <a:off x="3597106" y="2350891"/>
            <a:ext cx="937351" cy="2029676"/>
          </a:xfrm>
          <a:prstGeom prst="roundRect">
            <a:avLst>
              <a:gd name="adj" fmla="val 10317"/>
            </a:avLst>
          </a:prstGeom>
          <a:ln w="38100">
            <a:solidFill>
              <a:schemeClr val="tx1"/>
            </a:solidFill>
          </a:ln>
        </p:spPr>
      </p:pic>
      <p:pic>
        <p:nvPicPr>
          <p:cNvPr id="28" name="Picture 27">
            <a:extLst>
              <a:ext uri="{FF2B5EF4-FFF2-40B4-BE49-F238E27FC236}">
                <a16:creationId xmlns:a16="http://schemas.microsoft.com/office/drawing/2014/main" id="{135899A9-8047-749D-903C-ADDFE95BF93A}"/>
              </a:ext>
            </a:extLst>
          </p:cNvPr>
          <p:cNvPicPr>
            <a:picLocks noChangeAspect="1"/>
          </p:cNvPicPr>
          <p:nvPr/>
        </p:nvPicPr>
        <p:blipFill>
          <a:blip r:embed="rId5"/>
          <a:stretch>
            <a:fillRect/>
          </a:stretch>
        </p:blipFill>
        <p:spPr>
          <a:xfrm>
            <a:off x="6273728" y="1961975"/>
            <a:ext cx="937351" cy="2029676"/>
          </a:xfrm>
          <a:prstGeom prst="roundRect">
            <a:avLst>
              <a:gd name="adj" fmla="val 10317"/>
            </a:avLst>
          </a:prstGeom>
          <a:ln w="38100">
            <a:solidFill>
              <a:schemeClr val="tx1"/>
            </a:solidFill>
          </a:ln>
        </p:spPr>
      </p:pic>
      <p:pic>
        <p:nvPicPr>
          <p:cNvPr id="29" name="Picture 28">
            <a:extLst>
              <a:ext uri="{FF2B5EF4-FFF2-40B4-BE49-F238E27FC236}">
                <a16:creationId xmlns:a16="http://schemas.microsoft.com/office/drawing/2014/main" id="{E3FD4A2C-2FA9-4DBF-2471-503DF7E90400}"/>
              </a:ext>
            </a:extLst>
          </p:cNvPr>
          <p:cNvPicPr>
            <a:picLocks noChangeAspect="1"/>
          </p:cNvPicPr>
          <p:nvPr/>
        </p:nvPicPr>
        <p:blipFill>
          <a:blip r:embed="rId6"/>
          <a:stretch>
            <a:fillRect/>
          </a:stretch>
        </p:blipFill>
        <p:spPr>
          <a:xfrm>
            <a:off x="7522734" y="1980767"/>
            <a:ext cx="937351" cy="2018909"/>
          </a:xfrm>
          <a:prstGeom prst="roundRect">
            <a:avLst>
              <a:gd name="adj" fmla="val 10317"/>
            </a:avLst>
          </a:prstGeom>
          <a:ln w="38100">
            <a:solidFill>
              <a:schemeClr val="tx1"/>
            </a:solidFill>
          </a:ln>
        </p:spPr>
      </p:pic>
      <p:pic>
        <p:nvPicPr>
          <p:cNvPr id="30" name="Picture 29">
            <a:extLst>
              <a:ext uri="{FF2B5EF4-FFF2-40B4-BE49-F238E27FC236}">
                <a16:creationId xmlns:a16="http://schemas.microsoft.com/office/drawing/2014/main" id="{07EF55EB-9DC5-BA90-F983-EEC3FB479CED}"/>
              </a:ext>
            </a:extLst>
          </p:cNvPr>
          <p:cNvPicPr>
            <a:picLocks noChangeAspect="1"/>
          </p:cNvPicPr>
          <p:nvPr/>
        </p:nvPicPr>
        <p:blipFill rotWithShape="1">
          <a:blip r:embed="rId7"/>
          <a:srcRect t="435" b="17545"/>
          <a:stretch/>
        </p:blipFill>
        <p:spPr>
          <a:xfrm>
            <a:off x="8830433" y="2350891"/>
            <a:ext cx="937351" cy="2029676"/>
          </a:xfrm>
          <a:prstGeom prst="roundRect">
            <a:avLst>
              <a:gd name="adj" fmla="val 10317"/>
            </a:avLst>
          </a:prstGeom>
          <a:ln w="38100">
            <a:solidFill>
              <a:schemeClr val="tx1"/>
            </a:solidFill>
          </a:ln>
        </p:spPr>
      </p:pic>
      <p:pic>
        <p:nvPicPr>
          <p:cNvPr id="31" name="Picture 30">
            <a:extLst>
              <a:ext uri="{FF2B5EF4-FFF2-40B4-BE49-F238E27FC236}">
                <a16:creationId xmlns:a16="http://schemas.microsoft.com/office/drawing/2014/main" id="{9BE1C8F3-4EAC-5E50-3BF8-1C9D33A9BD7B}"/>
              </a:ext>
            </a:extLst>
          </p:cNvPr>
          <p:cNvPicPr>
            <a:picLocks noChangeAspect="1"/>
          </p:cNvPicPr>
          <p:nvPr/>
        </p:nvPicPr>
        <p:blipFill>
          <a:blip r:embed="rId8"/>
          <a:stretch>
            <a:fillRect/>
          </a:stretch>
        </p:blipFill>
        <p:spPr>
          <a:xfrm>
            <a:off x="10130700" y="2341475"/>
            <a:ext cx="937351" cy="2029676"/>
          </a:xfrm>
          <a:prstGeom prst="roundRect">
            <a:avLst>
              <a:gd name="adj" fmla="val 10317"/>
            </a:avLst>
          </a:prstGeom>
          <a:ln w="38100">
            <a:solidFill>
              <a:schemeClr val="tx1"/>
            </a:solidFill>
          </a:ln>
        </p:spPr>
      </p:pic>
      <p:sp>
        <p:nvSpPr>
          <p:cNvPr id="4" name="Title 3"/>
          <p:cNvSpPr>
            <a:spLocks noGrp="1"/>
          </p:cNvSpPr>
          <p:nvPr>
            <p:ph type="title"/>
          </p:nvPr>
        </p:nvSpPr>
        <p:spPr/>
        <p:txBody>
          <a:bodyPr>
            <a:normAutofit fontScale="90000"/>
          </a:bodyPr>
          <a:lstStyle/>
          <a:p>
            <a:r>
              <a:rPr lang="en-US"/>
              <a:t>Story 02 – </a:t>
            </a:r>
            <a:r>
              <a:rPr lang="en-US" sz="3200"/>
              <a:t>Apply for a Master Degree</a:t>
            </a:r>
            <a:endParaRPr lang="en-IE"/>
          </a:p>
        </p:txBody>
      </p:sp>
      <p:sp>
        <p:nvSpPr>
          <p:cNvPr id="6" name="Text Placeholder 5"/>
          <p:cNvSpPr>
            <a:spLocks noGrp="1"/>
          </p:cNvSpPr>
          <p:nvPr>
            <p:ph type="body" sz="quarter" idx="38"/>
          </p:nvPr>
        </p:nvSpPr>
        <p:spPr/>
        <p:txBody>
          <a:bodyPr/>
          <a:lstStyle/>
          <a:p>
            <a:r>
              <a:rPr lang="en-IE"/>
              <a:t>Presentation and verification of Verifiable Credential</a:t>
            </a:r>
          </a:p>
        </p:txBody>
      </p:sp>
      <p:sp>
        <p:nvSpPr>
          <p:cNvPr id="5" name="Text Placeholder 4"/>
          <p:cNvSpPr>
            <a:spLocks noGrp="1"/>
          </p:cNvSpPr>
          <p:nvPr>
            <p:ph type="body" sz="quarter" idx="15"/>
          </p:nvPr>
        </p:nvSpPr>
        <p:spPr/>
        <p:txBody>
          <a:bodyPr/>
          <a:lstStyle/>
          <a:p>
            <a:endParaRPr lang="en-IE"/>
          </a:p>
        </p:txBody>
      </p:sp>
      <p:pic>
        <p:nvPicPr>
          <p:cNvPr id="60" name="Picture 59">
            <a:extLst>
              <a:ext uri="{FF2B5EF4-FFF2-40B4-BE49-F238E27FC236}">
                <a16:creationId xmlns:a16="http://schemas.microsoft.com/office/drawing/2014/main" id="{AE66ECEB-EE30-8143-ACEE-A557013DDEC7}"/>
              </a:ext>
            </a:extLst>
          </p:cNvPr>
          <p:cNvPicPr>
            <a:picLocks noChangeAspect="1"/>
          </p:cNvPicPr>
          <p:nvPr/>
        </p:nvPicPr>
        <p:blipFill>
          <a:blip r:embed="rId9"/>
          <a:stretch>
            <a:fillRect/>
          </a:stretch>
        </p:blipFill>
        <p:spPr>
          <a:xfrm>
            <a:off x="4892294" y="1961975"/>
            <a:ext cx="928654" cy="2010845"/>
          </a:xfrm>
          <a:prstGeom prst="roundRect">
            <a:avLst>
              <a:gd name="adj" fmla="val 10317"/>
            </a:avLst>
          </a:prstGeom>
          <a:ln w="38100">
            <a:solidFill>
              <a:schemeClr val="tx1"/>
            </a:solidFill>
          </a:ln>
        </p:spPr>
      </p:pic>
      <p:pic>
        <p:nvPicPr>
          <p:cNvPr id="61" name="Picture 60">
            <a:extLst>
              <a:ext uri="{FF2B5EF4-FFF2-40B4-BE49-F238E27FC236}">
                <a16:creationId xmlns:a16="http://schemas.microsoft.com/office/drawing/2014/main" id="{4F7F15DD-A233-54C0-D31E-26EE83B09083}"/>
              </a:ext>
            </a:extLst>
          </p:cNvPr>
          <p:cNvPicPr>
            <a:picLocks noChangeAspect="1"/>
          </p:cNvPicPr>
          <p:nvPr/>
        </p:nvPicPr>
        <p:blipFill>
          <a:blip r:embed="rId10"/>
          <a:stretch>
            <a:fillRect/>
          </a:stretch>
        </p:blipFill>
        <p:spPr>
          <a:xfrm>
            <a:off x="5082133" y="2033978"/>
            <a:ext cx="928654" cy="2010845"/>
          </a:xfrm>
          <a:prstGeom prst="roundRect">
            <a:avLst>
              <a:gd name="adj" fmla="val 10317"/>
            </a:avLst>
          </a:prstGeom>
          <a:ln w="38100">
            <a:solidFill>
              <a:schemeClr val="tx1"/>
            </a:solidFill>
          </a:ln>
        </p:spPr>
      </p:pic>
      <p:cxnSp>
        <p:nvCxnSpPr>
          <p:cNvPr id="62" name="Straight Connector 61"/>
          <p:cNvCxnSpPr/>
          <p:nvPr/>
        </p:nvCxnSpPr>
        <p:spPr>
          <a:xfrm>
            <a:off x="495300" y="2051419"/>
            <a:ext cx="403915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830433" y="2049635"/>
            <a:ext cx="299717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2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687704"/>
            <a:ext cx="5200650" cy="356432"/>
          </a:xfrm>
        </p:spPr>
        <p:txBody>
          <a:bodyPr>
            <a:normAutofit fontScale="90000"/>
          </a:bodyPr>
          <a:lstStyle/>
          <a:p>
            <a:pPr>
              <a:lnSpc>
                <a:spcPct val="107000"/>
              </a:lnSpc>
              <a:spcAft>
                <a:spcPts val="800"/>
              </a:spcAft>
            </a:pPr>
            <a:r>
              <a:rPr lang="en-US" b="0">
                <a:solidFill>
                  <a:schemeClr val="bg1"/>
                </a:solidFill>
                <a:ea typeface="Calibri" panose="020F0502020204030204" pitchFamily="34" charset="0"/>
                <a:cs typeface="Arial" panose="020B0604020202020204" pitchFamily="34" charset="0"/>
              </a:rPr>
              <a:t>Congratulations! Your enrolment has been confirmed!  You're starting your year, making new friends and connections and working hard to keep up with your studies and get good grades. After one year, you decide to take a break and go to Spain. As a student, you can </a:t>
            </a:r>
            <a:r>
              <a:rPr lang="en-US" b="0" u="sng">
                <a:solidFill>
                  <a:schemeClr val="bg1"/>
                </a:solidFill>
                <a:ea typeface="Calibri" panose="020F0502020204030204" pitchFamily="34" charset="0"/>
                <a:cs typeface="Arial" panose="020B0604020202020204" pitchFamily="34" charset="0"/>
              </a:rPr>
              <a:t>have access to some discounts for visiting museums</a:t>
            </a:r>
            <a:r>
              <a:rPr lang="en-US" b="0">
                <a:solidFill>
                  <a:schemeClr val="bg1"/>
                </a:solidFill>
                <a:ea typeface="Calibri" panose="020F0502020204030204" pitchFamily="34" charset="0"/>
                <a:cs typeface="Arial" panose="020B0604020202020204" pitchFamily="34" charset="0"/>
              </a:rPr>
              <a:t>.</a:t>
            </a:r>
            <a:endParaRPr lang="en-IE"/>
          </a:p>
        </p:txBody>
      </p:sp>
      <p:sp>
        <p:nvSpPr>
          <p:cNvPr id="5" name="Text Placeholder 4"/>
          <p:cNvSpPr>
            <a:spLocks noGrp="1"/>
          </p:cNvSpPr>
          <p:nvPr>
            <p:ph type="body" sz="quarter" idx="15"/>
          </p:nvPr>
        </p:nvSpPr>
        <p:spPr/>
        <p:txBody>
          <a:bodyPr/>
          <a:lstStyle/>
          <a:p>
            <a:endParaRPr lang="en-IE"/>
          </a:p>
        </p:txBody>
      </p:sp>
      <p:pic>
        <p:nvPicPr>
          <p:cNvPr id="6" name="Picture 5">
            <a:extLst>
              <a:ext uri="{FF2B5EF4-FFF2-40B4-BE49-F238E27FC236}">
                <a16:creationId xmlns:a16="http://schemas.microsoft.com/office/drawing/2014/main" id="{F1816546-BAED-08F1-0E33-80D675B024DE}"/>
              </a:ext>
            </a:extLst>
          </p:cNvPr>
          <p:cNvPicPr>
            <a:picLocks noChangeAspect="1"/>
          </p:cNvPicPr>
          <p:nvPr/>
        </p:nvPicPr>
        <p:blipFill>
          <a:blip r:embed="rId2"/>
          <a:stretch>
            <a:fillRect/>
          </a:stretch>
        </p:blipFill>
        <p:spPr>
          <a:xfrm>
            <a:off x="8845248" y="4944998"/>
            <a:ext cx="1296000" cy="1296000"/>
          </a:xfrm>
          <a:prstGeom prst="rect">
            <a:avLst/>
          </a:prstGeom>
        </p:spPr>
      </p:pic>
      <p:sp>
        <p:nvSpPr>
          <p:cNvPr id="7" name="Text Placeholder 18">
            <a:extLst>
              <a:ext uri="{FF2B5EF4-FFF2-40B4-BE49-F238E27FC236}">
                <a16:creationId xmlns:a16="http://schemas.microsoft.com/office/drawing/2014/main" id="{AB28EAE4-7FF6-8848-B4F9-7DC2F56036A7}"/>
              </a:ext>
            </a:extLst>
          </p:cNvPr>
          <p:cNvSpPr txBox="1">
            <a:spLocks/>
          </p:cNvSpPr>
          <p:nvPr/>
        </p:nvSpPr>
        <p:spPr>
          <a:xfrm rot="5400000">
            <a:off x="9413639" y="4224405"/>
            <a:ext cx="159220" cy="55727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tx2"/>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PT" sz="4400" b="1" i="0" u="none" strike="noStrike" kern="1200" cap="none" spc="0" normalizeH="0" baseline="0" noProof="0">
                <a:ln>
                  <a:noFill/>
                </a:ln>
                <a:solidFill>
                  <a:srgbClr val="003C8C"/>
                </a:solidFill>
                <a:effectLst/>
                <a:uLnTx/>
                <a:uFillTx/>
                <a:latin typeface="EC Square Sans Pro" panose="020B0506040000020004" pitchFamily="34" charset="0"/>
                <a:ea typeface="+mn-ea"/>
                <a:cs typeface="+mn-cs"/>
              </a:rPr>
              <a:t> </a:t>
            </a:r>
          </a:p>
        </p:txBody>
      </p:sp>
      <p:sp>
        <p:nvSpPr>
          <p:cNvPr id="8" name="TextBox 7"/>
          <p:cNvSpPr txBox="1"/>
          <p:nvPr/>
        </p:nvSpPr>
        <p:spPr>
          <a:xfrm>
            <a:off x="9053064" y="3984431"/>
            <a:ext cx="880369" cy="276999"/>
          </a:xfrm>
          <a:prstGeom prst="rect">
            <a:avLst/>
          </a:prstGeom>
          <a:noFill/>
        </p:spPr>
        <p:txBody>
          <a:bodyPr wrap="none" rtlCol="0">
            <a:spAutoFit/>
          </a:bodyPr>
          <a:lstStyle/>
          <a:p>
            <a:r>
              <a:rPr lang="en-IE" sz="1200" b="1">
                <a:solidFill>
                  <a:schemeClr val="bg1"/>
                </a:solidFill>
                <a:latin typeface="EC Square Sans Pro" panose="020B0506040000020004" pitchFamily="34" charset="0"/>
              </a:rPr>
              <a:t>Scan here</a:t>
            </a:r>
          </a:p>
        </p:txBody>
      </p:sp>
    </p:spTree>
    <p:extLst>
      <p:ext uri="{BB962C8B-B14F-4D97-AF65-F5344CB8AC3E}">
        <p14:creationId xmlns:p14="http://schemas.microsoft.com/office/powerpoint/2010/main" val="266612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Story 03 – </a:t>
            </a:r>
            <a:r>
              <a:rPr lang="en-US" sz="3200"/>
              <a:t>Claim access to public services using </a:t>
            </a:r>
            <a:r>
              <a:rPr lang="en-US" sz="3200" err="1"/>
              <a:t>StudentID</a:t>
            </a:r>
            <a:endParaRPr lang="en-US" sz="3200"/>
          </a:p>
        </p:txBody>
      </p:sp>
      <p:sp>
        <p:nvSpPr>
          <p:cNvPr id="6" name="Text Placeholder 5"/>
          <p:cNvSpPr>
            <a:spLocks noGrp="1"/>
          </p:cNvSpPr>
          <p:nvPr>
            <p:ph type="body" sz="quarter" idx="38"/>
          </p:nvPr>
        </p:nvSpPr>
        <p:spPr/>
        <p:txBody>
          <a:bodyPr>
            <a:normAutofit/>
          </a:bodyPr>
          <a:lstStyle/>
          <a:p>
            <a:r>
              <a:rPr lang="en-IE"/>
              <a:t>Presentation &amp; verification of VC / Request &amp; Issuance of VC </a:t>
            </a:r>
          </a:p>
        </p:txBody>
      </p:sp>
      <p:sp>
        <p:nvSpPr>
          <p:cNvPr id="5" name="Text Placeholder 4"/>
          <p:cNvSpPr>
            <a:spLocks noGrp="1"/>
          </p:cNvSpPr>
          <p:nvPr>
            <p:ph type="body" sz="quarter" idx="15"/>
          </p:nvPr>
        </p:nvSpPr>
        <p:spPr/>
        <p:txBody>
          <a:bodyPr/>
          <a:lstStyle/>
          <a:p>
            <a:endParaRPr lang="en-IE"/>
          </a:p>
        </p:txBody>
      </p:sp>
      <p:sp>
        <p:nvSpPr>
          <p:cNvPr id="7" name="Rectangle 6"/>
          <p:cNvSpPr/>
          <p:nvPr/>
        </p:nvSpPr>
        <p:spPr>
          <a:xfrm>
            <a:off x="838200" y="4355700"/>
            <a:ext cx="792235" cy="739772"/>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obtain a student discount card,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visit the &lt;institution&gt; website and find the application form</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8" name="Rectangle 7"/>
          <p:cNvSpPr/>
          <p:nvPr/>
        </p:nvSpPr>
        <p:spPr>
          <a:xfrm>
            <a:off x="1846043" y="4355700"/>
            <a:ext cx="929340" cy="1409360"/>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I start the process by filling-in the input form. In this input form, I’m invited to upload and share my &lt;verifiable credential(s)&gt;, i.e., Verifiable Student ID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9" name="Rectangle 8"/>
          <p:cNvSpPr/>
          <p:nvPr/>
        </p:nvSpPr>
        <p:spPr>
          <a:xfrm>
            <a:off x="2821752" y="4355700"/>
            <a:ext cx="995154" cy="1277657"/>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share the document(s) as Verifiable Credential(s),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share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in the Verifiable Credential format.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0" name="Rectangle 9"/>
          <p:cNvSpPr/>
          <p:nvPr/>
        </p:nvSpPr>
        <p:spPr>
          <a:xfrm>
            <a:off x="3992200" y="3955650"/>
            <a:ext cx="792235" cy="1277657"/>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share my &lt;verifiable-credentials&gt; with my wallet,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wallet that I unlock.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1" name="Rectangle 10"/>
          <p:cNvSpPr/>
          <p:nvPr/>
        </p:nvSpPr>
        <p:spPr>
          <a:xfrm>
            <a:off x="4926867" y="3955650"/>
            <a:ext cx="792235" cy="1409360"/>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share my VCs with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select the VCs I want to share and I authorize the sharing.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2" name="Rectangle 11"/>
          <p:cNvSpPr/>
          <p:nvPr/>
        </p:nvSpPr>
        <p:spPr>
          <a:xfrm>
            <a:off x="6921763" y="4365225"/>
            <a:ext cx="939494" cy="1277657"/>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continue with the process,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 </a:t>
            </a:r>
            <a:r>
              <a:rPr lang="en-US" sz="800">
                <a:effectLst/>
                <a:latin typeface="EC Square Sans Pro" panose="020B0506040000020004"/>
                <a:ea typeface="Calibri" panose="020F0502020204030204" pitchFamily="34" charset="0"/>
                <a:cs typeface="Times New Roman" panose="02020603050405020304" pitchFamily="18" charset="0"/>
              </a:rPr>
              <a:t>website where I’m invited to claim my student discount card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4" name="Rectangle 13"/>
          <p:cNvSpPr/>
          <p:nvPr/>
        </p:nvSpPr>
        <p:spPr>
          <a:xfrm>
            <a:off x="5880240" y="5265812"/>
            <a:ext cx="1104385" cy="1277657"/>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receives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credential(s)&gt;</a:t>
            </a:r>
            <a:r>
              <a:rPr lang="en-US" sz="800">
                <a:effectLst/>
                <a:latin typeface="EC Square Sans Pro" panose="020B0506040000020004"/>
                <a:ea typeface="Calibri" panose="020F0502020204030204" pitchFamily="34" charset="0"/>
                <a:cs typeface="Times New Roman" panose="02020603050405020304" pitchFamily="18" charset="0"/>
              </a:rPr>
              <a:t>, which is/are automatically verified by the system, and proceeds with the  enrolment process (NO SCREEN)</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F3390E6-E5EF-059D-2E6C-D7B15D86CFD8}"/>
              </a:ext>
            </a:extLst>
          </p:cNvPr>
          <p:cNvSpPr/>
          <p:nvPr/>
        </p:nvSpPr>
        <p:spPr>
          <a:xfrm>
            <a:off x="5880240" y="3955650"/>
            <a:ext cx="902605" cy="1145955"/>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is notified by the wallet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successfully shared.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DD08663-5474-726D-A290-F3FD460340FB}"/>
              </a:ext>
            </a:extLst>
          </p:cNvPr>
          <p:cNvSpPr/>
          <p:nvPr/>
        </p:nvSpPr>
        <p:spPr>
          <a:xfrm>
            <a:off x="8121015" y="3955650"/>
            <a:ext cx="792235" cy="1145955"/>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claim the VC with my wallet, as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my digital wallet that I unlock</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98F24D5C-ED2D-9860-BE3D-F9C0720CEBD8}"/>
              </a:ext>
            </a:extLst>
          </p:cNvPr>
          <p:cNvSpPr/>
          <p:nvPr/>
        </p:nvSpPr>
        <p:spPr>
          <a:xfrm>
            <a:off x="9173008" y="3955650"/>
            <a:ext cx="792235" cy="1936171"/>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claim my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 am notified that my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issued and I confirm/deny claiming the VC. </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603476FE-21D3-60D3-E47D-A37262CF90F8}"/>
              </a:ext>
            </a:extLst>
          </p:cNvPr>
          <p:cNvSpPr/>
          <p:nvPr/>
        </p:nvSpPr>
        <p:spPr>
          <a:xfrm>
            <a:off x="10094516" y="4346175"/>
            <a:ext cx="1033326" cy="1541063"/>
          </a:xfrm>
          <a:prstGeom prst="rect">
            <a:avLst/>
          </a:prstGeom>
        </p:spPr>
        <p:txBody>
          <a:bodyPr wrap="square">
            <a:spAutoFit/>
          </a:bodyPr>
          <a:lstStyle/>
          <a:p>
            <a:pPr>
              <a:lnSpc>
                <a:spcPct val="107000"/>
              </a:lnSpc>
              <a:spcAft>
                <a:spcPts val="800"/>
              </a:spcAft>
            </a:pPr>
            <a:r>
              <a:rPr lang="en-US" sz="800">
                <a:effectLst/>
                <a:latin typeface="EC Square Sans Pro" panose="020B0506040000020004"/>
                <a:ea typeface="Calibri" panose="020F0502020204030204" pitchFamily="34" charset="0"/>
                <a:cs typeface="Times New Roman" panose="02020603050405020304" pitchFamily="18" charset="0"/>
              </a:rPr>
              <a:t>To continue with my actions, as a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&lt;student&gt;</a:t>
            </a:r>
            <a:r>
              <a:rPr lang="en-US" sz="800">
                <a:effectLst/>
                <a:latin typeface="EC Square Sans Pro" panose="020B0506040000020004"/>
                <a:ea typeface="Calibri" panose="020F0502020204030204" pitchFamily="34" charset="0"/>
                <a:cs typeface="Times New Roman" panose="02020603050405020304" pitchFamily="18" charset="0"/>
              </a:rPr>
              <a:t>, I’m redirected to the website of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&lt;institution&gt;</a:t>
            </a:r>
            <a:r>
              <a:rPr lang="en-US" sz="800">
                <a:effectLst/>
                <a:latin typeface="EC Square Sans Pro" panose="020B0506040000020004"/>
                <a:ea typeface="Calibri" panose="020F0502020204030204" pitchFamily="34" charset="0"/>
                <a:cs typeface="Times New Roman" panose="02020603050405020304" pitchFamily="18" charset="0"/>
              </a:rPr>
              <a:t> and I receive confirmation that the </a:t>
            </a:r>
            <a:r>
              <a:rPr lang="en-US" sz="800">
                <a:effectLst/>
                <a:highlight>
                  <a:srgbClr val="FFFF00"/>
                </a:highlight>
                <a:latin typeface="EC Square Sans Pro" panose="020B0506040000020004"/>
                <a:ea typeface="Calibri" panose="020F0502020204030204" pitchFamily="34" charset="0"/>
                <a:cs typeface="Times New Roman" panose="02020603050405020304" pitchFamily="18" charset="0"/>
              </a:rPr>
              <a:t>&lt;verifiable credential&gt;</a:t>
            </a:r>
            <a:r>
              <a:rPr lang="en-US" sz="800">
                <a:effectLst/>
                <a:latin typeface="EC Square Sans Pro" panose="020B0506040000020004"/>
                <a:ea typeface="Calibri" panose="020F0502020204030204" pitchFamily="34" charset="0"/>
                <a:cs typeface="Times New Roman" panose="02020603050405020304" pitchFamily="18" charset="0"/>
              </a:rPr>
              <a:t> has been successfully issued and claimed</a:t>
            </a:r>
            <a:endParaRPr lang="nl-BE" sz="800">
              <a:effectLst/>
              <a:latin typeface="EC Square Sans Pro" panose="020B0506040000020004"/>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675C76FE-18AA-099C-CED5-56FDA4E5DCEC}"/>
              </a:ext>
            </a:extLst>
          </p:cNvPr>
          <p:cNvPicPr>
            <a:picLocks noChangeAspect="1"/>
          </p:cNvPicPr>
          <p:nvPr/>
        </p:nvPicPr>
        <p:blipFill>
          <a:blip r:embed="rId2"/>
          <a:stretch>
            <a:fillRect/>
          </a:stretch>
        </p:blipFill>
        <p:spPr>
          <a:xfrm>
            <a:off x="851394" y="2353844"/>
            <a:ext cx="792235" cy="1715452"/>
          </a:xfrm>
          <a:prstGeom prst="roundRect">
            <a:avLst>
              <a:gd name="adj" fmla="val 10317"/>
            </a:avLst>
          </a:prstGeom>
          <a:ln w="38100">
            <a:solidFill>
              <a:schemeClr val="tx1"/>
            </a:solidFill>
          </a:ln>
        </p:spPr>
      </p:pic>
      <p:pic>
        <p:nvPicPr>
          <p:cNvPr id="21" name="Picture 20">
            <a:extLst>
              <a:ext uri="{FF2B5EF4-FFF2-40B4-BE49-F238E27FC236}">
                <a16:creationId xmlns:a16="http://schemas.microsoft.com/office/drawing/2014/main" id="{27C10F24-7BB3-5879-E65A-1F9B5976AB61}"/>
              </a:ext>
            </a:extLst>
          </p:cNvPr>
          <p:cNvPicPr>
            <a:picLocks noChangeAspect="1"/>
          </p:cNvPicPr>
          <p:nvPr/>
        </p:nvPicPr>
        <p:blipFill>
          <a:blip r:embed="rId3"/>
          <a:stretch>
            <a:fillRect/>
          </a:stretch>
        </p:blipFill>
        <p:spPr>
          <a:xfrm>
            <a:off x="1885557" y="2354632"/>
            <a:ext cx="792235" cy="1715452"/>
          </a:xfrm>
          <a:prstGeom prst="roundRect">
            <a:avLst>
              <a:gd name="adj" fmla="val 10317"/>
            </a:avLst>
          </a:prstGeom>
          <a:ln w="38100">
            <a:solidFill>
              <a:schemeClr val="tx1"/>
            </a:solidFill>
          </a:ln>
        </p:spPr>
      </p:pic>
      <p:pic>
        <p:nvPicPr>
          <p:cNvPr id="22" name="Picture 21" descr="Graphical user interface, text, application&#10;&#10;Description automatically generated">
            <a:extLst>
              <a:ext uri="{FF2B5EF4-FFF2-40B4-BE49-F238E27FC236}">
                <a16:creationId xmlns:a16="http://schemas.microsoft.com/office/drawing/2014/main" id="{EFA8B5CA-FC82-FA79-F99A-39F2868AA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9287" y="2354632"/>
            <a:ext cx="792235" cy="1715452"/>
          </a:xfrm>
          <a:prstGeom prst="roundRect">
            <a:avLst>
              <a:gd name="adj" fmla="val 10317"/>
            </a:avLst>
          </a:prstGeom>
          <a:ln w="38100">
            <a:solidFill>
              <a:schemeClr val="tx1"/>
            </a:solidFill>
          </a:ln>
        </p:spPr>
      </p:pic>
      <p:pic>
        <p:nvPicPr>
          <p:cNvPr id="23" name="Picture 22">
            <a:extLst>
              <a:ext uri="{FF2B5EF4-FFF2-40B4-BE49-F238E27FC236}">
                <a16:creationId xmlns:a16="http://schemas.microsoft.com/office/drawing/2014/main" id="{7263C0C8-71F6-DB77-30EE-C7618465BC62}"/>
              </a:ext>
            </a:extLst>
          </p:cNvPr>
          <p:cNvPicPr>
            <a:picLocks noChangeAspect="1"/>
          </p:cNvPicPr>
          <p:nvPr/>
        </p:nvPicPr>
        <p:blipFill>
          <a:blip r:embed="rId5"/>
          <a:stretch>
            <a:fillRect/>
          </a:stretch>
        </p:blipFill>
        <p:spPr>
          <a:xfrm>
            <a:off x="3896526" y="1952543"/>
            <a:ext cx="792235" cy="1715452"/>
          </a:xfrm>
          <a:prstGeom prst="roundRect">
            <a:avLst>
              <a:gd name="adj" fmla="val 10317"/>
            </a:avLst>
          </a:prstGeom>
          <a:ln w="38100">
            <a:solidFill>
              <a:schemeClr val="tx1"/>
            </a:solidFill>
          </a:ln>
        </p:spPr>
      </p:pic>
      <p:pic>
        <p:nvPicPr>
          <p:cNvPr id="24" name="Picture 23">
            <a:extLst>
              <a:ext uri="{FF2B5EF4-FFF2-40B4-BE49-F238E27FC236}">
                <a16:creationId xmlns:a16="http://schemas.microsoft.com/office/drawing/2014/main" id="{3357632D-CFEB-6B3B-B612-E18FE2D85FB5}"/>
              </a:ext>
            </a:extLst>
          </p:cNvPr>
          <p:cNvPicPr>
            <a:picLocks noChangeAspect="1"/>
          </p:cNvPicPr>
          <p:nvPr/>
        </p:nvPicPr>
        <p:blipFill>
          <a:blip r:embed="rId6"/>
          <a:stretch>
            <a:fillRect/>
          </a:stretch>
        </p:blipFill>
        <p:spPr>
          <a:xfrm>
            <a:off x="4932705" y="1959144"/>
            <a:ext cx="792235" cy="1715452"/>
          </a:xfrm>
          <a:prstGeom prst="roundRect">
            <a:avLst>
              <a:gd name="adj" fmla="val 10317"/>
            </a:avLst>
          </a:prstGeom>
          <a:ln w="38100">
            <a:solidFill>
              <a:schemeClr val="tx1"/>
            </a:solidFill>
          </a:ln>
        </p:spPr>
      </p:pic>
      <p:pic>
        <p:nvPicPr>
          <p:cNvPr id="25" name="Picture 24">
            <a:extLst>
              <a:ext uri="{FF2B5EF4-FFF2-40B4-BE49-F238E27FC236}">
                <a16:creationId xmlns:a16="http://schemas.microsoft.com/office/drawing/2014/main" id="{2FD466EA-68EA-3A52-3ABD-8A460BC9E506}"/>
              </a:ext>
            </a:extLst>
          </p:cNvPr>
          <p:cNvPicPr>
            <a:picLocks noChangeAspect="1"/>
          </p:cNvPicPr>
          <p:nvPr/>
        </p:nvPicPr>
        <p:blipFill>
          <a:blip r:embed="rId7"/>
          <a:stretch>
            <a:fillRect/>
          </a:stretch>
        </p:blipFill>
        <p:spPr>
          <a:xfrm>
            <a:off x="5953640" y="1959144"/>
            <a:ext cx="792235" cy="1710890"/>
          </a:xfrm>
          <a:prstGeom prst="roundRect">
            <a:avLst>
              <a:gd name="adj" fmla="val 10317"/>
            </a:avLst>
          </a:prstGeom>
          <a:ln w="38100">
            <a:solidFill>
              <a:schemeClr val="tx1"/>
            </a:solidFill>
          </a:ln>
        </p:spPr>
      </p:pic>
      <p:pic>
        <p:nvPicPr>
          <p:cNvPr id="26" name="Picture 25">
            <a:extLst>
              <a:ext uri="{FF2B5EF4-FFF2-40B4-BE49-F238E27FC236}">
                <a16:creationId xmlns:a16="http://schemas.microsoft.com/office/drawing/2014/main" id="{8B72E6CE-485F-A095-8367-A95EC9AD00C7}"/>
              </a:ext>
            </a:extLst>
          </p:cNvPr>
          <p:cNvPicPr>
            <a:picLocks noChangeAspect="1"/>
          </p:cNvPicPr>
          <p:nvPr/>
        </p:nvPicPr>
        <p:blipFill>
          <a:blip r:embed="rId8"/>
          <a:stretch>
            <a:fillRect/>
          </a:stretch>
        </p:blipFill>
        <p:spPr>
          <a:xfrm>
            <a:off x="6980824" y="2357533"/>
            <a:ext cx="792235" cy="1715452"/>
          </a:xfrm>
          <a:prstGeom prst="roundRect">
            <a:avLst>
              <a:gd name="adj" fmla="val 10317"/>
            </a:avLst>
          </a:prstGeom>
          <a:ln w="38100">
            <a:solidFill>
              <a:schemeClr val="tx1"/>
            </a:solidFill>
          </a:ln>
        </p:spPr>
      </p:pic>
      <p:pic>
        <p:nvPicPr>
          <p:cNvPr id="27" name="Picture 26" descr="Graphical user interface, text, application&#10;&#10;Description automatically generated">
            <a:extLst>
              <a:ext uri="{FF2B5EF4-FFF2-40B4-BE49-F238E27FC236}">
                <a16:creationId xmlns:a16="http://schemas.microsoft.com/office/drawing/2014/main" id="{6CA01083-71D8-3A1B-5147-B87585D864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2911" y="1952520"/>
            <a:ext cx="792235" cy="1710890"/>
          </a:xfrm>
          <a:prstGeom prst="roundRect">
            <a:avLst>
              <a:gd name="adj" fmla="val 10317"/>
            </a:avLst>
          </a:prstGeom>
          <a:ln w="38100">
            <a:solidFill>
              <a:schemeClr val="tx1"/>
            </a:solidFill>
          </a:ln>
        </p:spPr>
      </p:pic>
      <p:pic>
        <p:nvPicPr>
          <p:cNvPr id="28" name="Picture 27">
            <a:extLst>
              <a:ext uri="{FF2B5EF4-FFF2-40B4-BE49-F238E27FC236}">
                <a16:creationId xmlns:a16="http://schemas.microsoft.com/office/drawing/2014/main" id="{A3708DE5-37F1-33FC-D780-6C28B1F85680}"/>
              </a:ext>
            </a:extLst>
          </p:cNvPr>
          <p:cNvPicPr>
            <a:picLocks noChangeAspect="1"/>
          </p:cNvPicPr>
          <p:nvPr/>
        </p:nvPicPr>
        <p:blipFill>
          <a:blip r:embed="rId10"/>
          <a:stretch>
            <a:fillRect/>
          </a:stretch>
        </p:blipFill>
        <p:spPr>
          <a:xfrm>
            <a:off x="10183228" y="2340764"/>
            <a:ext cx="792235" cy="1715452"/>
          </a:xfrm>
          <a:prstGeom prst="roundRect">
            <a:avLst>
              <a:gd name="adj" fmla="val 10317"/>
            </a:avLst>
          </a:prstGeom>
          <a:ln w="38100">
            <a:solidFill>
              <a:schemeClr val="tx1"/>
            </a:solidFill>
          </a:ln>
        </p:spPr>
      </p:pic>
      <p:pic>
        <p:nvPicPr>
          <p:cNvPr id="29" name="Picture 28">
            <a:extLst>
              <a:ext uri="{FF2B5EF4-FFF2-40B4-BE49-F238E27FC236}">
                <a16:creationId xmlns:a16="http://schemas.microsoft.com/office/drawing/2014/main" id="{AAD18D5F-F7BF-D710-2C27-CC19327751B7}"/>
              </a:ext>
            </a:extLst>
          </p:cNvPr>
          <p:cNvPicPr>
            <a:picLocks noChangeAspect="1"/>
          </p:cNvPicPr>
          <p:nvPr/>
        </p:nvPicPr>
        <p:blipFill>
          <a:blip r:embed="rId11"/>
          <a:stretch>
            <a:fillRect/>
          </a:stretch>
        </p:blipFill>
        <p:spPr>
          <a:xfrm>
            <a:off x="3991323" y="2059606"/>
            <a:ext cx="792235" cy="1715452"/>
          </a:xfrm>
          <a:prstGeom prst="roundRect">
            <a:avLst>
              <a:gd name="adj" fmla="val 10317"/>
            </a:avLst>
          </a:prstGeom>
          <a:ln w="38100">
            <a:solidFill>
              <a:schemeClr val="tx1"/>
            </a:solidFill>
          </a:ln>
        </p:spPr>
      </p:pic>
      <p:pic>
        <p:nvPicPr>
          <p:cNvPr id="31" name="Picture 30">
            <a:extLst>
              <a:ext uri="{FF2B5EF4-FFF2-40B4-BE49-F238E27FC236}">
                <a16:creationId xmlns:a16="http://schemas.microsoft.com/office/drawing/2014/main" id="{7263C0C8-71F6-DB77-30EE-C7618465BC62}"/>
              </a:ext>
            </a:extLst>
          </p:cNvPr>
          <p:cNvPicPr>
            <a:picLocks noChangeAspect="1"/>
          </p:cNvPicPr>
          <p:nvPr/>
        </p:nvPicPr>
        <p:blipFill>
          <a:blip r:embed="rId5"/>
          <a:stretch>
            <a:fillRect/>
          </a:stretch>
        </p:blipFill>
        <p:spPr>
          <a:xfrm>
            <a:off x="8026218" y="1952543"/>
            <a:ext cx="792235" cy="1715452"/>
          </a:xfrm>
          <a:prstGeom prst="roundRect">
            <a:avLst>
              <a:gd name="adj" fmla="val 10317"/>
            </a:avLst>
          </a:prstGeom>
          <a:ln w="38100">
            <a:solidFill>
              <a:schemeClr val="tx1"/>
            </a:solidFill>
          </a:ln>
        </p:spPr>
      </p:pic>
      <p:pic>
        <p:nvPicPr>
          <p:cNvPr id="32" name="Picture 31">
            <a:extLst>
              <a:ext uri="{FF2B5EF4-FFF2-40B4-BE49-F238E27FC236}">
                <a16:creationId xmlns:a16="http://schemas.microsoft.com/office/drawing/2014/main" id="{AAD18D5F-F7BF-D710-2C27-CC19327751B7}"/>
              </a:ext>
            </a:extLst>
          </p:cNvPr>
          <p:cNvPicPr>
            <a:picLocks noChangeAspect="1"/>
          </p:cNvPicPr>
          <p:nvPr/>
        </p:nvPicPr>
        <p:blipFill>
          <a:blip r:embed="rId11"/>
          <a:stretch>
            <a:fillRect/>
          </a:stretch>
        </p:blipFill>
        <p:spPr>
          <a:xfrm>
            <a:off x="8121015" y="2059606"/>
            <a:ext cx="792235" cy="1715452"/>
          </a:xfrm>
          <a:prstGeom prst="roundRect">
            <a:avLst>
              <a:gd name="adj" fmla="val 10317"/>
            </a:avLst>
          </a:prstGeom>
          <a:ln w="38100">
            <a:solidFill>
              <a:schemeClr val="tx1"/>
            </a:solidFill>
          </a:ln>
        </p:spPr>
      </p:pic>
      <p:cxnSp>
        <p:nvCxnSpPr>
          <p:cNvPr id="35" name="Straight Connector 34"/>
          <p:cNvCxnSpPr/>
          <p:nvPr/>
        </p:nvCxnSpPr>
        <p:spPr>
          <a:xfrm>
            <a:off x="495300" y="2051419"/>
            <a:ext cx="3196222"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145128" y="2051419"/>
            <a:ext cx="168248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057683" y="2082969"/>
            <a:ext cx="71537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02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EF Master Template">
  <a:themeElements>
    <a:clrScheme name="ff0179">
      <a:dk1>
        <a:srgbClr val="000000"/>
      </a:dk1>
      <a:lt1>
        <a:srgbClr val="FFFFFF"/>
      </a:lt1>
      <a:dk2>
        <a:srgbClr val="003365"/>
      </a:dk2>
      <a:lt2>
        <a:srgbClr val="FFCB00"/>
      </a:lt2>
      <a:accent1>
        <a:srgbClr val="004493"/>
      </a:accent1>
      <a:accent2>
        <a:srgbClr val="00B3EF"/>
      </a:accent2>
      <a:accent3>
        <a:srgbClr val="FF0179"/>
      </a:accent3>
      <a:accent4>
        <a:srgbClr val="FFCF00"/>
      </a:accent4>
      <a:accent5>
        <a:srgbClr val="99C9BD"/>
      </a:accent5>
      <a:accent6>
        <a:srgbClr val="003764"/>
      </a:accent6>
      <a:hlink>
        <a:srgbClr val="B2E8FA"/>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1" cap="flat">
          <a:noFill/>
          <a:prstDash val="solid"/>
          <a:miter/>
        </a:ln>
      </a:spPr>
      <a:bodyPr rtlCol="0" anchor="ctr"/>
      <a:lstStyle>
        <a:defPPr marL="0" marR="0" indent="0" algn="l"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a:ln>
              <a:noFill/>
            </a:ln>
            <a:solidFill>
              <a:srgbClr val="000000"/>
            </a:solidFill>
            <a:effectLst/>
            <a:uLnTx/>
            <a:uFillTx/>
            <a:latin typeface="Calibri" panose="020F0502020204030204"/>
            <a:ea typeface="+mn-ea"/>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EF Master Template">
  <a:themeElements>
    <a:clrScheme name="ff0179">
      <a:dk1>
        <a:srgbClr val="000000"/>
      </a:dk1>
      <a:lt1>
        <a:srgbClr val="FFFFFF"/>
      </a:lt1>
      <a:dk2>
        <a:srgbClr val="003365"/>
      </a:dk2>
      <a:lt2>
        <a:srgbClr val="FFCB00"/>
      </a:lt2>
      <a:accent1>
        <a:srgbClr val="004493"/>
      </a:accent1>
      <a:accent2>
        <a:srgbClr val="00B3EF"/>
      </a:accent2>
      <a:accent3>
        <a:srgbClr val="FF0179"/>
      </a:accent3>
      <a:accent4>
        <a:srgbClr val="FFCF00"/>
      </a:accent4>
      <a:accent5>
        <a:srgbClr val="99C9BD"/>
      </a:accent5>
      <a:accent6>
        <a:srgbClr val="003764"/>
      </a:accent6>
      <a:hlink>
        <a:srgbClr val="B2E8FA"/>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1" cap="flat">
          <a:noFill/>
          <a:prstDash val="solid"/>
          <a:miter/>
        </a:ln>
      </a:spPr>
      <a:bodyPr rtlCol="0" anchor="ctr"/>
      <a:lstStyle>
        <a:defPPr marL="0" marR="0" indent="0" algn="l"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a:ln>
              <a:noFill/>
            </a:ln>
            <a:solidFill>
              <a:srgbClr val="000000"/>
            </a:solidFill>
            <a:effectLst/>
            <a:uLnTx/>
            <a:uFillTx/>
            <a:latin typeface="Calibri" panose="020F0502020204030204"/>
            <a:ea typeface="+mn-ea"/>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CEF Master Template">
  <a:themeElements>
    <a:clrScheme name="ff0179">
      <a:dk1>
        <a:srgbClr val="000000"/>
      </a:dk1>
      <a:lt1>
        <a:srgbClr val="FFFFFF"/>
      </a:lt1>
      <a:dk2>
        <a:srgbClr val="003365"/>
      </a:dk2>
      <a:lt2>
        <a:srgbClr val="FFCB00"/>
      </a:lt2>
      <a:accent1>
        <a:srgbClr val="004493"/>
      </a:accent1>
      <a:accent2>
        <a:srgbClr val="00B3EF"/>
      </a:accent2>
      <a:accent3>
        <a:srgbClr val="FF0179"/>
      </a:accent3>
      <a:accent4>
        <a:srgbClr val="FFCF00"/>
      </a:accent4>
      <a:accent5>
        <a:srgbClr val="99C9BD"/>
      </a:accent5>
      <a:accent6>
        <a:srgbClr val="003764"/>
      </a:accent6>
      <a:hlink>
        <a:srgbClr val="B2E8FA"/>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1" cap="flat">
          <a:noFill/>
          <a:prstDash val="solid"/>
          <a:miter/>
        </a:ln>
      </a:spPr>
      <a:bodyPr rtlCol="0" anchor="ctr"/>
      <a:lstStyle>
        <a:defPPr marL="0" marR="0" indent="0" algn="l"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a:ln>
              <a:noFill/>
            </a:ln>
            <a:solidFill>
              <a:srgbClr val="000000"/>
            </a:solidFill>
            <a:effectLst/>
            <a:uLnTx/>
            <a:uFillTx/>
            <a:latin typeface="Calibri" panose="020F0502020204030204"/>
            <a:ea typeface="+mn-ea"/>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0757b53-df10-4b98-9811-094c4c3e23a8">
      <UserInfo>
        <DisplayName>KOURTIDIS Athanasios (DIGIT-EXT)</DisplayName>
        <AccountId>12</AccountId>
        <AccountType/>
      </UserInfo>
      <UserInfo>
        <DisplayName>FEREMANS Vincent (DIGIT-EXT)</DisplayName>
        <AccountId>38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7E4EC354ADFB40AC5D4FC129E379BA" ma:contentTypeVersion="11" ma:contentTypeDescription="Create a new document." ma:contentTypeScope="" ma:versionID="ef8466172787f6a9346903b3c1478daf">
  <xsd:schema xmlns:xsd="http://www.w3.org/2001/XMLSchema" xmlns:xs="http://www.w3.org/2001/XMLSchema" xmlns:p="http://schemas.microsoft.com/office/2006/metadata/properties" xmlns:ns2="541a8a8b-b856-4d35-a5c7-7f2c0ec3d499" xmlns:ns3="e0757b53-df10-4b98-9811-094c4c3e23a8" targetNamespace="http://schemas.microsoft.com/office/2006/metadata/properties" ma:root="true" ma:fieldsID="2ea2c6595c132fc24ee337c8b13d4185" ns2:_="" ns3:_="">
    <xsd:import namespace="541a8a8b-b856-4d35-a5c7-7f2c0ec3d499"/>
    <xsd:import namespace="e0757b53-df10-4b98-9811-094c4c3e23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a8a8b-b856-4d35-a5c7-7f2c0ec3d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757b53-df10-4b98-9811-094c4c3e23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3BC531-701C-4576-A1CC-8F9C24787AD0}">
  <ds:schemaRefs>
    <ds:schemaRef ds:uri="541a8a8b-b856-4d35-a5c7-7f2c0ec3d499"/>
    <ds:schemaRef ds:uri="e0757b53-df10-4b98-9811-094c4c3e23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2B259CB-36A3-46DC-9CB8-08F96F15543D}">
  <ds:schemaRefs>
    <ds:schemaRef ds:uri="541a8a8b-b856-4d35-a5c7-7f2c0ec3d499"/>
    <ds:schemaRef ds:uri="e0757b53-df10-4b98-9811-094c4c3e23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B2A7C3-292C-4419-93B1-77732430F019}">
  <ds:schemaRefs>
    <ds:schemaRef ds:uri="http://schemas.microsoft.com/sharepoint/v3/contenttype/forms"/>
  </ds:schemaRefs>
</ds:datastoreItem>
</file>

<file path=docMetadata/LabelInfo.xml><?xml version="1.0" encoding="utf-8"?>
<clbl:labelList xmlns:clbl="http://schemas.microsoft.com/office/2020/mipLabelMetadata">
  <clbl:label id="{3048dc87-43f0-4100-9acb-ae1971c79395}" enabled="0" method="" siteId="{3048dc87-43f0-4100-9acb-ae1971c79395}" removed="1"/>
</clbl:labelList>
</file>

<file path=docProps/app.xml><?xml version="1.0" encoding="utf-8"?>
<Properties xmlns="http://schemas.openxmlformats.org/officeDocument/2006/extended-properties" xmlns:vt="http://schemas.openxmlformats.org/officeDocument/2006/docPropsVTypes">
  <Template/>
  <TotalTime>6993</TotalTime>
  <Words>2801</Words>
  <Application>Microsoft Office PowerPoint</Application>
  <PresentationFormat>Widescreen</PresentationFormat>
  <Paragraphs>159</Paragraphs>
  <Slides>20</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Calibri Light</vt:lpstr>
      <vt:lpstr>EC Square Sans Pro</vt:lpstr>
      <vt:lpstr>EC Square Sans Pro Extra Black</vt:lpstr>
      <vt:lpstr>EC Square Sans Pro Medium</vt:lpstr>
      <vt:lpstr>Proxima Nova</vt:lpstr>
      <vt:lpstr>Verdana</vt:lpstr>
      <vt:lpstr>Wingdings</vt:lpstr>
      <vt:lpstr>CEF Master Template</vt:lpstr>
      <vt:lpstr>1_CEF Master Template</vt:lpstr>
      <vt:lpstr>8_CEF Master Template</vt:lpstr>
      <vt:lpstr>PowerPoint Presentation</vt:lpstr>
      <vt:lpstr>We will run you through a number of examples</vt:lpstr>
      <vt:lpstr>Let’s imagine the following scenario. Imagine you are a Belgian student. </vt:lpstr>
      <vt:lpstr>You just graduated with a Bachelor's degree at a Belgian university. You have your whole life ahead of you and so many options. Before going any further, you know that you need to request and download your diploma so that you can easily apply to universities or jobs in the future. </vt:lpstr>
      <vt:lpstr>Story 01 – Claim a bachelor’s degree </vt:lpstr>
      <vt:lpstr>After some reflection, you have decided to apply for a master's degree programme in another University in Belgium.  </vt:lpstr>
      <vt:lpstr>Story 02 – Apply for a Master Degree</vt:lpstr>
      <vt:lpstr>Congratulations! Your enrolment has been confirmed!  You're starting your year, making new friends and connections and working hard to keep up with your studies and get good grades. After one year, you decide to take a break and go to Spain. As a student, you can have access to some discounts for visiting museums.</vt:lpstr>
      <vt:lpstr>Story 03 – Claim access to public services using StudentID</vt:lpstr>
      <vt:lpstr>After spending several lovely days visiting museums around Spain with your student discounts, your holiday comes to an end. It's time to get back to Belgium! You decide to take your chance and start the process to go on Erasmus</vt:lpstr>
      <vt:lpstr>Story 04 - Apply for an Erasmus Programme</vt:lpstr>
      <vt:lpstr>Congratulations! Your request has been approved and you can go to Bologna. After staying there for 6 months, you head back to Belgium. Your transcript of records has been issued and you have succeeded with final exams. You can now request your Master’s diploma so that you can easily apply for jobs or other university programmes in the future.</vt:lpstr>
      <vt:lpstr>Story 05 - Claim a Master Degree</vt:lpstr>
      <vt:lpstr>It’s time to move on from student life and begin your career journey. You are feeling adventurous and are itching to go abroad and enjoy some new cultural experiences. How might you do that? Work abroad! You love Greece and wish to start your career there. To be able to work, you need a Licence to Practice issued by an accredited Chamber from that country.</vt:lpstr>
      <vt:lpstr>Story 06 - Claim a License to Practice</vt:lpstr>
      <vt:lpstr>After some working experience, you decide to go back to Belgium. You wish to challenge yourself and you want to expand your expertise and knowledge. You decide to apply for a PhD.</vt:lpstr>
      <vt:lpstr>Story 07 - Apply for a PhD</vt:lpstr>
      <vt:lpstr>A few months into your PhD programme, you hear about a course at a foreign university that you think could be extremely valuable for your PhD research. You find out it's possible to apply and go abroad for the course.</vt:lpstr>
      <vt:lpstr>Story 08 - Apply for a short course / training</vt:lpstr>
      <vt:lpstr>Congratulations! Your request has been approved. After a few months, you pass the course with flying colours, gaining valuable skills and knowledge. You can now request your certificate.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corentinchristophe.sastre@everis.nttdata.com</dc:creator>
  <cp:lastModifiedBy>Félix Moreno</cp:lastModifiedBy>
  <cp:revision>3</cp:revision>
  <dcterms:created xsi:type="dcterms:W3CDTF">2022-02-24T09:08:10Z</dcterms:created>
  <dcterms:modified xsi:type="dcterms:W3CDTF">2023-11-14T08:25:52Z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0x010100087E4EC354ADFB40AC5D4FC129E379BA</vt:lpwstr>
  </property>
  <property fmtid="{D5CDD505-2E9C-101B-9397-08002B2CF9AE}" pid="3" name="MSIP_Label_6bd9ddd1-4d20-43f6-abfa-fc3c07406f94_Enabled">
    <vt:lpwstr>true</vt:lpwstr>
  </property>
  <property fmtid="{D5CDD505-2E9C-101B-9397-08002B2CF9AE}" pid="4" name="MSIP_Label_6bd9ddd1-4d20-43f6-abfa-fc3c07406f94_SetDate">
    <vt:lpwstr>2022-06-09T07:30:49Z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141cd24b-6795-4231-9a0e-80c2d87d0468</vt:lpwstr>
  </property>
  <property fmtid="{D5CDD505-2E9C-101B-9397-08002B2CF9AE}" pid="9" name="MSIP_Label_6bd9ddd1-4d20-43f6-abfa-fc3c07406f94_ContentBits">
    <vt:lpwstr>0</vt:lpwstr>
  </property>
</Properties>
</file>